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73" r:id="rId7"/>
    <p:sldId id="276" r:id="rId8"/>
    <p:sldId id="277" r:id="rId9"/>
    <p:sldId id="260" r:id="rId10"/>
    <p:sldId id="261" r:id="rId11"/>
    <p:sldId id="262" r:id="rId12"/>
    <p:sldId id="263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  <p:sldId id="27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AE"/>
    <a:srgbClr val="78B89F"/>
    <a:srgbClr val="868782"/>
    <a:srgbClr val="5C7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436"/>
  </p:normalViewPr>
  <p:slideViewPr>
    <p:cSldViewPr snapToGrid="0" snapToObjects="1">
      <p:cViewPr varScale="1">
        <p:scale>
          <a:sx n="78" d="100"/>
          <a:sy n="78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15.202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87 42 24575,'7'3'0,"-1"-3"0,1 6 0,0-5 0,-1 2 0,1-3 0,0 0 0,-1 3 0,1-2 0,3 2 0,-3-3 0,12 3 0,-13 0 0,20 1 0,-19-1 0,18 0 0,-17-2 0,13 2 0,-12-3 0,10 0 0,-12 0 0,3 0 0,-3-3 0,2 2 0,-1-2 0,1 3 0,-5-3 0,-4 2 0,-4-5 0,-2 5 0,-1-2 0,0 0 0,-3 3 0,6-7 0,-12 7 0,11-6 0,-8 5 0,6-2 0,4 0 0,-3 2 0,2-5 0,-3 5 0,0-2 0,0 3 0,1-3 0,-1 2 0,0-2 0,3 0 0,-2 3 0,2-3 0,-2 3 0,-1 0 0,3-3 0,-2 2 0,2-2 0,-3 3 0,1 0 0,2-3 0,-5 2 0,4-2 0,-5 3 0,4 0 0,-4 0 0,2 0 0,-2 0 0,4 0 0,-1 0 0,0 0 0,0 0 0,0 0 0,0 0 0,1 0 0,-1 0 0,3 3 0,4-2 0,4 2 0,5-3 0,-1 0 0,16 6 0,-13-5 0,16 8 0,-19-8 0,14 5 0,-13-5 0,7 1 0,-10-2 0,1 0 0,-6 0 0,-5 0 0,-4 0 0,-5-3 0,6 3 0,-21-9 0,13 7 0,-28-7 0,28 8 0,-13-2 0,21 3 0,-6 0 0,8 3 0,2-2 0,7 2 0,3-3 0,2-3 0,-1 2 0,25-2 0,-20 3 0,32 0 0,-34 0 0,13 0 0,-16 0 0,-5 0 0,-10 0 0,-1 0 0,-5 0 0,6 0 0,-18 0 0,14 0 0,-20 0 0,23 0 0,-5 0 0,6 0 0,6 3 0,2-2 0,6 2 0,8 0 0,-6-2 0,28 7 0,-25-3 0,15 2 0,-26-4 0,-2-3 0,-6 0 0,-6 0 0,5 3 0,-17-3 0,15 3 0,-12 0 0,15-2 0,-3 2 0,9-3 0,8 0 0,-5 0 0,3-3 0,-12 2 0,-6-5 0,5 5 0,-8-2 0,9 3 0,0-3 0,7 3 0,3-3 0,4 3 0,-3 3 0,2-3 0,-3 3 0,4-3 0,0 0 0,0 0 0,-7 0 0,-1 3 0,-5-2 0,-1 2 0,0-3 0,-6 0 0,5 0 0,-2 3 0,10-2 0,4 2 0,2 0 0,1-3 0,0 3 0,-1-3 0,-5 0 0,-5 0 0,-3 0 0,0-3 0,4 3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15.202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87 42 24575,'7'3'0,"-1"-3"0,1 6 0,0-5 0,-1 2 0,1-3 0,0 0 0,-1 3 0,1-2 0,3 2 0,-3-3 0,12 3 0,-13 0 0,20 1 0,-19-1 0,18 0 0,-17-2 0,13 2 0,-12-3 0,10 0 0,-12 0 0,3 0 0,-3-3 0,2 2 0,-1-2 0,1 3 0,-5-3 0,-4 2 0,-4-5 0,-2 5 0,-1-2 0,0 0 0,-3 3 0,6-7 0,-12 7 0,11-6 0,-8 5 0,6-2 0,4 0 0,-3 2 0,2-5 0,-3 5 0,0-2 0,0 3 0,1-3 0,-1 2 0,0-2 0,3 0 0,-2 3 0,2-3 0,-2 3 0,-1 0 0,3-3 0,-2 2 0,2-2 0,-3 3 0,1 0 0,2-3 0,-5 2 0,4-2 0,-5 3 0,4 0 0,-4 0 0,2 0 0,-2 0 0,4 0 0,-1 0 0,0 0 0,0 0 0,0 0 0,0 0 0,1 0 0,-1 0 0,3 3 0,4-2 0,4 2 0,5-3 0,-1 0 0,16 6 0,-13-5 0,16 8 0,-19-8 0,14 5 0,-13-5 0,7 1 0,-10-2 0,1 0 0,-6 0 0,-5 0 0,-4 0 0,-5-3 0,6 3 0,-21-9 0,13 7 0,-28-7 0,28 8 0,-13-2 0,21 3 0,-6 0 0,8 3 0,2-2 0,7 2 0,3-3 0,2-3 0,-1 2 0,25-2 0,-20 3 0,32 0 0,-34 0 0,13 0 0,-16 0 0,-5 0 0,-10 0 0,-1 0 0,-5 0 0,6 0 0,-18 0 0,14 0 0,-20 0 0,23 0 0,-5 0 0,6 0 0,6 3 0,2-2 0,6 2 0,8 0 0,-6-2 0,28 7 0,-25-3 0,15 2 0,-26-4 0,-2-3 0,-6 0 0,-6 0 0,5 3 0,-17-3 0,15 3 0,-12 0 0,15-2 0,-3 2 0,9-3 0,8 0 0,-5 0 0,3-3 0,-12 2 0,-6-5 0,5 5 0,-8-2 0,9 3 0,0-3 0,7 3 0,3-3 0,4 3 0,-3 3 0,2-3 0,-3 3 0,4-3 0,0 0 0,0 0 0,-7 0 0,-1 3 0,-5-2 0,-1 2 0,0-3 0,-6 0 0,5 0 0,-2 3 0,10-2 0,4 2 0,2 0 0,1-3 0,0 3 0,-1-3 0,-5 0 0,-5 0 0,-3 0 0,0-3 0,4 3 0,3-3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35.54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184 88 24575,'7'0'0,"-2"2"0,-1-2 0,-1 3 0,1-3 0,1 0 0,-2 2 0,1-2 0,-1 2 0,-1 0 0,2-1 0,-1 1 0,2 0 0,-1-1 0,5 3 0,-3-4 0,7 5 0,-7-5 0,7 4 0,-7-3 0,5 3 0,-6-1 0,4-1 0,-4 2 0,6-1 0,-5 0 0,7 1 0,-7-4 0,3 2 0,-7 1 0,3-3 0,-3 2 0,3-2 0,0 0 0,-3 2 0,3-1 0,-3 1 0,3-2 0,0 0 0,-3 2 0,4-1 0,-2 1 0,5 0 0,-4-2 0,4 2 0,-6 0 0,3-1 0,-3 1 0,1-2 0,-1 2 0,1-1 0,-1 1 0,2-2 0,-1 0 0,1 0 0,0 0 0,-1 0 0,1 0 0,-2-2 0,1 1 0,-1-1 0,-1 0 0,2 1 0,-1-1 0,2 2 0,0-2 0,-1 2 0,-1-5 0,1 5 0,-6-2 0,0-1 0,-4 3 0,-1-2 0,-2 0 0,4 1 0,-13-5 0,11 3 0,-17-7 0,17 7 0,-13-3 0,14 5 0,-7-1 0,7 2 0,-8 0 0,9 0 0,-9-2 0,8 2 0,-5-3 0,6 3 0,-4 0 0,3 0 0,0 0 0,1 0 0,0 0 0,0 0 0,-6 0 0,5 0 0,-18-2 0,16 2 0,-14-5 0,16 5 0,-3-4 0,4 3 0,0-1 0,0 2 0,1 0 0,-1 0 0,0 0 0,0 0 0,0 0 0,1 0 0,-3 0 0,1 0 0,-5-2 0,5 1 0,-7-1 0,7 2 0,-3 0 0,4 0 0,-2-2 0,2 2 0,-2-3 0,2 3 0,-2-2 0,2 2 0,-2-2 0,2 2 0,3-3 0,-3 3 0,3-2 0,-5 0 0,1 1 0,-5-3 0,7 1 0,-6-2 0,7 3 0,-2-3 0,1 5 0,3-4 0,-1 1 0,2-2 0,-2 3 0,1-3 0,-1 3 0,2-3 0,0 0 0,-2 0 0,1 0 0,-1 1 0,2-1 0,2 2 0,1 1 0,2 2 0,-1 0 0,1 0 0,0 0 0,0 0 0,-1 0 0,1 0 0,-2 2 0,1-1 0,-2 1 0,3-2 0,-2 2 0,1-2 0,-4 5 0,5-5 0,-5 4 0,4-3 0,-3 3 0,1-1 0,-2 1 0,0 1 0,0 0 0,2-3 0,1 0 0,-1 1 0,3-3 0,-3 2 0,1 0 0,1-1 0,-1 1 0,1-2 0,1 0 0,-2 2 0,1-1 0,-2 1 0,3-2 0,0 0 0,0 0 0,-1 0 0,1 0 0,0 0 0,-1 0 0,1 0 0,0 0 0,0 0 0,-1 0 0,-1-2 0,1 1 0,-1-1 0,-1 0 0,3 1 0,-3-1 0,1 0 0,1 1 0,-3-3 0,3 4 0,-2-3 0,3 3 0,0 0 0,0 3 0,-1-3 0,-1 4 0,1-3 0,-1 1 0,1-2 0,1 0 0,0 0 0,0 0 0,-3 2 0,2-1 0,-1 1 0,2-2 0,-1 0 0,1 0 0,-2 2 0,1-2 0,-1 2 0,1-2 0,1 0 0,0 0 0,-3 2 0,3-1 0,-3 1 0,3-2 0,0 0 0,-1 2 0,1-1 0,0 1 0,-1-2 0,-1 2 0,1-2 0,-1 2 0,2-2 0,-1 0 0,1 0 0,0 0 0,-3 3 0,3-3 0,-3 2 0,3-2 0,0 0 0,-1 0 0,1 0 0,-2 2 0,1-1 0,-2 1 0,3-2 0,0 0 0,0 0 0,-1 0 0,1 0 0,0 0 0,-1 0 0,1 0 0,0 0 0,0 0 0,-1 0 0,1 0 0,-2-2 0,1 1 0,-1-1 0,1 2 0,1 0 0,0 0 0,-1 0 0,-1-2 0,1 1 0,-1-1 0,2 2 0,-1 0 0,1 0 0,0 0 0,-1 0 0,1 0 0,0 0 0,0 0 0,-1 0 0,1 0 0,0 0 0,-1 0 0,1 0 0,0 0 0,0 0 0,-1 0 0,-3 0 0,-6 0 0,-1 0 0,-3 0 0,4 0 0,-2-2 0,2 2 0,-4-2 0,6-1 0,-8 3 0,9-4 0,-8 3 0,7-1 0,-4 0 0,2 1 0,0-1 0,0 2 0,0 0 0,1 0 0,-1 0 0,0 0 0,0 0 0,0 0 0,1 0 0,-1 0 0,0 0 0,0 0 0,0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42.42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78 21 24575,'-6'2'0,"0"-1"0,3 1 0,1 0 0,-3-1 0,5 3 0,-2-2 0,0 1 0,-1 1 0,0-1 0,1 2 0,0-3 0,1 2 0,-3-3 0,4 3 0,-2-1 0,2 1 0,-3-1 0,3 1 0,-2-1 0,0 0 0,1 1 0,-1-2 0,0 1 0,-1-1 0,0 0 0,1 1 0,0-1 0,2 3 0,-2-3 0,-1 1 0,3 1 0,-2-1 0,2 1 0,-2-1 0,1 1 0,-1-1 0,2 2 0,0-1 0,0 1 0,2-2 0,-1 1 0,1-2 0,0 1 0,-2 1 0,2-1 0,-2 2 0,2-3 0,-1 2 0,3-1 0,-3 2 0,3-3 0,-4 3 0,5-5 0,-5 4 0,4-3 0,-3 3 0,3-4 0,-1 3 0,-1-1 0,2-2 0,-1 2 0,2-2 0,0 0 0,-1-2 0,-1-1 0,1 1 0,-3-2 0,1 1 0,0-2 0,0 0 0,1 0 0,1 1 0,-1 1 0,-1-1 0,1 1 0,-3-2 0,0 0 0,2 3 0,-2-2 0,2 1 0,-2-2 0,0 0 0,0 1 0,0-1 0,2 2 0,-1-1 0,1 1 0,-2-2 0,0 1 0,0-1 0,0 0 0,0 0 0,0 0 0,0 1 0,0-1 0,0 0 0,2 2 0,-1-1 0,1 1 0,0 1 0,-2-3 0,2 3 0,1-1 0,-3-1 0,4 1 0,-1 0 0,-1-1 0,3 4 0,-5 0 0,2 2 0,-2 3 0,0 0 0,0-1 0,0 3 0,0-2 0,0 2 0,0-2 0,0 0 0,0-1 0,0 1 0,0 0 0,0 0 0,0-1 0,0 1 0,0 0 0,0-1 0,0 1 0,0 0 0,0 0 0,0-1 0,0 1 0,0 0 0,0-1 0,0 1 0,0 0 0,0 0 0,0-1 0,0 1 0,0 0 0,2-3 0,-1 3 0,1-7 0,-4-1 0,-1-2 0,1-2 0,-3 2 0,3-2 0,-1 2 0,-3-2 0,4 2 0,-4 0 0,3 3 0,1-3 0,-2 5 0,3-6 0,-3 4 0,1-8 0,0 6 0,-3-9 0,5 7 0,-5-5 0,3 5 0,0-3 0,1 4 0,0 0 0,1 1 0,-3 3 0,4-3 0,-3 1 0,3-1 0,0-1 0,0 0 0,0 0 0,0 0 0,0 1 0,0-1 0,0 0 0,-2 4 0,2 4 0,-2 2 0,0 2 0,-1-2 0,0 0 0,1-1 0,0 3 0,1-2 0,-1 2 0,2-2 0,0 2 0,0-2 0,-2 2 0,2-3 0,-3 1 0,3 0 0,0 0 0,0-1 0,0 1 0,0 0 0,0-1 0,0 1 0,0 0 0,0 0 0,3-3 0,-3 2 0,2-1 0,0 0 0,-1 1 0,1-2 0,-2 3 0,0 0 0,0 0 0,0-1 0,0 1 0,0 0 0,0 0 0,2-3 0,-1 2 0,1-1 0,0 0 0,-2 1 0,2-2 0,0 1 0,-1 1 0,3-3 0,-3 3 0,5-1 0,-5 1 0,5 1 0,-3 0 0,2-1 0,-1-1 0,-1 1 0,1-3 0,-1 1 0,-1 0 0,3-2 0,-5 5 0,4-5 0,-3 4 0,3-3 0,-3 3 0,1-1 0,-2 1 0,0 1 0,0 0 0,0 0 0,0-1 0,0 1 0,0 0 0,2-3 0,-2 3 0,4-5 0,-3 4 0,1-1 0,0-1 0,-1 3 0,3-5 0,-4 4 0,5-3 0,-3 1 0,1 0 0,-1-1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08.64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200 19 24575,'-8'0'0,"1"0"0,3 0 0,-1 0 0,-4 0 0,3 0 0,-20-4 0,17 3 0,-13-3 0,-2-1 0,8 4 0,-10-3 0,15 4 0,6 0 0,0 0 0,1 0 0,-1 0 0,2 2 0,-1-1 0,3 3 0,1-4 0,3 3 0,2-3 0,-1 0 0,7 2 0,-4-2 0,16 6 0,-15-4 0,22 6 0,-22-7 0,22 7 0,-22-7 0,13 6 0,-15-7 0,1 4 0,-5-3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0.679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17 87 24575,'3'-5'0,"1"3"0,-2 0 0,1-1 0,1 3 0,1-7 0,-2 4 0,6-4 0,-6 3 0,6-1 0,-6 0 0,3 2 0,-3 1 0,1 2 0,1 0 0,0 0 0,0 0 0,1 0 0,0 0 0,7 0 0,-7 0 0,7 0 0,-8 0 0,4 0 0,-6 2 0,4-1 0,-9 1 0,-3-2 0,-1 0 0,-3 0 0,-17 2 0,16-2 0,-29 0 0,31 0 0,-18-2 0,19 2 0,-11 0 0,17 0 0,-3 0 0,11-2 0,0 1 0,3-3 0,3 1 0,-4-2 0,4 3 0,-10-3 0,3 5 0,-1-4 0,4-1 0,-3 0 0,3 0 0,-7 3 0,3 2 0,0 0 0,1 0 0,0 0 0,3 2 0,-4-2 0,6 2 0,-10-2 0,3 0 0,-11 2 0,0-1 0,-3 1 0,-15-2 0,14 2 0,-17-1 0,22 1 0,-8-2 0,13 2 0,0-2 0,5 2 0,11-2 0,-7 0 0,28 5 0,-26-4 0,34 5 0,-34-5 0,34 5 0,-34-5 0,24 3 0,-31-4 0,5 0 0,-17 0 0,3 0 0,-5 0 0,5 0 0,-9 2 0,6-1 0,-11 3 0,11-4 0,-4 2 0,12-2 0,-1 0 0,7 0 0,12 3 0,-9-3 0,16 2 0,-18-2 0,7 0 0,-12 0 0,5 0 0,-14 0 0,6 0 0,-7 0 0,4 2 0,-6-1 0,5 1 0,-3 0 0,4-1 0,7 1 0,0-2 0,2 2 0,2-2 0,-1 2 0,0-2 0,2 2 0,-3-1 0,-3 1 0,-4-2 0,-2 0 0,-2 0 0,2 0 0,0 0 0,-2 2 0,2-1 0,-2 1 0,2-2 0,0 0 0,1 0 0,1 2 0,-1-2 0,1 2 0,-2-2 0,0 0 0,1 0 0,-1 0 0,0 0 0,0 0 0,0 0 0,3 3 0,-2-3 0,1 2 0,-2-2 0,0 0 0,3 2 0,-5-1 0,4 1 0,-4-2 0,2 0 0,3 2 0,-3-1 0,3 1 0,-3-2 0,2 2 0,3-2 0,3 2 0,2-2 0,1 2 0,0-1 0,7 1 0,-7-2 0,11 0 0,-10 2 0,8-1 0,-9 1 0,5-2 0,-6 0 0,2 0 0,-3 0 0,1 0 0,0 0 0,-1 0 0,1 0 0,0 0 0,0-2 0,4 1 0,-4-1 0,4 2 0,-6-2 0,1 1 0,-1-1 0,1 2 0,1 0 0,-2-2 0,1 2 0,-2-3 0,1 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3.16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0 15 24575,'8'0'0,"-4"2"0,1-1 0,-3 1 0,3-2 0,-2 2 0,1-1 0,-2 1 0,1 0 0,1-2 0,-1 2 0,1-2 0,1 0 0,4 2 0,-3-1 0,3 1 0,-4-2 0,1 0 0,0 0 0,0 0 0,-1 0 0,0 0 0,0 0 0,-1 0 0,1 0 0,2 0 0,-2 0 0,10 0 0,-8 0 0,8-2 0,-10 1 0,2-1 0,-2 2 0,0 0 0,-1 0 0,1 0 0,0 0 0,0 0 0,-1 0 0,1 0 0,2-2 0,-6 2 0,0-3 0,-5 3 0,-1 0 0,0 0 0,-4-2 0,3 2 0,-14-4 0,13 3 0,-15-1 0,16 2 0,-8-2 0,9 1 0,-2-1 0,2 2 0,0 0 0,1 0 0,-1 0 0,0 0 0,0 0 0,0 0 0,-4 0 0,3-2 0,-7 1 0,7-1 0,-3 2 0,4 0 0,-2-2 0,2 2 0,-2-3 0,5 3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08.29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3560 1 24575,'0'7'0,"0"0"0,0-3 0,0 3 0,2-2 0,-2 2 0,2 0 0,-2-2 0,2 8 0,-1-6 0,1 12 0,-2-12 0,2 12 0,-1-12 0,3 8 0,-4-9 0,5 7 0,-5-8 0,2 6 0,-2-5 0,2 0 0,-1-1 0,1 0 0,-2 0 0,0 1 0,0 0 0,2 0 0,-2-1 0,5 0 0,-5 0 0,2 1 0,-2 0 0,0 1 0,2-5 0,-1 7 0,1-6 0,0 6 0,-1-4 0,1 2 0,-2-2 0,0 2 0,0-3 0,0 3 0,0-2 0,2 2 0,-2-2 0,2 2 0,-2-2 0,0 4 0,3-6 0,-3 5 0,2-4 0,-2 2 0,0-1 0,0 0 0,0 0 0,0-1 0,0 1 0,0 2 0,0-2 0,0 4 0,0-4 0,0 8 0,0-6 0,2 12 0,-1-12 0,1 10 0,-2-11 0,0 5 0,0-6 0,0 2 0,0-2 0,2 1 0,-2 0 0,3 1 0,-3-3 0,2 1 0,-2 0 0,2 1 0,-2 0 0,2 1 0,-1-3 0,1 1 0,-2 0 0,0-1 0,2-1 0,-1 5 0,1-4 0,-2 9 0,0-7 0,0 9 0,0-9 0,0 10 0,0-11 0,2 4 0,-2-4 0,5-2 0,-5 3 0,2-1 0,-2 3 0,0-2 0,0-1 0,0 0 0,0-1 0,-2-1 0,1 1 0,-1-1 0,0 0 0,2 1 0,-5-4 0,5 4 0,-2-1 0,0 0 0,1 1 0,-3-4 0,1 3 0,-6 1 0,3-3 0,-1 5 0,3-5 0,1 1 0,1 0 0,-3-2 0,3 2 0,-3 0 0,0-1 0,0 1 0,1 0 0,-1-1 0,0 1 0,2 0 0,-1-2 0,1 3 0,1-1 0,-3-2 0,3 2 0,-3-2 0,0 0 0,0 0 0,1 0 0,-1 0 0,-9-2 0,8 2 0,-25-7 0,24 4 0,-27-4 0,28 4 0,-20-1 0,19 4 0,-10-5 0,11 5 0,-3-4 0,4 3 0,-2-1 0,2 2 0,-7 0 0,9-2 0,-10 1 0,9-1 0,-7 2 0,6 0 0,-2 0 0,2 0 0,-2 0 0,2 0 0,-7-2 0,7 1 0,-9-1 0,8 2 0,-9 0 0,9 0 0,-6 0 0,8 0 0,-1 0 0,0 0 0,0 0 0,0 0 0,1 0 0,-1 0 0,0 0 0,2 2 0,-1-1 0,1 1 0,-1 0 0,-1-1 0,2 3 0,-1-4 0,-1 2 0,0-2 0,0 3 0,-8-1 0,2 1 0,-4-1 0,2 0 0,7-2 0,-3 3 0,4-3 0,-4 0 0,4 0 0,-2 0 0,2 0 0,0 0 0,0 0 0,0 0 0,1 0 0,-1 0 0,0 0 0,0 0 0,0 0 0,1 0 0,-3 0 0,1 0 0,-1-3 0,3 3 0,-5-2 0,3 2 0,-10 0 0,10 0 0,-12 0 0,12 0 0,-14 2 0,13-2 0,-13 5 0,14-5 0,-9 2 0,9-2 0,-3 0 0,4 0 0,-2 0 0,2 0 0,-2 0 0,2 0 0,0 0 0,0 0 0,0 0 0,1 0 0,-1 2 0,0-1 0,-8 7 0,6-6 0,-24 10 0,22-10 0,-23 13 0,24-13 0,-13 8 0,14-7 0,-4 2 0,6-3 0,0 0 0,1-2 0,-1 0 0,0 0 0,0 0 0,0 0 0,1 0 0,-1 0 0,2 2 0,-1-1 0,-1 1 0,0-2 0,-15 2 0,12 1 0,-31 1 0,29-1 0,-31 1 0,32-3 0,-21 1 0,22-2 0,-7 0 0,10 0 0,0 0 0,1 0 0,1-2 0,-1 1 0,1-1 0,-2 2 0,-2-2 0,2-1 0,-6-2 0,5 3 0,-12-5 0,11 4 0,-10-4 0,11 5 0,-10-5 0,10 6 0,-9-5 0,9 5 0,-3-1 0,4 0 0,0 1 0,0-1 0,0 2 0,1 0 0,-1 0 0,0 0 0,0 0 0,0 0 0,1 0 0,-1 0 0,0 0 0,-2 0 0,2 0 0,-2 0 0,-15 0 0,13 0 0,-32 0 0,12 0 0,0 0 0,1 0 0,22 0 0,-3 0 0,4 0 0,1 0 0,-1 0 0,0 0 0,0 0 0,0 0 0,3-2 0,-3 2 0,-12-3 0,6 3 0,-30 0 0,28 0 0,-47 0 0,47 0 0,-54 0 0,55 0 0,-35 0 0,38 0 0,-10 0 0,16-2 0,-1 2 0,1-2 0,-2 2 0,0 0 0,1 0 0,1-2 0,-6 1 0,6-1 0,-19-2 0,14 0 0,-31-5 0,29 6 0,-33-1 0,31 4 0,-18-2 0,20 1 0,-7-1 0,11 2 0,-3 0 0,4 0 0,0 0 0,1 0 0,-1 0 0,0 0 0,0 0 0,0 0 0,1 0 0,-1-2 0,0 1 0,0-1 0,0 2 0,-6 0 0,3 0 0,-23 0 0,19 0 0,-29-2 0,30 2 0,-24-3 0,24 3 0,-17-2 0,21 2 0,-9-2 0,11 2 0,1 0 0,-1 0 0,0 0 0,0 0 0,0 0 0,1 0 0,-1 0 0,0 0 0,0 2 0,0-2 0,-14 2 0,10-2 0,-25 0 0,25 0 0,-36 0 0,34 0 0,-37-2 0,39 2 0,-28-2 0,29 2 0,-12 0 0,15-3 0,0 3 0,1-2 0,-1 2 0,0 0 0,0 0 0,0 0 0,1 0 0,-1 0 0,0 0 0,0 0 0,-4 0 0,1 0 0,-25 2 0,20-2 0,-36 5 0,39-5 0,-17 2 0,3-2 0,6 0 0,-8 0 0,13 0 0,8-2 0,0 2 0,0-3 0,1 3 0,1-2 0,-6 2 0,6-2 0,-17-1 0,10 3 0,-33-4 0,29 3 0,-19-1 0,3 2 0,19 0 0,-45 0 0,45 0 0,-33 0 0,36 0 0,-11 2 0,13-1 0,-1 1 0,3-2 0,-1 0 0,0 0 0,0 0 0,0 0 0,1 0 0,-1-2 0,-2 1 0,2-1 0,-9 4 0,8-1 0,-5 1 0,6-2 0,0 0 0,0 0 0,0 0 0,3-2 0,-2 1 0,-1-1 0,-1 2 0,-3-2 0,4 1 0,-4-1 0,4 2 0,-9 0 0,8 0 0,-1 0 0,5-2 0,6 1 0,3-1 0,-1 2 0,18 0 0,-16 0 0,28 0 0,-27 0 0,38 0 0,-34 0 0,32 2 0,-34-1 0,10 1 0,-16-2 0,6 2 0,-5-1 0,5 1 0,-6-2 0,4 0 0,-4 0 0,11 0 0,-10 0 0,24 0 0,-21 0 0,40 2 0,-35-2 0,48 5 0,-48-5 0,35 4 0,-41-3 0,20 1 0,-21-2 0,16 0 0,-15 0 0,15 2 0,-16-2 0,21 5 0,-20-5 0,11 2 0,5 0 0,-15-1 0,36 1 0,-33-2 0,31 0 0,-32 2 0,6-1 0,-17-1 0,-9-3 0,-14-6 0,7 5 0,-38-15 0,35 16 0,-60-25 0,60 24 0,-66-22 0,66 21 0,-38-11 0,50 13 0,-4-1 0,18 4 0,22 2 0,-13-2 0,61 7 0,-53-4 0,35 1 0,-3 3 0,-1-1 0,-5-3-1696,14 2 0,22 1 0,3 1 0,-20-2 1696,12-1 0,-10 1 0,21 2 0,-2 0 0,-24-2 0,-13-2 0,24 3 0,-8 0 0,-52-4 0,9-1 0,-26 1 0,-5-2 6784,-13-5-6784,10 4 0,-33-7 0,31 7 0,-49-12 0,45 11 0,-49-13 0,49 13 0,-40-11 0,42 10 0,-34-8 0,35 7 0,-22-4 0,26 7 0,-4-6 0,11 7 0,0-4 0,7 3 0,-6-3 0,28 1 0,-21 0 0,22 1 0,7 2 0,-22 0-6784,78 7 6784,-68-2-2269,37 2 1,1 1 2268,-37-3 0,61 8 0,-82-12 0,11 3 0,-28-6 4537,4-1-4537,-27-4 0,22 2 0,-62-13 0,56 13 0,-73-18 0,77 18 0,-31-6-107,20 4 107,14 6 0,-19-5 0,27 5 0,3-1 0,6 2 6732,21 0-6732,-15 0 0,55 4 0,-48-1 159,31 2-159,15 6 0,-41-7 0,60 9 0,-75-10 0,10 1 0,-36-4 0,8 0 0,-8 0 0,-42-7 0,36 3 0,-32-4 0,-1 0 0,29 4-3392,-25-3 0,2 1 3392,30 5 0,-41-3 0,54 4 0,-7 2 0,17-1 0,1 1 0,8 0 6784,-6 0-6784,44 14 0,-34-9-3392,43 8 0,3-1 3392,-38-7 0,61 12 0,-27-6 0,-33-7 0,44 10 0,-65-15 0,9 4 0,-27-3 0,7-2 0,-7 2 0,-20-4 0,19 0 0,-73-8 0,64 7-1418,-33-3 1,0 1 1417,33 4-952,-29-1 1,1 0 951,30 2 0,-39 0 0,52 0 4438,-4 2-4438,15-2 3496,8 5-3496,-4-5 3588,4 2-3588,23 4 0,-18-4 0,44 9 0,-43-10 0,43 9 0,-42-8 0,33 8 0,-38-9 0,6 3 0,-17-4 0,-5 0 0,-19 0 0,14 0 0,-14 0 0,-15 0 0,24 0 0,-65-2 0,46 0 0,-16-1 0,28 1 0,22 2 0,0 0 0,5 0 0,12 0 0,-5 0 0,34 4 0,-28-3 0,17 3 0,6 5 0,-24-7 0,32 8 0,-43-9 0,3 1 0,-33-2 0,15 0 0,-17 0 0,-37-9 0,40 7 0,-39-7 0,0-2 0,35 6 0,-36-3 0,-2 0 0,34 3 0,-53-2 0,73 4 0,-6 1 0,22 2 0,4 0 0,-1 0 0,20 2 0,-16-1 0,28 3 0,-31-3 0,14 1 0,-1 0 0,-11-2 0,19 5 0,-23-5 0,6 2 0,-12-2 0,-2 0 0,-4 0 0,-6 0 0,3 0 0,-4 0 0,-18-4 0,17 1 0,-44-8 0,41 5 0,-51-12 0,52 13 0,-41-14 0,47 17 0,-13-7 0,19 7 0,5 2 0,1-5 0,17 3 0,-13-1 0,13 1 0,10 0 0,-15 1 0,58 1 0,-51 1 0,53 5 0,-59-5 0,11 3 0,-27-4 0,-5 0 0,0 0 0,-25-2 0,19 2 0,-54-11 0,52 9 0,-43-9 0,47 11 0,-15-2 0,23 2 0,-1 0 0,7 0 0,4 0 0,-1 0 0,26 4 0,-21-3 0,17 3 0,13 0 0,-25-3 0,62 12 0,-62-11 0,32 6 0,-42-8 0,5 2 0,-13-1 0,-3 1 0,-8-2 0,3 0 0,-4 0 0,-14 0 0,16 0 0,-29-2 0,28 1 0,-13-1 0,20 2 0,3 0 0,6 0 0,23 2 0,-16-1 0,14 1 0,8 0 0,-20 1 0,54 3 0,-52 0 0,34 1 0,-49-5 0,9 0 0,-19-2 0,1 0 0,1 0 0,-4 0 0,9 0 0,-2 0 0,11 0 0,-2 0 0,4 2 0,15 3 0,-12-2 0,41 8 0,-37-8 0,55 10 0,-51-7 0,25 3 0,-41-6 0,0-1 0,-9-2 0,0-2 0,-11-1 0,5 0 0,-31-5 0,26 6 0,-29-8 0,36 9 0,-6-4 0,15 5 0,3-2 0,1 2 0,16-3 0,-9 3 0,34 0 0,-31 0 0,46 3 0,-41-3 0,54 4 0,-55-3 0,22 1 0,-39-2 0,-2 0 0,5 0 0,-2 0 0,11 0 0,43 0 0,-28 0 0,37 2 0,4 1 0,-29-2 0,43 6 0,1 1 0,-42-4 0,15 4 0,-7-1 0,-39-4 0,1 1 0,-20-4 0,-8 0 0,-10-2 0,4 2-3392,-27-7 0,-2-1 3392,19 5-1375,-33-7 0,3-1 1375,44 9 0,-42-8 0,57 9 0,-8-1 0,20 2 0,1-2 0,0 1 0,31-1 0,-27 2 0,71 3 0,-64-3 0,30 4 0,0-1 0,-33-2 2750,50 6-2750,-64-7 0,10 2 0,-25-2 0,3 0 0,-4-2 0,5 2 0,-55-11 0,41 9 0,-39-8 0,0 1 0,34 6 0,-69-12 0,78 14 6784,-18-5-6784,31 5 0,5-1 0,6 2 0,-1 0 0,7 0 0,14 0 0,-15 0 0,60 2 0,-54-2 0,37 3 0,3-1 0,-26-2-3392,31 3 0,-1 0 3392,-33 1 0,37 0 0,-66-2 0,3-2 0,-42-2 0,26 2 0,-26-2 0,-17-5 0,36 6 0,-77-8 0,82 9 6784,-41-3-6784,53 3 0,-7 0 0,19 0 0,16 0 0,-12-2 0,11 2 0,25-2 0,-29 2 0,74 2 0,-72 0 0,40 3 0,-56-2 0,6-1 0,-30-2 0,8 0 0,-48 0 0,38-2 0,-27 1 0,-1-5 0,28 5 0,-40-4 0,53 5 0,-7 0 0,18 0 0,9 3 0,-4-3 0,5 2 0,22 0 0,-19 1-6784,66 8 6784,-59-7-1525,32 4 0,2 1 1525,-26-4 0,52 8 0,-71-9 0,1 0 0,-24-4 0,-2-2 0,-21-3 0,13-1 0,-54-7 0,52 9 5273,-39-9-5273,51 12 4561,-3-3-4561,13 4 0,5 0 0,10 0 0,-7 0 0,36 0 0,-28 0 0,66-2 0,-61 1 0,30-1 0,6 4 0,-39-1 0,75 5 0,-77-5 0,23 5 0,-41-5 0,-2 1 0,-5-2 0,-40-7 0,26 5-3392,-38-8 0,-3 0 3392,32 6-2269,-38-8 1,2 0 2268,44 9 0,-53-10 0,71 12 0,-4-1 0,20 2 4537,-3 0-4537,23 0 0,-18 0 0,61 2 0,-52-1 0,39 2 0,2 2 0,-35-1-2269,41 3 1,-1 1 2268,-46-3 0,42 4 0,-48-5 0,-12-3 0,7 3 0,-31-4 0,9 0 4537,-12 0-4537,-31-2 0,37 1 0,-55-3 0,63 4 6784,-12-2-6784,22 2 0,5 0 0,25 0 0,-19 0 0,19 2 0,10 0 0,-26 1 0,66 5 0,-65-4 0,40 7 0,-52-8 0,7 1 0,-47-2 0,22-1 0,-37-1 0,-5 0 0,26-1 0,-31 0 0,1 0 0,37 1 0,-31 0 0,52 0 0,1 0 0,9 0 0,24 0 0,-19 2 0,52 3 0,-50-2 0,28 1 0,12 5 0,-29-7 0,25 7 0,-1 1 0,-25-5 0,30 11 0,-51-9 0,1-1 0,-11 0 0,-26-1 0,15-2 0,-58 1 0,54-4 0,-62 0 0,65 0 0,-18 0 0,35 0 0,7 0 0,17 0 0,-11 0 0,34-2 0,-33 1 0,16-1 0,10 2 0,-22 0 0,44 2 0,-53-1 0,14 1 0,-43-2 0,11 0 0,-79-5 0,65 2 0,-47-3 0,1 0-6784,47 2 6784,-51-2 0,45 4 0,19 1 0,-15-1 0,26 2 0,5 0 0,2 0 6784,-2 0-6784,23 0 0,-18 0 0,51 0 0,-43 2 0,72 3 0,-67-2 0,54 5 0,-64-7 0,10 3 0,-30-1 0,-6-3 0,-31 2 0,18-2-6784,-57-6 6784,58 4 0,-25-4 0,22 4 0,18 1 0,-14-3 0,24 3 0,3-1 0,3 2 6784,10 0-6784,-7 2 0,38 1 0,-32 0 0,53 1 0,-53-4 0,21 4 0,-16-1 0,-16 0 0,10-1 0,-25-2 0,4 0 0,-6 0 0,-35-2 0,28 1-3392,-34-4 0,-2-1 3392,32 4-2269,-36-4 1,2 0 2268,38 4 0,-37-2 0,56 4 0,-1 0 0,11-2 0,18 2 0,-13-3 0,14 3 0,15 0 0,-25 0 0,37 2 0,4 1 0,-24-2 0,52 6 0,3 1 0,-44-5 2268,24 5 1,-9-1-2269,-48-6 0,7 3 0,-26-4 0,-37 0 0,32-2 0,-53-2 0,54-2 0,-24 1 0,32 1 6784,1 4-6784,4-5 0,3 5 0,18-7 0,-12 6 0,43-5 0,-39 5 0,59-1 0,-54 4 0,56 3 0,-60-2 0,41 6 0,-49-6 0,13 1 0,-23 1 0,-10-3 0,-19 3 0,9-2-6784,-74-1 6784,70-2 0,-48 0 0,31 0 0,26 0 0,-27 0 0,42 0 0,-1 0 0,7 0 6784,17-5-6784,-13 4 0,12-3 0,3 2 0,-13 1 0,47-1 0,-11 4 0,-5-1 0,-12 1 0,-37-2 0,2 0 0,-32-2 0,25-1 0,-60-2 0,55 3 0,-43-2 0,53 3 0,-10-1 0,22 2 0,10-4 0,-10 0 0,33-5 0,-25 4 0,39-4 0,-38 6 0,16-2 0,-29 5 0,1 0 0,-7-2 0,-19-2 0,12 0 0,-53-8 0,44 7 0,-51-10 0,57 11 0,-22-4 0,35 7 0,-4-1 0,10 0 0,7 1 0,-4-1 0,27 0 0,-22 1 0,53 3 0,-43 0 0,62 8 0,-60-6 0,36 7 0,-52-6 0,4 0 0,-19-3 0,-16-4 0,3-1 0,-52-8 0,43 6 0,-52-9 0,61 12-1523,-11-4 1523,24 6 0,5-3 0,4 3 0,1-2 0,6 0 0,7 1 0,-7-1 0,29 0 0,-23 1 0,46 3 0,-40-1 0,45 10 0,-49-7 1523,17 2-1523,-34-4 0,2 1 0,-2-3 0,5 2 0,6-2 0,-3 0 0,18 2 0,-17-1 0,14 1 0,-17-2 0,3 0 0,-7 2 0,3-1 0,-3 1 0,3-2 0,2 0 0,-2 0 0,27 0 0,-19 0 0,47 0 0,-46 0 0,39 0 0,-48 0 0,14 0 0,-24 0 0,-9 2 0,7-2 0,-31 2 0,26-2 0,-27 0 0,33 0 0,-4 0 0,11 0 0,6 0 0,21 0 0,-15 0 0,14 0 0,-16 0 0,-8 0 0,2 0 0,-12 0 0,-11-2 0,8 2 0,-31-5 0,30 5 0,-36-7 0,37 6 0,-12-5 0,22 5 0,3-1 0,2 2 0,-1 0 0,1 0 0,0 0 0,-3-2 0,1 2 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16.873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1526 45 24575,'-5'3'0,"2"1"0,1-2 0,0 1 0,-1 1 0,-1-3 0,-1 3 0,0-4 0,-4 5 0,3-5 0,-7 4 0,7-3 0,-7 1 0,7-2 0,-5 0 0,5 0 0,-5 0 0,7 2 0,-8-1 0,8 1 0,-14-2 0,11 0 0,-10 2 0,11-2 0,-5 2 0,5-2 0,-1 0 0,3 0 0,1 3 0,-1-3 0,1 2 0,-2-2 0,0 0 0,1 0 0,-1 2 0,0-1 0,-2 1 0,2-2 0,-6 0 0,5 0 0,-8 0 0,8 0 0,-3 0 0,5 0 0,-3-2 0,1 1 0,-1-1 0,3 2 0,-1-2 0,0 1 0,0-1 0,0 2 0,1 0 0,-1 0 0,0 0 0,0 0 0,0 0 0,1 0 0,-1 0 0,0 0 0,0 0 0,0 0 0,-8 0 0,6 0 0,-15 0 0,15 0 0,-14-2 0,14 2 0,-11-3 0,12 3 0,-3 0 0,4 0 0,-2-2 0,2 2 0,-2-2 0,2 0 0,0 1 0,1-1 0,-1 2 0,0 0 0,0 0 0,0-2 0,1 1 0,-1-1 0,0 2 0,0 0 0,0 0 0,1 0 0,-1 0 0,0 0 0,0 0 0,-6-2 0,5 1 0,-25-3 0,17 4 0,-32-5 0,32 5 0,-23-4 0,29 1 0,-11 0 0,13 1 0,-1 0 0,3 1 0,1-1 0,-2 2 0,0 0 0,1 0 0,-1 0 0,0 0 0,2-2 0,-3 2 0,3-3 0,-8 3 0,5-2 0,-8 2 0,8-2 0,-5 2 0,6 0 0,-6 0 0,7-2 0,-9 1 0,9-1 0,-9 0 0,7 1 0,-11-3 0,10 3 0,-19-3 0,18 4 0,-12-5 0,15 5 0,-2-2 0,2 2 0,2-2 0,-1 1 0,1-1 0,-2 2 0,1 0 0,-1 0 0,0 0 0,0 0 0,0 0 0,3 2 0,-2-1 0,1 1 0,-2-2 0,0 0 0,0 0 0,1 0 0,-1 0 0,2 2 0,-1-2 0,1 2 0,-2-2 0,3 2 0,-2-1 0,1 1 0,-2-2 0,2 2 0,-1-1 0,2 1 0,-3-2 0,0 0 0,0 0 0,0 0 0,1 0 0,-1 0 0,2 2 0,-1-2 0,1 2 0,-2-2 0,1 3 0,-1-3 0,0 2 0,0-2 0,-4 0 0,3 0 0,-18 0 0,16 0 0,-23 2 0,24-1 0,-15 1 0,16-2 0,-6 0 0,8 0 0,-1 2 0,0-1 0,0 1 0,3 0 0,-3-2 0,3 2 0,-3-2 0,2 2 0,-1-1 0,1 1 0,-2-2 0,1 0 0,-1 0 0,0 0 0,0 0 0,0 0 0,1 0 0,-1 0 0,-2 0 0,2 0 0,-19 0 0,14 0 0,-20 0 0,23 0 0,-6 0 0,10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4:32.48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15.202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87 42 24575,'7'3'0,"-1"-3"0,1 6 0,0-5 0,-1 2 0,1-3 0,0 0 0,-1 3 0,1-2 0,3 2 0,-3-3 0,12 3 0,-13 0 0,20 1 0,-19-1 0,18 0 0,-17-2 0,13 2 0,-12-3 0,10 0 0,-12 0 0,3 0 0,-3-3 0,2 2 0,-1-2 0,1 3 0,-5-3 0,-4 2 0,-4-5 0,-2 5 0,-1-2 0,0 0 0,-3 3 0,6-7 0,-12 7 0,11-6 0,-8 5 0,6-2 0,4 0 0,-3 2 0,2-5 0,-3 5 0,0-2 0,0 3 0,1-3 0,-1 2 0,0-2 0,3 0 0,-2 3 0,2-3 0,-2 3 0,-1 0 0,3-3 0,-2 2 0,2-2 0,-3 3 0,1 0 0,2-3 0,-5 2 0,4-2 0,-5 3 0,4 0 0,-4 0 0,2 0 0,-2 0 0,4 0 0,-1 0 0,0 0 0,0 0 0,0 0 0,0 0 0,1 0 0,-1 0 0,3 3 0,4-2 0,4 2 0,5-3 0,-1 0 0,16 6 0,-13-5 0,16 8 0,-19-8 0,14 5 0,-13-5 0,7 1 0,-10-2 0,1 0 0,-6 0 0,-5 0 0,-4 0 0,-5-3 0,6 3 0,-21-9 0,13 7 0,-28-7 0,28 8 0,-13-2 0,21 3 0,-6 0 0,8 3 0,2-2 0,7 2 0,3-3 0,2-3 0,-1 2 0,25-2 0,-20 3 0,32 0 0,-34 0 0,13 0 0,-16 0 0,-5 0 0,-10 0 0,-1 0 0,-5 0 0,6 0 0,-18 0 0,14 0 0,-20 0 0,23 0 0,-5 0 0,6 0 0,6 3 0,2-2 0,6 2 0,8 0 0,-6-2 0,28 7 0,-25-3 0,15 2 0,-26-4 0,-2-3 0,-6 0 0,-6 0 0,5 3 0,-17-3 0,15 3 0,-12 0 0,15-2 0,-3 2 0,9-3 0,8 0 0,-5 0 0,3-3 0,-12 2 0,-6-5 0,5 5 0,-8-2 0,9 3 0,0-3 0,7 3 0,3-3 0,4 3 0,-3 3 0,2-3 0,-3 3 0,4-3 0,0 0 0,0 0 0,-7 0 0,-1 3 0,-5-2 0,-1 2 0,0-3 0,-6 0 0,5 0 0,-2 3 0,10-2 0,4 2 0,2 0 0,1-3 0,0 3 0,-1-3 0,-5 0 0,-5 0 0,-3 0 0,0-3 0,4 3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35.54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184 88 24575,'7'0'0,"-2"2"0,-1-2 0,-1 3 0,1-3 0,1 0 0,-2 2 0,1-2 0,-1 2 0,-1 0 0,2-1 0,-1 1 0,2 0 0,-1-1 0,5 3 0,-3-4 0,7 5 0,-7-5 0,7 4 0,-7-3 0,5 3 0,-6-1 0,4-1 0,-4 2 0,6-1 0,-5 0 0,7 1 0,-7-4 0,3 2 0,-7 1 0,3-3 0,-3 2 0,3-2 0,0 0 0,-3 2 0,3-1 0,-3 1 0,3-2 0,0 0 0,-3 2 0,4-1 0,-2 1 0,5 0 0,-4-2 0,4 2 0,-6 0 0,3-1 0,-3 1 0,1-2 0,-1 2 0,1-1 0,-1 1 0,2-2 0,-1 0 0,1 0 0,0 0 0,-1 0 0,1 0 0,-2-2 0,1 1 0,-1-1 0,-1 0 0,2 1 0,-1-1 0,2 2 0,0-2 0,-1 2 0,-1-5 0,1 5 0,-6-2 0,0-1 0,-4 3 0,-1-2 0,-2 0 0,4 1 0,-13-5 0,11 3 0,-17-7 0,17 7 0,-13-3 0,14 5 0,-7-1 0,7 2 0,-8 0 0,9 0 0,-9-2 0,8 2 0,-5-3 0,6 3 0,-4 0 0,3 0 0,0 0 0,1 0 0,0 0 0,0 0 0,-6 0 0,5 0 0,-18-2 0,16 2 0,-14-5 0,16 5 0,-3-4 0,4 3 0,0-1 0,0 2 0,1 0 0,-1 0 0,0 0 0,0 0 0,0 0 0,1 0 0,-3 0 0,1 0 0,-5-2 0,5 1 0,-7-1 0,7 2 0,-3 0 0,4 0 0,-2-2 0,2 2 0,-2-3 0,2 3 0,-2-2 0,2 2 0,-2-2 0,2 2 0,3-3 0,-3 3 0,3-2 0,-5 0 0,1 1 0,-5-3 0,7 1 0,-6-2 0,7 3 0,-2-3 0,1 5 0,3-4 0,-1 1 0,2-2 0,-2 3 0,1-3 0,-1 3 0,2-3 0,0 0 0,-2 0 0,1 0 0,-1 1 0,2-1 0,2 2 0,1 1 0,2 2 0,-1 0 0,1 0 0,0 0 0,0 0 0,-1 0 0,1 0 0,-2 2 0,1-1 0,-2 1 0,3-2 0,-2 2 0,1-2 0,-4 5 0,5-5 0,-5 4 0,4-3 0,-3 3 0,1-1 0,-2 1 0,0 1 0,0 0 0,2-3 0,1 0 0,-1 1 0,3-3 0,-3 2 0,1 0 0,1-1 0,-1 1 0,1-2 0,1 0 0,-2 2 0,1-1 0,-2 1 0,3-2 0,0 0 0,0 0 0,-1 0 0,1 0 0,0 0 0,-1 0 0,1 0 0,0 0 0,0 0 0,-1 0 0,-1-2 0,1 1 0,-1-1 0,-1 0 0,3 1 0,-3-1 0,1 0 0,1 1 0,-3-3 0,3 4 0,-2-3 0,3 3 0,0 0 0,0 3 0,-1-3 0,-1 4 0,1-3 0,-1 1 0,1-2 0,1 0 0,0 0 0,0 0 0,-3 2 0,2-1 0,-1 1 0,2-2 0,-1 0 0,1 0 0,-2 2 0,1-2 0,-1 2 0,1-2 0,1 0 0,0 0 0,-3 2 0,3-1 0,-3 1 0,3-2 0,0 0 0,-1 2 0,1-1 0,0 1 0,-1-2 0,-1 2 0,1-2 0,-1 2 0,2-2 0,-1 0 0,1 0 0,0 0 0,-3 3 0,3-3 0,-3 2 0,3-2 0,0 0 0,-1 0 0,1 0 0,-2 2 0,1-1 0,-2 1 0,3-2 0,0 0 0,0 0 0,-1 0 0,1 0 0,0 0 0,-1 0 0,1 0 0,0 0 0,0 0 0,-1 0 0,1 0 0,-2-2 0,1 1 0,-1-1 0,1 2 0,1 0 0,0 0 0,-1 0 0,-1-2 0,1 1 0,-1-1 0,2 2 0,-1 0 0,1 0 0,0 0 0,-1 0 0,1 0 0,0 0 0,0 0 0,-1 0 0,1 0 0,0 0 0,-1 0 0,1 0 0,0 0 0,0 0 0,-1 0 0,-3 0 0,-6 0 0,-1 0 0,-3 0 0,4 0 0,-2-2 0,2 2 0,-4-2 0,6-1 0,-8 3 0,9-4 0,-8 3 0,7-1 0,-4 0 0,2 1 0,0-1 0,0 2 0,0 0 0,1 0 0,-1 0 0,0 0 0,0 0 0,0 0 0,1 0 0,-1 0 0,0 0 0,0 0 0,0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35.54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184 88 24575,'7'0'0,"-2"2"0,-1-2 0,-1 3 0,1-3 0,1 0 0,-2 2 0,1-2 0,-1 2 0,-1 0 0,2-1 0,-1 1 0,2 0 0,-1-1 0,5 3 0,-3-4 0,7 5 0,-7-5 0,7 4 0,-7-3 0,5 3 0,-6-1 0,4-1 0,-4 2 0,6-1 0,-5 0 0,7 1 0,-7-4 0,3 2 0,-7 1 0,3-3 0,-3 2 0,3-2 0,0 0 0,-3 2 0,3-1 0,-3 1 0,3-2 0,0 0 0,-3 2 0,4-1 0,-2 1 0,5 0 0,-4-2 0,4 2 0,-6 0 0,3-1 0,-3 1 0,1-2 0,-1 2 0,1-1 0,-1 1 0,2-2 0,-1 0 0,1 0 0,0 0 0,-1 0 0,1 0 0,-2-2 0,1 1 0,-1-1 0,-1 0 0,2 1 0,-1-1 0,2 2 0,0-2 0,-1 2 0,-1-5 0,1 5 0,-6-2 0,0-1 0,-4 3 0,-1-2 0,-2 0 0,4 1 0,-13-5 0,11 3 0,-17-7 0,17 7 0,-13-3 0,14 5 0,-7-1 0,7 2 0,-8 0 0,9 0 0,-9-2 0,8 2 0,-5-3 0,6 3 0,-4 0 0,3 0 0,0 0 0,1 0 0,0 0 0,0 0 0,-6 0 0,5 0 0,-18-2 0,16 2 0,-14-5 0,16 5 0,-3-4 0,4 3 0,0-1 0,0 2 0,1 0 0,-1 0 0,0 0 0,0 0 0,0 0 0,1 0 0,-3 0 0,1 0 0,-5-2 0,5 1 0,-7-1 0,7 2 0,-3 0 0,4 0 0,-2-2 0,2 2 0,-2-3 0,2 3 0,-2-2 0,2 2 0,-2-2 0,2 2 0,3-3 0,-3 3 0,3-2 0,-5 0 0,1 1 0,-5-3 0,7 1 0,-6-2 0,7 3 0,-2-3 0,1 5 0,3-4 0,-1 1 0,2-2 0,-2 3 0,1-3 0,-1 3 0,2-3 0,0 0 0,-2 0 0,1 0 0,-1 1 0,2-1 0,2 2 0,1 1 0,2 2 0,-1 0 0,1 0 0,0 0 0,0 0 0,-1 0 0,1 0 0,-2 2 0,1-1 0,-2 1 0,3-2 0,-2 2 0,1-2 0,-4 5 0,5-5 0,-5 4 0,4-3 0,-3 3 0,1-1 0,-2 1 0,0 1 0,0 0 0,2-3 0,1 0 0,-1 1 0,3-3 0,-3 2 0,1 0 0,1-1 0,-1 1 0,1-2 0,1 0 0,-2 2 0,1-1 0,-2 1 0,3-2 0,0 0 0,0 0 0,-1 0 0,1 0 0,0 0 0,-1 0 0,1 0 0,0 0 0,0 0 0,-1 0 0,-1-2 0,1 1 0,-1-1 0,-1 0 0,3 1 0,-3-1 0,1 0 0,1 1 0,-3-3 0,3 4 0,-2-3 0,3 3 0,0 0 0,0 3 0,-1-3 0,-1 4 0,1-3 0,-1 1 0,1-2 0,1 0 0,0 0 0,0 0 0,-3 2 0,2-1 0,-1 1 0,2-2 0,-1 0 0,1 0 0,-2 2 0,1-2 0,-1 2 0,1-2 0,1 0 0,0 0 0,-3 2 0,3-1 0,-3 1 0,3-2 0,0 0 0,-1 2 0,1-1 0,0 1 0,-1-2 0,-1 2 0,1-2 0,-1 2 0,2-2 0,-1 0 0,1 0 0,0 0 0,-3 3 0,3-3 0,-3 2 0,3-2 0,0 0 0,-1 0 0,1 0 0,-2 2 0,1-1 0,-2 1 0,3-2 0,0 0 0,0 0 0,-1 0 0,1 0 0,0 0 0,-1 0 0,1 0 0,0 0 0,0 0 0,-1 0 0,1 0 0,-2-2 0,1 1 0,-1-1 0,1 2 0,1 0 0,0 0 0,-1 0 0,-1-2 0,1 1 0,-1-1 0,2 2 0,-1 0 0,1 0 0,0 0 0,-1 0 0,1 0 0,0 0 0,0 0 0,-1 0 0,1 0 0,0 0 0,-1 0 0,1 0 0,0 0 0,0 0 0,-1 0 0,-3 0 0,-6 0 0,-1 0 0,-3 0 0,4 0 0,-2-2 0,2 2 0,-4-2 0,6-1 0,-8 3 0,9-4 0,-8 3 0,7-1 0,-4 0 0,2 1 0,0-1 0,0 2 0,0 0 0,1 0 0,-1 0 0,0 0 0,0 0 0,0 0 0,1 0 0,-1 0 0,0 0 0,0 0 0,0 0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42.42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78 21 24575,'-6'2'0,"0"-1"0,3 1 0,1 0 0,-3-1 0,5 3 0,-2-2 0,0 1 0,-1 1 0,0-1 0,1 2 0,0-3 0,1 2 0,-3-3 0,4 3 0,-2-1 0,2 1 0,-3-1 0,3 1 0,-2-1 0,0 0 0,1 1 0,-1-2 0,0 1 0,-1-1 0,0 0 0,1 1 0,0-1 0,2 3 0,-2-3 0,-1 1 0,3 1 0,-2-1 0,2 1 0,-2-1 0,1 1 0,-1-1 0,2 2 0,0-1 0,0 1 0,2-2 0,-1 1 0,1-2 0,0 1 0,-2 1 0,2-1 0,-2 2 0,2-3 0,-1 2 0,3-1 0,-3 2 0,3-3 0,-4 3 0,5-5 0,-5 4 0,4-3 0,-3 3 0,3-4 0,-1 3 0,-1-1 0,2-2 0,-1 2 0,2-2 0,0 0 0,-1-2 0,-1-1 0,1 1 0,-3-2 0,1 1 0,0-2 0,0 0 0,1 0 0,1 1 0,-1 1 0,-1-1 0,1 1 0,-3-2 0,0 0 0,2 3 0,-2-2 0,2 1 0,-2-2 0,0 0 0,0 1 0,0-1 0,2 2 0,-1-1 0,1 1 0,-2-2 0,0 1 0,0-1 0,0 0 0,0 0 0,0 0 0,0 1 0,0-1 0,0 0 0,2 2 0,-1-1 0,1 1 0,0 1 0,-2-3 0,2 3 0,1-1 0,-3-1 0,4 1 0,-1 0 0,-1-1 0,3 4 0,-5 0 0,2 2 0,-2 3 0,0 0 0,0-1 0,0 3 0,0-2 0,0 2 0,0-2 0,0 0 0,0-1 0,0 1 0,0 0 0,0 0 0,0-1 0,0 1 0,0 0 0,0-1 0,0 1 0,0 0 0,0 0 0,0-1 0,0 1 0,0 0 0,0-1 0,0 1 0,0 0 0,0 0 0,0-1 0,0 1 0,0 0 0,2-3 0,-1 3 0,1-7 0,-4-1 0,-1-2 0,1-2 0,-3 2 0,3-2 0,-1 2 0,-3-2 0,4 2 0,-4 0 0,3 3 0,1-3 0,-2 5 0,3-6 0,-3 4 0,1-8 0,0 6 0,-3-9 0,5 7 0,-5-5 0,3 5 0,0-3 0,1 4 0,0 0 0,1 1 0,-3 3 0,4-3 0,-3 1 0,3-1 0,0-1 0,0 0 0,0 0 0,0 0 0,0 1 0,0-1 0,0 0 0,-2 4 0,2 4 0,-2 2 0,0 2 0,-1-2 0,0 0 0,1-1 0,0 3 0,1-2 0,-1 2 0,2-2 0,0 2 0,0-2 0,-2 2 0,2-3 0,-3 1 0,3 0 0,0 0 0,0-1 0,0 1 0,0 0 0,0-1 0,0 1 0,0 0 0,0 0 0,3-3 0,-3 2 0,2-1 0,0 0 0,-1 1 0,1-2 0,-2 3 0,0 0 0,0 0 0,0-1 0,0 1 0,0 0 0,0 0 0,2-3 0,-1 2 0,1-1 0,0 0 0,-2 1 0,2-2 0,0 1 0,-1 1 0,3-3 0,-3 3 0,5-1 0,-5 1 0,5 1 0,-3 0 0,2-1 0,-1-1 0,-1 1 0,1-3 0,-1 1 0,-1 0 0,3-2 0,-5 5 0,4-5 0,-3 4 0,3-3 0,-3 3 0,1-1 0,-2 1 0,0 1 0,0 0 0,0 0 0,0-1 0,0 1 0,0 0 0,2-3 0,-2 3 0,4-5 0,-3 4 0,1-1 0,0-1 0,-1 3 0,3-5 0,-4 4 0,5-3 0,-3 1 0,1 0 0,-1-1 0,-2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08.64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200 19 24575,'-8'0'0,"1"0"0,3 0 0,-1 0 0,-4 0 0,3 0 0,-20-4 0,17 3 0,-13-3 0,-2-1 0,8 4 0,-10-3 0,15 4 0,6 0 0,0 0 0,1 0 0,-1 0 0,2 2 0,-1-1 0,3 3 0,1-4 0,3 3 0,2-3 0,-1 0 0,7 2 0,-4-2 0,16 6 0,-15-4 0,22 6 0,-22-7 0,22 7 0,-22-7 0,13 6 0,-15-7 0,1 4 0,-5-3 0,-2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0.679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17 87 24575,'3'-5'0,"1"3"0,-2 0 0,1-1 0,1 3 0,1-7 0,-2 4 0,6-4 0,-6 3 0,6-1 0,-6 0 0,3 2 0,-3 1 0,1 2 0,1 0 0,0 0 0,0 0 0,1 0 0,0 0 0,7 0 0,-7 0 0,7 0 0,-8 0 0,4 0 0,-6 2 0,4-1 0,-9 1 0,-3-2 0,-1 0 0,-3 0 0,-17 2 0,16-2 0,-29 0 0,31 0 0,-18-2 0,19 2 0,-11 0 0,17 0 0,-3 0 0,11-2 0,0 1 0,3-3 0,3 1 0,-4-2 0,4 3 0,-10-3 0,3 5 0,-1-4 0,4-1 0,-3 0 0,3 0 0,-7 3 0,3 2 0,0 0 0,1 0 0,0 0 0,3 2 0,-4-2 0,6 2 0,-10-2 0,3 0 0,-11 2 0,0-1 0,-3 1 0,-15-2 0,14 2 0,-17-1 0,22 1 0,-8-2 0,13 2 0,0-2 0,5 2 0,11-2 0,-7 0 0,28 5 0,-26-4 0,34 5 0,-34-5 0,34 5 0,-34-5 0,24 3 0,-31-4 0,5 0 0,-17 0 0,3 0 0,-5 0 0,5 0 0,-9 2 0,6-1 0,-11 3 0,11-4 0,-4 2 0,12-2 0,-1 0 0,7 0 0,12 3 0,-9-3 0,16 2 0,-18-2 0,7 0 0,-12 0 0,5 0 0,-14 0 0,6 0 0,-7 0 0,4 2 0,-6-1 0,5 1 0,-3 0 0,4-1 0,7 1 0,0-2 0,2 2 0,2-2 0,-1 2 0,0-2 0,2 2 0,-3-1 0,-3 1 0,-4-2 0,-2 0 0,-2 0 0,2 0 0,0 0 0,-2 2 0,2-1 0,-2 1 0,2-2 0,0 0 0,1 0 0,1 2 0,-1-2 0,1 2 0,-2-2 0,0 0 0,1 0 0,-1 0 0,0 0 0,0 0 0,0 0 0,3 3 0,-2-3 0,1 2 0,-2-2 0,0 0 0,3 2 0,-5-1 0,4 1 0,-4-2 0,2 0 0,3 2 0,-3-1 0,3 1 0,-3-2 0,2 2 0,3-2 0,3 2 0,2-2 0,1 2 0,0-1 0,7 1 0,-7-2 0,11 0 0,-10 2 0,8-1 0,-9 1 0,5-2 0,-6 0 0,2 0 0,-3 0 0,1 0 0,0 0 0,-1 0 0,1 0 0,0 0 0,0-2 0,4 1 0,-4-1 0,4 2 0,-6-2 0,1 1 0,-1-1 0,1 2 0,1 0 0,-2-2 0,1 2 0,-2-3 0,1 3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3.16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0 15 24575,'8'0'0,"-4"2"0,1-1 0,-3 1 0,3-2 0,-2 2 0,1-1 0,-2 1 0,1 0 0,1-2 0,-1 2 0,1-2 0,1 0 0,4 2 0,-3-1 0,3 1 0,-4-2 0,1 0 0,0 0 0,0 0 0,-1 0 0,0 0 0,0 0 0,-1 0 0,1 0 0,2 0 0,-2 0 0,10 0 0,-8 0 0,8-2 0,-10 1 0,2-1 0,-2 2 0,0 0 0,-1 0 0,1 0 0,0 0 0,0 0 0,-1 0 0,1 0 0,2-2 0,-6 2 0,0-3 0,-5 3 0,-1 0 0,0 0 0,-4-2 0,3 2 0,-14-4 0,13 3 0,-15-1 0,16 2 0,-8-2 0,9 1 0,-2-1 0,2 2 0,0 0 0,1 0 0,-1 0 0,0 0 0,0 0 0,0 0 0,-4 0 0,3-2 0,-7 1 0,7-1 0,-3 2 0,4 0 0,-2-2 0,2 2 0,-2-3 0,5 3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08.29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3560 1 24575,'0'7'0,"0"0"0,0-3 0,0 3 0,2-2 0,-2 2 0,2 0 0,-2-2 0,2 8 0,-1-6 0,1 12 0,-2-12 0,2 12 0,-1-12 0,3 8 0,-4-9 0,5 7 0,-5-8 0,2 6 0,-2-5 0,2 0 0,-1-1 0,1 0 0,-2 0 0,0 1 0,0 0 0,2 0 0,-2-1 0,5 0 0,-5 0 0,2 1 0,-2 0 0,0 1 0,2-5 0,-1 7 0,1-6 0,0 6 0,-1-4 0,1 2 0,-2-2 0,0 2 0,0-3 0,0 3 0,0-2 0,2 2 0,-2-2 0,2 2 0,-2-2 0,0 4 0,3-6 0,-3 5 0,2-4 0,-2 2 0,0-1 0,0 0 0,0 0 0,0-1 0,0 1 0,0 2 0,0-2 0,0 4 0,0-4 0,0 8 0,0-6 0,2 12 0,-1-12 0,1 10 0,-2-11 0,0 5 0,0-6 0,0 2 0,0-2 0,2 1 0,-2 0 0,3 1 0,-3-3 0,2 1 0,-2 0 0,2 1 0,-2 0 0,2 1 0,-1-3 0,1 1 0,-2 0 0,0-1 0,2-1 0,-1 5 0,1-4 0,-2 9 0,0-7 0,0 9 0,0-9 0,0 10 0,0-11 0,2 4 0,-2-4 0,5-2 0,-5 3 0,2-1 0,-2 3 0,0-2 0,0-1 0,0 0 0,0-1 0,-2-1 0,1 1 0,-1-1 0,0 0 0,2 1 0,-5-4 0,5 4 0,-2-1 0,0 0 0,1 1 0,-3-4 0,1 3 0,-6 1 0,3-3 0,-1 5 0,3-5 0,1 1 0,1 0 0,-3-2 0,3 2 0,-3 0 0,0-1 0,0 1 0,1 0 0,-1-1 0,0 1 0,2 0 0,-1-2 0,1 3 0,1-1 0,-3-2 0,3 2 0,-3-2 0,0 0 0,0 0 0,1 0 0,-1 0 0,-9-2 0,8 2 0,-25-7 0,24 4 0,-27-4 0,28 4 0,-20-1 0,19 4 0,-10-5 0,11 5 0,-3-4 0,4 3 0,-2-1 0,2 2 0,-7 0 0,9-2 0,-10 1 0,9-1 0,-7 2 0,6 0 0,-2 0 0,2 0 0,-2 0 0,2 0 0,-7-2 0,7 1 0,-9-1 0,8 2 0,-9 0 0,9 0 0,-6 0 0,8 0 0,-1 0 0,0 0 0,0 0 0,0 0 0,1 0 0,-1 0 0,0 0 0,2 2 0,-1-1 0,1 1 0,-1 0 0,-1-1 0,2 3 0,-1-4 0,-1 2 0,0-2 0,0 3 0,-8-1 0,2 1 0,-4-1 0,2 0 0,7-2 0,-3 3 0,4-3 0,-4 0 0,4 0 0,-2 0 0,2 0 0,0 0 0,0 0 0,0 0 0,1 0 0,-1 0 0,0 0 0,0 0 0,0 0 0,1 0 0,-3 0 0,1 0 0,-1-3 0,3 3 0,-5-2 0,3 2 0,-10 0 0,10 0 0,-12 0 0,12 0 0,-14 2 0,13-2 0,-13 5 0,14-5 0,-9 2 0,9-2 0,-3 0 0,4 0 0,-2 0 0,2 0 0,-2 0 0,2 0 0,0 0 0,0 0 0,0 0 0,1 0 0,-1 2 0,0-1 0,-8 7 0,6-6 0,-24 10 0,22-10 0,-23 13 0,24-13 0,-13 8 0,14-7 0,-4 2 0,6-3 0,0 0 0,1-2 0,-1 0 0,0 0 0,0 0 0,0 0 0,1 0 0,-1 0 0,2 2 0,-1-1 0,-1 1 0,0-2 0,-15 2 0,12 1 0,-31 1 0,29-1 0,-31 1 0,32-3 0,-21 1 0,22-2 0,-7 0 0,10 0 0,0 0 0,1 0 0,1-2 0,-1 1 0,1-1 0,-2 2 0,-2-2 0,2-1 0,-6-2 0,5 3 0,-12-5 0,11 4 0,-10-4 0,11 5 0,-10-5 0,10 6 0,-9-5 0,9 5 0,-3-1 0,4 0 0,0 1 0,0-1 0,0 2 0,1 0 0,-1 0 0,0 0 0,0 0 0,0 0 0,1 0 0,-1 0 0,0 0 0,-2 0 0,2 0 0,-2 0 0,-15 0 0,13 0 0,-32 0 0,12 0 0,0 0 0,1 0 0,22 0 0,-3 0 0,4 0 0,1 0 0,-1 0 0,0 0 0,0 0 0,0 0 0,3-2 0,-3 2 0,-12-3 0,6 3 0,-30 0 0,28 0 0,-47 0 0,47 0 0,-54 0 0,55 0 0,-35 0 0,38 0 0,-10 0 0,16-2 0,-1 2 0,1-2 0,-2 2 0,0 0 0,1 0 0,1-2 0,-6 1 0,6-1 0,-19-2 0,14 0 0,-31-5 0,29 6 0,-33-1 0,31 4 0,-18-2 0,20 1 0,-7-1 0,11 2 0,-3 0 0,4 0 0,0 0 0,1 0 0,-1 0 0,0 0 0,0 0 0,0 0 0,1 0 0,-1-2 0,0 1 0,0-1 0,0 2 0,-6 0 0,3 0 0,-23 0 0,19 0 0,-29-2 0,30 2 0,-24-3 0,24 3 0,-17-2 0,21 2 0,-9-2 0,11 2 0,1 0 0,-1 0 0,0 0 0,0 0 0,0 0 0,1 0 0,-1 0 0,0 0 0,0 2 0,0-2 0,-14 2 0,10-2 0,-25 0 0,25 0 0,-36 0 0,34 0 0,-37-2 0,39 2 0,-28-2 0,29 2 0,-12 0 0,15-3 0,0 3 0,1-2 0,-1 2 0,0 0 0,0 0 0,0 0 0,1 0 0,-1 0 0,0 0 0,0 0 0,-4 0 0,1 0 0,-25 2 0,20-2 0,-36 5 0,39-5 0,-17 2 0,3-2 0,6 0 0,-8 0 0,13 0 0,8-2 0,0 2 0,0-3 0,1 3 0,1-2 0,-6 2 0,6-2 0,-17-1 0,10 3 0,-33-4 0,29 3 0,-19-1 0,3 2 0,19 0 0,-45 0 0,45 0 0,-33 0 0,36 0 0,-11 2 0,13-1 0,-1 1 0,3-2 0,-1 0 0,0 0 0,0 0 0,0 0 0,1 0 0,-1-2 0,-2 1 0,2-1 0,-9 4 0,8-1 0,-5 1 0,6-2 0,0 0 0,0 0 0,0 0 0,3-2 0,-2 1 0,-1-1 0,-1 2 0,-3-2 0,4 1 0,-4-1 0,4 2 0,-9 0 0,8 0 0,-1 0 0,5-2 0,6 1 0,3-1 0,-1 2 0,18 0 0,-16 0 0,28 0 0,-27 0 0,38 0 0,-34 0 0,32 2 0,-34-1 0,10 1 0,-16-2 0,6 2 0,-5-1 0,5 1 0,-6-2 0,4 0 0,-4 0 0,11 0 0,-10 0 0,24 0 0,-21 0 0,40 2 0,-35-2 0,48 5 0,-48-5 0,35 4 0,-41-3 0,20 1 0,-21-2 0,16 0 0,-15 0 0,15 2 0,-16-2 0,21 5 0,-20-5 0,11 2 0,5 0 0,-15-1 0,36 1 0,-33-2 0,31 0 0,-32 2 0,6-1 0,-17-1 0,-9-3 0,-14-6 0,7 5 0,-38-15 0,35 16 0,-60-25 0,60 24 0,-66-22 0,66 21 0,-38-11 0,50 13 0,-4-1 0,18 4 0,22 2 0,-13-2 0,61 7 0,-53-4 0,35 1 0,-3 3 0,-1-1 0,-5-3-1696,14 2 0,22 1 0,3 1 0,-20-2 1696,12-1 0,-10 1 0,21 2 0,-2 0 0,-24-2 0,-13-2 0,24 3 0,-8 0 0,-52-4 0,9-1 0,-26 1 0,-5-2 6784,-13-5-6784,10 4 0,-33-7 0,31 7 0,-49-12 0,45 11 0,-49-13 0,49 13 0,-40-11 0,42 10 0,-34-8 0,35 7 0,-22-4 0,26 7 0,-4-6 0,11 7 0,0-4 0,7 3 0,-6-3 0,28 1 0,-21 0 0,22 1 0,7 2 0,-22 0-6784,78 7 6784,-68-2-2269,37 2 1,1 1 2268,-37-3 0,61 8 0,-82-12 0,11 3 0,-28-6 4537,4-1-4537,-27-4 0,22 2 0,-62-13 0,56 13 0,-73-18 0,77 18 0,-31-6-107,20 4 107,14 6 0,-19-5 0,27 5 0,3-1 0,6 2 6732,21 0-6732,-15 0 0,55 4 0,-48-1 159,31 2-159,15 6 0,-41-7 0,60 9 0,-75-10 0,10 1 0,-36-4 0,8 0 0,-8 0 0,-42-7 0,36 3 0,-32-4 0,-1 0 0,29 4-3392,-25-3 0,2 1 3392,30 5 0,-41-3 0,54 4 0,-7 2 0,17-1 0,1 1 0,8 0 6784,-6 0-6784,44 14 0,-34-9-3392,43 8 0,3-1 3392,-38-7 0,61 12 0,-27-6 0,-33-7 0,44 10 0,-65-15 0,9 4 0,-27-3 0,7-2 0,-7 2 0,-20-4 0,19 0 0,-73-8 0,64 7-1418,-33-3 1,0 1 1417,33 4-952,-29-1 1,1 0 951,30 2 0,-39 0 0,52 0 4438,-4 2-4438,15-2 3496,8 5-3496,-4-5 3588,4 2-3588,23 4 0,-18-4 0,44 9 0,-43-10 0,43 9 0,-42-8 0,33 8 0,-38-9 0,6 3 0,-17-4 0,-5 0 0,-19 0 0,14 0 0,-14 0 0,-15 0 0,24 0 0,-65-2 0,46 0 0,-16-1 0,28 1 0,22 2 0,0 0 0,5 0 0,12 0 0,-5 0 0,34 4 0,-28-3 0,17 3 0,6 5 0,-24-7 0,32 8 0,-43-9 0,3 1 0,-33-2 0,15 0 0,-17 0 0,-37-9 0,40 7 0,-39-7 0,0-2 0,35 6 0,-36-3 0,-2 0 0,34 3 0,-53-2 0,73 4 0,-6 1 0,22 2 0,4 0 0,-1 0 0,20 2 0,-16-1 0,28 3 0,-31-3 0,14 1 0,-1 0 0,-11-2 0,19 5 0,-23-5 0,6 2 0,-12-2 0,-2 0 0,-4 0 0,-6 0 0,3 0 0,-4 0 0,-18-4 0,17 1 0,-44-8 0,41 5 0,-51-12 0,52 13 0,-41-14 0,47 17 0,-13-7 0,19 7 0,5 2 0,1-5 0,17 3 0,-13-1 0,13 1 0,10 0 0,-15 1 0,58 1 0,-51 1 0,53 5 0,-59-5 0,11 3 0,-27-4 0,-5 0 0,0 0 0,-25-2 0,19 2 0,-54-11 0,52 9 0,-43-9 0,47 11 0,-15-2 0,23 2 0,-1 0 0,7 0 0,4 0 0,-1 0 0,26 4 0,-21-3 0,17 3 0,13 0 0,-25-3 0,62 12 0,-62-11 0,32 6 0,-42-8 0,5 2 0,-13-1 0,-3 1 0,-8-2 0,3 0 0,-4 0 0,-14 0 0,16 0 0,-29-2 0,28 1 0,-13-1 0,20 2 0,3 0 0,6 0 0,23 2 0,-16-1 0,14 1 0,8 0 0,-20 1 0,54 3 0,-52 0 0,34 1 0,-49-5 0,9 0 0,-19-2 0,1 0 0,1 0 0,-4 0 0,9 0 0,-2 0 0,11 0 0,-2 0 0,4 2 0,15 3 0,-12-2 0,41 8 0,-37-8 0,55 10 0,-51-7 0,25 3 0,-41-6 0,0-1 0,-9-2 0,0-2 0,-11-1 0,5 0 0,-31-5 0,26 6 0,-29-8 0,36 9 0,-6-4 0,15 5 0,3-2 0,1 2 0,16-3 0,-9 3 0,34 0 0,-31 0 0,46 3 0,-41-3 0,54 4 0,-55-3 0,22 1 0,-39-2 0,-2 0 0,5 0 0,-2 0 0,11 0 0,43 0 0,-28 0 0,37 2 0,4 1 0,-29-2 0,43 6 0,1 1 0,-42-4 0,15 4 0,-7-1 0,-39-4 0,1 1 0,-20-4 0,-8 0 0,-10-2 0,4 2-3392,-27-7 0,-2-1 3392,19 5-1375,-33-7 0,3-1 1375,44 9 0,-42-8 0,57 9 0,-8-1 0,20 2 0,1-2 0,0 1 0,31-1 0,-27 2 0,71 3 0,-64-3 0,30 4 0,0-1 0,-33-2 2750,50 6-2750,-64-7 0,10 2 0,-25-2 0,3 0 0,-4-2 0,5 2 0,-55-11 0,41 9 0,-39-8 0,0 1 0,34 6 0,-69-12 0,78 14 6784,-18-5-6784,31 5 0,5-1 0,6 2 0,-1 0 0,7 0 0,14 0 0,-15 0 0,60 2 0,-54-2 0,37 3 0,3-1 0,-26-2-3392,31 3 0,-1 0 3392,-33 1 0,37 0 0,-66-2 0,3-2 0,-42-2 0,26 2 0,-26-2 0,-17-5 0,36 6 0,-77-8 0,82 9 6784,-41-3-6784,53 3 0,-7 0 0,19 0 0,16 0 0,-12-2 0,11 2 0,25-2 0,-29 2 0,74 2 0,-72 0 0,40 3 0,-56-2 0,6-1 0,-30-2 0,8 0 0,-48 0 0,38-2 0,-27 1 0,-1-5 0,28 5 0,-40-4 0,53 5 0,-7 0 0,18 0 0,9 3 0,-4-3 0,5 2 0,22 0 0,-19 1-6784,66 8 6784,-59-7-1525,32 4 0,2 1 1525,-26-4 0,52 8 0,-71-9 0,1 0 0,-24-4 0,-2-2 0,-21-3 0,13-1 0,-54-7 0,52 9 5273,-39-9-5273,51 12 4561,-3-3-4561,13 4 0,5 0 0,10 0 0,-7 0 0,36 0 0,-28 0 0,66-2 0,-61 1 0,30-1 0,6 4 0,-39-1 0,75 5 0,-77-5 0,23 5 0,-41-5 0,-2 1 0,-5-2 0,-40-7 0,26 5-3392,-38-8 0,-3 0 3392,32 6-2269,-38-8 1,2 0 2268,44 9 0,-53-10 0,71 12 0,-4-1 0,20 2 4537,-3 0-4537,23 0 0,-18 0 0,61 2 0,-52-1 0,39 2 0,2 2 0,-35-1-2269,41 3 1,-1 1 2268,-46-3 0,42 4 0,-48-5 0,-12-3 0,7 3 0,-31-4 0,9 0 4537,-12 0-4537,-31-2 0,37 1 0,-55-3 0,63 4 6784,-12-2-6784,22 2 0,5 0 0,25 0 0,-19 0 0,19 2 0,10 0 0,-26 1 0,66 5 0,-65-4 0,40 7 0,-52-8 0,7 1 0,-47-2 0,22-1 0,-37-1 0,-5 0 0,26-1 0,-31 0 0,1 0 0,37 1 0,-31 0 0,52 0 0,1 0 0,9 0 0,24 0 0,-19 2 0,52 3 0,-50-2 0,28 1 0,12 5 0,-29-7 0,25 7 0,-1 1 0,-25-5 0,30 11 0,-51-9 0,1-1 0,-11 0 0,-26-1 0,15-2 0,-58 1 0,54-4 0,-62 0 0,65 0 0,-18 0 0,35 0 0,7 0 0,17 0 0,-11 0 0,34-2 0,-33 1 0,16-1 0,10 2 0,-22 0 0,44 2 0,-53-1 0,14 1 0,-43-2 0,11 0 0,-79-5 0,65 2 0,-47-3 0,1 0-6784,47 2 6784,-51-2 0,45 4 0,19 1 0,-15-1 0,26 2 0,5 0 0,2 0 6784,-2 0-6784,23 0 0,-18 0 0,51 0 0,-43 2 0,72 3 0,-67-2 0,54 5 0,-64-7 0,10 3 0,-30-1 0,-6-3 0,-31 2 0,18-2-6784,-57-6 6784,58 4 0,-25-4 0,22 4 0,18 1 0,-14-3 0,24 3 0,3-1 0,3 2 6784,10 0-6784,-7 2 0,38 1 0,-32 0 0,53 1 0,-53-4 0,21 4 0,-16-1 0,-16 0 0,10-1 0,-25-2 0,4 0 0,-6 0 0,-35-2 0,28 1-3392,-34-4 0,-2-1 3392,32 4-2269,-36-4 1,2 0 2268,38 4 0,-37-2 0,56 4 0,-1 0 0,11-2 0,18 2 0,-13-3 0,14 3 0,15 0 0,-25 0 0,37 2 0,4 1 0,-24-2 0,52 6 0,3 1 0,-44-5 2268,24 5 1,-9-1-2269,-48-6 0,7 3 0,-26-4 0,-37 0 0,32-2 0,-53-2 0,54-2 0,-24 1 0,32 1 6784,1 4-6784,4-5 0,3 5 0,18-7 0,-12 6 0,43-5 0,-39 5 0,59-1 0,-54 4 0,56 3 0,-60-2 0,41 6 0,-49-6 0,13 1 0,-23 1 0,-10-3 0,-19 3 0,9-2-6784,-74-1 6784,70-2 0,-48 0 0,31 0 0,26 0 0,-27 0 0,42 0 0,-1 0 0,7 0 6784,17-5-6784,-13 4 0,12-3 0,3 2 0,-13 1 0,47-1 0,-11 4 0,-5-1 0,-12 1 0,-37-2 0,2 0 0,-32-2 0,25-1 0,-60-2 0,55 3 0,-43-2 0,53 3 0,-10-1 0,22 2 0,10-4 0,-10 0 0,33-5 0,-25 4 0,39-4 0,-38 6 0,16-2 0,-29 5 0,1 0 0,-7-2 0,-19-2 0,12 0 0,-53-8 0,44 7 0,-51-10 0,57 11 0,-22-4 0,35 7 0,-4-1 0,10 0 0,7 1 0,-4-1 0,27 0 0,-22 1 0,53 3 0,-43 0 0,62 8 0,-60-6 0,36 7 0,-52-6 0,4 0 0,-19-3 0,-16-4 0,3-1 0,-52-8 0,43 6 0,-52-9 0,61 12-1523,-11-4 1523,24 6 0,5-3 0,4 3 0,1-2 0,6 0 0,7 1 0,-7-1 0,29 0 0,-23 1 0,46 3 0,-40-1 0,45 10 0,-49-7 1523,17 2-1523,-34-4 0,2 1 0,-2-3 0,5 2 0,6-2 0,-3 0 0,18 2 0,-17-1 0,14 1 0,-17-2 0,3 0 0,-7 2 0,3-1 0,-3 1 0,3-2 0,2 0 0,-2 0 0,27 0 0,-19 0 0,47 0 0,-46 0 0,39 0 0,-48 0 0,14 0 0,-24 0 0,-9 2 0,7-2 0,-31 2 0,26-2 0,-27 0 0,33 0 0,-4 0 0,11 0 0,6 0 0,21 0 0,-15 0 0,14 0 0,-16 0 0,-8 0 0,2 0 0,-12 0 0,-11-2 0,8 2 0,-31-5 0,30 5 0,-36-7 0,37 6 0,-12-5 0,22 5 0,3-1 0,2 2 0,-1 0 0,1 0 0,0 0 0,-3-2 0,1 2 0,-3-2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16.873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1526 45 24575,'-5'3'0,"2"1"0,1-2 0,0 1 0,-1 1 0,-1-3 0,-1 3 0,0-4 0,-4 5 0,3-5 0,-7 4 0,7-3 0,-7 1 0,7-2 0,-5 0 0,5 0 0,-5 0 0,7 2 0,-8-1 0,8 1 0,-14-2 0,11 0 0,-10 2 0,11-2 0,-5 2 0,5-2 0,-1 0 0,3 0 0,1 3 0,-1-3 0,1 2 0,-2-2 0,0 0 0,1 0 0,-1 2 0,0-1 0,-2 1 0,2-2 0,-6 0 0,5 0 0,-8 0 0,8 0 0,-3 0 0,5 0 0,-3-2 0,1 1 0,-1-1 0,3 2 0,-1-2 0,0 1 0,0-1 0,0 2 0,1 0 0,-1 0 0,0 0 0,0 0 0,0 0 0,1 0 0,-1 0 0,0 0 0,0 0 0,0 0 0,-8 0 0,6 0 0,-15 0 0,15 0 0,-14-2 0,14 2 0,-11-3 0,12 3 0,-3 0 0,4 0 0,-2-2 0,2 2 0,-2-2 0,2 0 0,0 1 0,1-1 0,-1 2 0,0 0 0,0 0 0,0-2 0,1 1 0,-1-1 0,0 2 0,0 0 0,0 0 0,1 0 0,-1 0 0,0 0 0,0 0 0,-6-2 0,5 1 0,-25-3 0,17 4 0,-32-5 0,32 5 0,-23-4 0,29 1 0,-11 0 0,13 1 0,-1 0 0,3 1 0,1-1 0,-2 2 0,0 0 0,1 0 0,-1 0 0,0 0 0,2-2 0,-3 2 0,3-3 0,-8 3 0,5-2 0,-8 2 0,8-2 0,-5 2 0,6 0 0,-6 0 0,7-2 0,-9 1 0,9-1 0,-9 0 0,7 1 0,-11-3 0,10 3 0,-19-3 0,18 4 0,-12-5 0,15 5 0,-2-2 0,2 2 0,2-2 0,-1 1 0,1-1 0,-2 2 0,1 0 0,-1 0 0,0 0 0,0 0 0,0 0 0,3 2 0,-2-1 0,1 1 0,-2-2 0,0 0 0,0 0 0,1 0 0,-1 0 0,2 2 0,-1-2 0,1 2 0,-2-2 0,3 2 0,-2-1 0,1 1 0,-2-2 0,2 2 0,-1-1 0,2 1 0,-3-2 0,0 0 0,0 0 0,0 0 0,1 0 0,-1 0 0,2 2 0,-1-2 0,1 2 0,-2-2 0,1 3 0,-1-3 0,0 2 0,0-2 0,-4 0 0,3 0 0,-18 0 0,16 0 0,-23 2 0,24-1 0,-15 1 0,16-2 0,-6 0 0,8 0 0,-1 2 0,0-1 0,0 1 0,3 0 0,-3-2 0,3 2 0,-3-2 0,2 2 0,-1-1 0,1 1 0,-2-2 0,1 0 0,-1 0 0,0 0 0,0 0 0,0 0 0,1 0 0,-1 0 0,-2 0 0,2 0 0,-19 0 0,14 0 0,-20 0 0,23 0 0,-6 0 0,10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4:32.48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1:42.425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78 21 24575,'-6'2'0,"0"-1"0,3 1 0,1 0 0,-3-1 0,5 3 0,-2-2 0,0 1 0,-1 1 0,0-1 0,1 2 0,0-3 0,1 2 0,-3-3 0,4 3 0,-2-1 0,2 1 0,-3-1 0,3 1 0,-2-1 0,0 0 0,1 1 0,-1-2 0,0 1 0,-1-1 0,0 0 0,1 1 0,0-1 0,2 3 0,-2-3 0,-1 1 0,3 1 0,-2-1 0,2 1 0,-2-1 0,1 1 0,-1-1 0,2 2 0,0-1 0,0 1 0,2-2 0,-1 1 0,1-2 0,0 1 0,-2 1 0,2-1 0,-2 2 0,2-3 0,-1 2 0,3-1 0,-3 2 0,3-3 0,-4 3 0,5-5 0,-5 4 0,4-3 0,-3 3 0,3-4 0,-1 3 0,-1-1 0,2-2 0,-1 2 0,2-2 0,0 0 0,-1-2 0,-1-1 0,1 1 0,-3-2 0,1 1 0,0-2 0,0 0 0,1 0 0,1 1 0,-1 1 0,-1-1 0,1 1 0,-3-2 0,0 0 0,2 3 0,-2-2 0,2 1 0,-2-2 0,0 0 0,0 1 0,0-1 0,2 2 0,-1-1 0,1 1 0,-2-2 0,0 1 0,0-1 0,0 0 0,0 0 0,0 0 0,0 1 0,0-1 0,0 0 0,2 2 0,-1-1 0,1 1 0,0 1 0,-2-3 0,2 3 0,1-1 0,-3-1 0,4 1 0,-1 0 0,-1-1 0,3 4 0,-5 0 0,2 2 0,-2 3 0,0 0 0,0-1 0,0 3 0,0-2 0,0 2 0,0-2 0,0 0 0,0-1 0,0 1 0,0 0 0,0 0 0,0-1 0,0 1 0,0 0 0,0-1 0,0 1 0,0 0 0,0 0 0,0-1 0,0 1 0,0 0 0,0-1 0,0 1 0,0 0 0,0 0 0,0-1 0,0 1 0,0 0 0,2-3 0,-1 3 0,1-7 0,-4-1 0,-1-2 0,1-2 0,-3 2 0,3-2 0,-1 2 0,-3-2 0,4 2 0,-4 0 0,3 3 0,1-3 0,-2 5 0,3-6 0,-3 4 0,1-8 0,0 6 0,-3-9 0,5 7 0,-5-5 0,3 5 0,0-3 0,1 4 0,0 0 0,1 1 0,-3 3 0,4-3 0,-3 1 0,3-1 0,0-1 0,0 0 0,0 0 0,0 0 0,0 1 0,0-1 0,0 0 0,-2 4 0,2 4 0,-2 2 0,0 2 0,-1-2 0,0 0 0,1-1 0,0 3 0,1-2 0,-1 2 0,2-2 0,0 2 0,0-2 0,-2 2 0,2-3 0,-3 1 0,3 0 0,0 0 0,0-1 0,0 1 0,0 0 0,0-1 0,0 1 0,0 0 0,0 0 0,3-3 0,-3 2 0,2-1 0,0 0 0,-1 1 0,1-2 0,-2 3 0,0 0 0,0 0 0,0-1 0,0 1 0,0 0 0,0 0 0,2-3 0,-1 2 0,1-1 0,0 0 0,-2 1 0,2-2 0,0 1 0,-1 1 0,3-3 0,-3 3 0,5-1 0,-5 1 0,5 1 0,-3 0 0,2-1 0,-1-1 0,-1 1 0,1-3 0,-1 1 0,-1 0 0,3-2 0,-5 5 0,4-5 0,-3 4 0,3-3 0,-3 3 0,1-1 0,-2 1 0,0 1 0,0 0 0,0 0 0,0-1 0,0 1 0,0 0 0,2-3 0,-2 3 0,4-5 0,-3 4 0,1-1 0,0-1 0,-1 3 0,3-5 0,-4 4 0,5-3 0,-3 1 0,1 0 0,-1-1 0,-2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08.64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200 19 24575,'-8'0'0,"1"0"0,3 0 0,-1 0 0,-4 0 0,3 0 0,-20-4 0,17 3 0,-13-3 0,-2-1 0,8 4 0,-10-3 0,15 4 0,6 0 0,0 0 0,1 0 0,-1 0 0,2 2 0,-1-1 0,3 3 0,1-4 0,3 3 0,2-3 0,-1 0 0,7 2 0,-4-2 0,16 6 0,-15-4 0,22 6 0,-22-7 0,22 7 0,-22-7 0,13 6 0,-15-7 0,1 4 0,-5-3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0.679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17 87 24575,'3'-5'0,"1"3"0,-2 0 0,1-1 0,1 3 0,1-7 0,-2 4 0,6-4 0,-6 3 0,6-1 0,-6 0 0,3 2 0,-3 1 0,1 2 0,1 0 0,0 0 0,0 0 0,1 0 0,0 0 0,7 0 0,-7 0 0,7 0 0,-8 0 0,4 0 0,-6 2 0,4-1 0,-9 1 0,-3-2 0,-1 0 0,-3 0 0,-17 2 0,16-2 0,-29 0 0,31 0 0,-18-2 0,19 2 0,-11 0 0,17 0 0,-3 0 0,11-2 0,0 1 0,3-3 0,3 1 0,-4-2 0,4 3 0,-10-3 0,3 5 0,-1-4 0,4-1 0,-3 0 0,3 0 0,-7 3 0,3 2 0,0 0 0,1 0 0,0 0 0,3 2 0,-4-2 0,6 2 0,-10-2 0,3 0 0,-11 2 0,0-1 0,-3 1 0,-15-2 0,14 2 0,-17-1 0,22 1 0,-8-2 0,13 2 0,0-2 0,5 2 0,11-2 0,-7 0 0,28 5 0,-26-4 0,34 5 0,-34-5 0,34 5 0,-34-5 0,24 3 0,-31-4 0,5 0 0,-17 0 0,3 0 0,-5 0 0,5 0 0,-9 2 0,6-1 0,-11 3 0,11-4 0,-4 2 0,12-2 0,-1 0 0,7 0 0,12 3 0,-9-3 0,16 2 0,-18-2 0,7 0 0,-12 0 0,5 0 0,-14 0 0,6 0 0,-7 0 0,4 2 0,-6-1 0,5 1 0,-3 0 0,4-1 0,7 1 0,0-2 0,2 2 0,2-2 0,-1 2 0,0-2 0,2 2 0,-3-1 0,-3 1 0,-4-2 0,-2 0 0,-2 0 0,2 0 0,0 0 0,-2 2 0,2-1 0,-2 1 0,2-2 0,0 0 0,1 0 0,1 2 0,-1-2 0,1 2 0,-2-2 0,0 0 0,1 0 0,-1 0 0,0 0 0,0 0 0,0 0 0,3 3 0,-2-3 0,1 2 0,-2-2 0,0 0 0,3 2 0,-5-1 0,4 1 0,-4-2 0,2 0 0,3 2 0,-3-1 0,3 1 0,-3-2 0,2 2 0,3-2 0,3 2 0,2-2 0,1 2 0,0-1 0,7 1 0,-7-2 0,11 0 0,-10 2 0,8-1 0,-9 1 0,5-2 0,-6 0 0,2 0 0,-3 0 0,1 0 0,0 0 0,-1 0 0,1 0 0,0 0 0,0-2 0,4 1 0,-4-1 0,4 2 0,-6-2 0,1 1 0,-1-1 0,1 2 0,1 0 0,-2-2 0,1 2 0,-2-3 0,1 3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2:43.16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0 15 24575,'8'0'0,"-4"2"0,1-1 0,-3 1 0,3-2 0,-2 2 0,1-1 0,-2 1 0,1 0 0,1-2 0,-1 2 0,1-2 0,1 0 0,4 2 0,-3-1 0,3 1 0,-4-2 0,1 0 0,0 0 0,0 0 0,-1 0 0,0 0 0,0 0 0,-1 0 0,1 0 0,2 0 0,-2 0 0,10 0 0,-8 0 0,8-2 0,-10 1 0,2-1 0,-2 2 0,0 0 0,-1 0 0,1 0 0,0 0 0,0 0 0,-1 0 0,1 0 0,2-2 0,-6 2 0,0-3 0,-5 3 0,-1 0 0,0 0 0,-4-2 0,3 2 0,-14-4 0,13 3 0,-15-1 0,16 2 0,-8-2 0,9 1 0,-2-1 0,2 2 0,0 0 0,1 0 0,-1 0 0,0 0 0,0 0 0,0 0 0,-4 0 0,3-2 0,-7 1 0,7-1 0,-3 2 0,4 0 0,-2-2 0,2 2 0,-2-3 0,5 3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08.294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3560 1 24575,'0'7'0,"0"0"0,0-3 0,0 3 0,2-2 0,-2 2 0,2 0 0,-2-2 0,2 8 0,-1-6 0,1 12 0,-2-12 0,2 12 0,-1-12 0,3 8 0,-4-9 0,5 7 0,-5-8 0,2 6 0,-2-5 0,2 0 0,-1-1 0,1 0 0,-2 0 0,0 1 0,0 0 0,2 0 0,-2-1 0,5 0 0,-5 0 0,2 1 0,-2 0 0,0 1 0,2-5 0,-1 7 0,1-6 0,0 6 0,-1-4 0,1 2 0,-2-2 0,0 2 0,0-3 0,0 3 0,0-2 0,2 2 0,-2-2 0,2 2 0,-2-2 0,0 4 0,3-6 0,-3 5 0,2-4 0,-2 2 0,0-1 0,0 0 0,0 0 0,0-1 0,0 1 0,0 2 0,0-2 0,0 4 0,0-4 0,0 8 0,0-6 0,2 12 0,-1-12 0,1 10 0,-2-11 0,0 5 0,0-6 0,0 2 0,0-2 0,2 1 0,-2 0 0,3 1 0,-3-3 0,2 1 0,-2 0 0,2 1 0,-2 0 0,2 1 0,-1-3 0,1 1 0,-2 0 0,0-1 0,2-1 0,-1 5 0,1-4 0,-2 9 0,0-7 0,0 9 0,0-9 0,0 10 0,0-11 0,2 4 0,-2-4 0,5-2 0,-5 3 0,2-1 0,-2 3 0,0-2 0,0-1 0,0 0 0,0-1 0,-2-1 0,1 1 0,-1-1 0,0 0 0,2 1 0,-5-4 0,5 4 0,-2-1 0,0 0 0,1 1 0,-3-4 0,1 3 0,-6 1 0,3-3 0,-1 5 0,3-5 0,1 1 0,1 0 0,-3-2 0,3 2 0,-3 0 0,0-1 0,0 1 0,1 0 0,-1-1 0,0 1 0,2 0 0,-1-2 0,1 3 0,1-1 0,-3-2 0,3 2 0,-3-2 0,0 0 0,0 0 0,1 0 0,-1 0 0,-9-2 0,8 2 0,-25-7 0,24 4 0,-27-4 0,28 4 0,-20-1 0,19 4 0,-10-5 0,11 5 0,-3-4 0,4 3 0,-2-1 0,2 2 0,-7 0 0,9-2 0,-10 1 0,9-1 0,-7 2 0,6 0 0,-2 0 0,2 0 0,-2 0 0,2 0 0,-7-2 0,7 1 0,-9-1 0,8 2 0,-9 0 0,9 0 0,-6 0 0,8 0 0,-1 0 0,0 0 0,0 0 0,0 0 0,1 0 0,-1 0 0,0 0 0,2 2 0,-1-1 0,1 1 0,-1 0 0,-1-1 0,2 3 0,-1-4 0,-1 2 0,0-2 0,0 3 0,-8-1 0,2 1 0,-4-1 0,2 0 0,7-2 0,-3 3 0,4-3 0,-4 0 0,4 0 0,-2 0 0,2 0 0,0 0 0,0 0 0,0 0 0,1 0 0,-1 0 0,0 0 0,0 0 0,0 0 0,1 0 0,-3 0 0,1 0 0,-1-3 0,3 3 0,-5-2 0,3 2 0,-10 0 0,10 0 0,-12 0 0,12 0 0,-14 2 0,13-2 0,-13 5 0,14-5 0,-9 2 0,9-2 0,-3 0 0,4 0 0,-2 0 0,2 0 0,-2 0 0,2 0 0,0 0 0,0 0 0,0 0 0,1 0 0,-1 2 0,0-1 0,-8 7 0,6-6 0,-24 10 0,22-10 0,-23 13 0,24-13 0,-13 8 0,14-7 0,-4 2 0,6-3 0,0 0 0,1-2 0,-1 0 0,0 0 0,0 0 0,0 0 0,1 0 0,-1 0 0,2 2 0,-1-1 0,-1 1 0,0-2 0,-15 2 0,12 1 0,-31 1 0,29-1 0,-31 1 0,32-3 0,-21 1 0,22-2 0,-7 0 0,10 0 0,0 0 0,1 0 0,1-2 0,-1 1 0,1-1 0,-2 2 0,-2-2 0,2-1 0,-6-2 0,5 3 0,-12-5 0,11 4 0,-10-4 0,11 5 0,-10-5 0,10 6 0,-9-5 0,9 5 0,-3-1 0,4 0 0,0 1 0,0-1 0,0 2 0,1 0 0,-1 0 0,0 0 0,0 0 0,0 0 0,1 0 0,-1 0 0,0 0 0,-2 0 0,2 0 0,-2 0 0,-15 0 0,13 0 0,-32 0 0,12 0 0,0 0 0,1 0 0,22 0 0,-3 0 0,4 0 0,1 0 0,-1 0 0,0 0 0,0 0 0,0 0 0,3-2 0,-3 2 0,-12-3 0,6 3 0,-30 0 0,28 0 0,-47 0 0,47 0 0,-54 0 0,55 0 0,-35 0 0,38 0 0,-10 0 0,16-2 0,-1 2 0,1-2 0,-2 2 0,0 0 0,1 0 0,1-2 0,-6 1 0,6-1 0,-19-2 0,14 0 0,-31-5 0,29 6 0,-33-1 0,31 4 0,-18-2 0,20 1 0,-7-1 0,11 2 0,-3 0 0,4 0 0,0 0 0,1 0 0,-1 0 0,0 0 0,0 0 0,0 0 0,1 0 0,-1-2 0,0 1 0,0-1 0,0 2 0,-6 0 0,3 0 0,-23 0 0,19 0 0,-29-2 0,30 2 0,-24-3 0,24 3 0,-17-2 0,21 2 0,-9-2 0,11 2 0,1 0 0,-1 0 0,0 0 0,0 0 0,0 0 0,1 0 0,-1 0 0,0 0 0,0 2 0,0-2 0,-14 2 0,10-2 0,-25 0 0,25 0 0,-36 0 0,34 0 0,-37-2 0,39 2 0,-28-2 0,29 2 0,-12 0 0,15-3 0,0 3 0,1-2 0,-1 2 0,0 0 0,0 0 0,0 0 0,1 0 0,-1 0 0,0 0 0,0 0 0,-4 0 0,1 0 0,-25 2 0,20-2 0,-36 5 0,39-5 0,-17 2 0,3-2 0,6 0 0,-8 0 0,13 0 0,8-2 0,0 2 0,0-3 0,1 3 0,1-2 0,-6 2 0,6-2 0,-17-1 0,10 3 0,-33-4 0,29 3 0,-19-1 0,3 2 0,19 0 0,-45 0 0,45 0 0,-33 0 0,36 0 0,-11 2 0,13-1 0,-1 1 0,3-2 0,-1 0 0,0 0 0,0 0 0,0 0 0,1 0 0,-1-2 0,-2 1 0,2-1 0,-9 4 0,8-1 0,-5 1 0,6-2 0,0 0 0,0 0 0,0 0 0,3-2 0,-2 1 0,-1-1 0,-1 2 0,-3-2 0,4 1 0,-4-1 0,4 2 0,-9 0 0,8 0 0,-1 0 0,5-2 0,6 1 0,3-1 0,-1 2 0,18 0 0,-16 0 0,28 0 0,-27 0 0,38 0 0,-34 0 0,32 2 0,-34-1 0,10 1 0,-16-2 0,6 2 0,-5-1 0,5 1 0,-6-2 0,4 0 0,-4 0 0,11 0 0,-10 0 0,24 0 0,-21 0 0,40 2 0,-35-2 0,48 5 0,-48-5 0,35 4 0,-41-3 0,20 1 0,-21-2 0,16 0 0,-15 0 0,15 2 0,-16-2 0,21 5 0,-20-5 0,11 2 0,5 0 0,-15-1 0,36 1 0,-33-2 0,31 0 0,-32 2 0,6-1 0,-17-1 0,-9-3 0,-14-6 0,7 5 0,-38-15 0,35 16 0,-60-25 0,60 24 0,-66-22 0,66 21 0,-38-11 0,50 13 0,-4-1 0,18 4 0,22 2 0,-13-2 0,61 7 0,-53-4 0,35 1 0,-3 3 0,-1-1 0,-5-3-1696,14 2 0,22 1 0,3 1 0,-20-2 1696,12-1 0,-10 1 0,21 2 0,-2 0 0,-24-2 0,-13-2 0,24 3 0,-8 0 0,-52-4 0,9-1 0,-26 1 0,-5-2 6784,-13-5-6784,10 4 0,-33-7 0,31 7 0,-49-12 0,45 11 0,-49-13 0,49 13 0,-40-11 0,42 10 0,-34-8 0,35 7 0,-22-4 0,26 7 0,-4-6 0,11 7 0,0-4 0,7 3 0,-6-3 0,28 1 0,-21 0 0,22 1 0,7 2 0,-22 0-6784,78 7 6784,-68-2-2269,37 2 1,1 1 2268,-37-3 0,61 8 0,-82-12 0,11 3 0,-28-6 4537,4-1-4537,-27-4 0,22 2 0,-62-13 0,56 13 0,-73-18 0,77 18 0,-31-6-107,20 4 107,14 6 0,-19-5 0,27 5 0,3-1 0,6 2 6732,21 0-6732,-15 0 0,55 4 0,-48-1 159,31 2-159,15 6 0,-41-7 0,60 9 0,-75-10 0,10 1 0,-36-4 0,8 0 0,-8 0 0,-42-7 0,36 3 0,-32-4 0,-1 0 0,29 4-3392,-25-3 0,2 1 3392,30 5 0,-41-3 0,54 4 0,-7 2 0,17-1 0,1 1 0,8 0 6784,-6 0-6784,44 14 0,-34-9-3392,43 8 0,3-1 3392,-38-7 0,61 12 0,-27-6 0,-33-7 0,44 10 0,-65-15 0,9 4 0,-27-3 0,7-2 0,-7 2 0,-20-4 0,19 0 0,-73-8 0,64 7-1418,-33-3 1,0 1 1417,33 4-952,-29-1 1,1 0 951,30 2 0,-39 0 0,52 0 4438,-4 2-4438,15-2 3496,8 5-3496,-4-5 3588,4 2-3588,23 4 0,-18-4 0,44 9 0,-43-10 0,43 9 0,-42-8 0,33 8 0,-38-9 0,6 3 0,-17-4 0,-5 0 0,-19 0 0,14 0 0,-14 0 0,-15 0 0,24 0 0,-65-2 0,46 0 0,-16-1 0,28 1 0,22 2 0,0 0 0,5 0 0,12 0 0,-5 0 0,34 4 0,-28-3 0,17 3 0,6 5 0,-24-7 0,32 8 0,-43-9 0,3 1 0,-33-2 0,15 0 0,-17 0 0,-37-9 0,40 7 0,-39-7 0,0-2 0,35 6 0,-36-3 0,-2 0 0,34 3 0,-53-2 0,73 4 0,-6 1 0,22 2 0,4 0 0,-1 0 0,20 2 0,-16-1 0,28 3 0,-31-3 0,14 1 0,-1 0 0,-11-2 0,19 5 0,-23-5 0,6 2 0,-12-2 0,-2 0 0,-4 0 0,-6 0 0,3 0 0,-4 0 0,-18-4 0,17 1 0,-44-8 0,41 5 0,-51-12 0,52 13 0,-41-14 0,47 17 0,-13-7 0,19 7 0,5 2 0,1-5 0,17 3 0,-13-1 0,13 1 0,10 0 0,-15 1 0,58 1 0,-51 1 0,53 5 0,-59-5 0,11 3 0,-27-4 0,-5 0 0,0 0 0,-25-2 0,19 2 0,-54-11 0,52 9 0,-43-9 0,47 11 0,-15-2 0,23 2 0,-1 0 0,7 0 0,4 0 0,-1 0 0,26 4 0,-21-3 0,17 3 0,13 0 0,-25-3 0,62 12 0,-62-11 0,32 6 0,-42-8 0,5 2 0,-13-1 0,-3 1 0,-8-2 0,3 0 0,-4 0 0,-14 0 0,16 0 0,-29-2 0,28 1 0,-13-1 0,20 2 0,3 0 0,6 0 0,23 2 0,-16-1 0,14 1 0,8 0 0,-20 1 0,54 3 0,-52 0 0,34 1 0,-49-5 0,9 0 0,-19-2 0,1 0 0,1 0 0,-4 0 0,9 0 0,-2 0 0,11 0 0,-2 0 0,4 2 0,15 3 0,-12-2 0,41 8 0,-37-8 0,55 10 0,-51-7 0,25 3 0,-41-6 0,0-1 0,-9-2 0,0-2 0,-11-1 0,5 0 0,-31-5 0,26 6 0,-29-8 0,36 9 0,-6-4 0,15 5 0,3-2 0,1 2 0,16-3 0,-9 3 0,34 0 0,-31 0 0,46 3 0,-41-3 0,54 4 0,-55-3 0,22 1 0,-39-2 0,-2 0 0,5 0 0,-2 0 0,11 0 0,43 0 0,-28 0 0,37 2 0,4 1 0,-29-2 0,43 6 0,1 1 0,-42-4 0,15 4 0,-7-1 0,-39-4 0,1 1 0,-20-4 0,-8 0 0,-10-2 0,4 2-3392,-27-7 0,-2-1 3392,19 5-1375,-33-7 0,3-1 1375,44 9 0,-42-8 0,57 9 0,-8-1 0,20 2 0,1-2 0,0 1 0,31-1 0,-27 2 0,71 3 0,-64-3 0,30 4 0,0-1 0,-33-2 2750,50 6-2750,-64-7 0,10 2 0,-25-2 0,3 0 0,-4-2 0,5 2 0,-55-11 0,41 9 0,-39-8 0,0 1 0,34 6 0,-69-12 0,78 14 6784,-18-5-6784,31 5 0,5-1 0,6 2 0,-1 0 0,7 0 0,14 0 0,-15 0 0,60 2 0,-54-2 0,37 3 0,3-1 0,-26-2-3392,31 3 0,-1 0 3392,-33 1 0,37 0 0,-66-2 0,3-2 0,-42-2 0,26 2 0,-26-2 0,-17-5 0,36 6 0,-77-8 0,82 9 6784,-41-3-6784,53 3 0,-7 0 0,19 0 0,16 0 0,-12-2 0,11 2 0,25-2 0,-29 2 0,74 2 0,-72 0 0,40 3 0,-56-2 0,6-1 0,-30-2 0,8 0 0,-48 0 0,38-2 0,-27 1 0,-1-5 0,28 5 0,-40-4 0,53 5 0,-7 0 0,18 0 0,9 3 0,-4-3 0,5 2 0,22 0 0,-19 1-6784,66 8 6784,-59-7-1525,32 4 0,2 1 1525,-26-4 0,52 8 0,-71-9 0,1 0 0,-24-4 0,-2-2 0,-21-3 0,13-1 0,-54-7 0,52 9 5273,-39-9-5273,51 12 4561,-3-3-4561,13 4 0,5 0 0,10 0 0,-7 0 0,36 0 0,-28 0 0,66-2 0,-61 1 0,30-1 0,6 4 0,-39-1 0,75 5 0,-77-5 0,23 5 0,-41-5 0,-2 1 0,-5-2 0,-40-7 0,26 5-3392,-38-8 0,-3 0 3392,32 6-2269,-38-8 1,2 0 2268,44 9 0,-53-10 0,71 12 0,-4-1 0,20 2 4537,-3 0-4537,23 0 0,-18 0 0,61 2 0,-52-1 0,39 2 0,2 2 0,-35-1-2269,41 3 1,-1 1 2268,-46-3 0,42 4 0,-48-5 0,-12-3 0,7 3 0,-31-4 0,9 0 4537,-12 0-4537,-31-2 0,37 1 0,-55-3 0,63 4 6784,-12-2-6784,22 2 0,5 0 0,25 0 0,-19 0 0,19 2 0,10 0 0,-26 1 0,66 5 0,-65-4 0,40 7 0,-52-8 0,7 1 0,-47-2 0,22-1 0,-37-1 0,-5 0 0,26-1 0,-31 0 0,1 0 0,37 1 0,-31 0 0,52 0 0,1 0 0,9 0 0,24 0 0,-19 2 0,52 3 0,-50-2 0,28 1 0,12 5 0,-29-7 0,25 7 0,-1 1 0,-25-5 0,30 11 0,-51-9 0,1-1 0,-11 0 0,-26-1 0,15-2 0,-58 1 0,54-4 0,-62 0 0,65 0 0,-18 0 0,35 0 0,7 0 0,17 0 0,-11 0 0,34-2 0,-33 1 0,16-1 0,10 2 0,-22 0 0,44 2 0,-53-1 0,14 1 0,-43-2 0,11 0 0,-79-5 0,65 2 0,-47-3 0,1 0-6784,47 2 6784,-51-2 0,45 4 0,19 1 0,-15-1 0,26 2 0,5 0 0,2 0 6784,-2 0-6784,23 0 0,-18 0 0,51 0 0,-43 2 0,72 3 0,-67-2 0,54 5 0,-64-7 0,10 3 0,-30-1 0,-6-3 0,-31 2 0,18-2-6784,-57-6 6784,58 4 0,-25-4 0,22 4 0,18 1 0,-14-3 0,24 3 0,3-1 0,3 2 6784,10 0-6784,-7 2 0,38 1 0,-32 0 0,53 1 0,-53-4 0,21 4 0,-16-1 0,-16 0 0,10-1 0,-25-2 0,4 0 0,-6 0 0,-35-2 0,28 1-3392,-34-4 0,-2-1 3392,32 4-2269,-36-4 1,2 0 2268,38 4 0,-37-2 0,56 4 0,-1 0 0,11-2 0,18 2 0,-13-3 0,14 3 0,15 0 0,-25 0 0,37 2 0,4 1 0,-24-2 0,52 6 0,3 1 0,-44-5 2268,24 5 1,-9-1-2269,-48-6 0,7 3 0,-26-4 0,-37 0 0,32-2 0,-53-2 0,54-2 0,-24 1 0,32 1 6784,1 4-6784,4-5 0,3 5 0,18-7 0,-12 6 0,43-5 0,-39 5 0,59-1 0,-54 4 0,56 3 0,-60-2 0,41 6 0,-49-6 0,13 1 0,-23 1 0,-10-3 0,-19 3 0,9-2-6784,-74-1 6784,70-2 0,-48 0 0,31 0 0,26 0 0,-27 0 0,42 0 0,-1 0 0,7 0 6784,17-5-6784,-13 4 0,12-3 0,3 2 0,-13 1 0,47-1 0,-11 4 0,-5-1 0,-12 1 0,-37-2 0,2 0 0,-32-2 0,25-1 0,-60-2 0,55 3 0,-43-2 0,53 3 0,-10-1 0,22 2 0,10-4 0,-10 0 0,33-5 0,-25 4 0,39-4 0,-38 6 0,16-2 0,-29 5 0,1 0 0,-7-2 0,-19-2 0,12 0 0,-53-8 0,44 7 0,-51-10 0,57 11 0,-22-4 0,35 7 0,-4-1 0,10 0 0,7 1 0,-4-1 0,27 0 0,-22 1 0,53 3 0,-43 0 0,62 8 0,-60-6 0,36 7 0,-52-6 0,4 0 0,-19-3 0,-16-4 0,3-1 0,-52-8 0,43 6 0,-52-9 0,61 12-1523,-11-4 1523,24 6 0,5-3 0,4 3 0,1-2 0,6 0 0,7 1 0,-7-1 0,29 0 0,-23 1 0,46 3 0,-40-1 0,45 10 0,-49-7 1523,17 2-1523,-34-4 0,2 1 0,-2-3 0,5 2 0,6-2 0,-3 0 0,18 2 0,-17-1 0,14 1 0,-17-2 0,3 0 0,-7 2 0,3-1 0,-3 1 0,3-2 0,2 0 0,-2 0 0,27 0 0,-19 0 0,47 0 0,-46 0 0,39 0 0,-48 0 0,14 0 0,-24 0 0,-9 2 0,7-2 0,-31 2 0,26-2 0,-27 0 0,33 0 0,-4 0 0,11 0 0,6 0 0,21 0 0,-15 0 0,14 0 0,-16 0 0,-8 0 0,2 0 0,-12 0 0,-11-2 0,8 2 0,-31-5 0,30 5 0,-36-7 0,37 6 0,-12-5 0,22 5 0,3-1 0,2 2 0,-1 0 0,1 0 0,0 0 0,-3-2 0,1 2 0,-3-2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3:16.873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1526 45 24575,'-5'3'0,"2"1"0,1-2 0,0 1 0,-1 1 0,-1-3 0,-1 3 0,0-4 0,-4 5 0,3-5 0,-7 4 0,7-3 0,-7 1 0,7-2 0,-5 0 0,5 0 0,-5 0 0,7 2 0,-8-1 0,8 1 0,-14-2 0,11 0 0,-10 2 0,11-2 0,-5 2 0,5-2 0,-1 0 0,3 0 0,1 3 0,-1-3 0,1 2 0,-2-2 0,0 0 0,1 0 0,-1 2 0,0-1 0,-2 1 0,2-2 0,-6 0 0,5 0 0,-8 0 0,8 0 0,-3 0 0,5 0 0,-3-2 0,1 1 0,-1-1 0,3 2 0,-1-2 0,0 1 0,0-1 0,0 2 0,1 0 0,-1 0 0,0 0 0,0 0 0,0 0 0,1 0 0,-1 0 0,0 0 0,0 0 0,0 0 0,-8 0 0,6 0 0,-15 0 0,15 0 0,-14-2 0,14 2 0,-11-3 0,12 3 0,-3 0 0,4 0 0,-2-2 0,2 2 0,-2-2 0,2 0 0,0 1 0,1-1 0,-1 2 0,0 0 0,0 0 0,0-2 0,1 1 0,-1-1 0,0 2 0,0 0 0,0 0 0,1 0 0,-1 0 0,0 0 0,0 0 0,-6-2 0,5 1 0,-25-3 0,17 4 0,-32-5 0,32 5 0,-23-4 0,29 1 0,-11 0 0,13 1 0,-1 0 0,3 1 0,1-1 0,-2 2 0,0 0 0,1 0 0,-1 0 0,0 0 0,2-2 0,-3 2 0,3-3 0,-8 3 0,5-2 0,-8 2 0,8-2 0,-5 2 0,6 0 0,-6 0 0,7-2 0,-9 1 0,9-1 0,-9 0 0,7 1 0,-11-3 0,10 3 0,-19-3 0,18 4 0,-12-5 0,15 5 0,-2-2 0,2 2 0,2-2 0,-1 1 0,1-1 0,-2 2 0,1 0 0,-1 0 0,0 0 0,0 0 0,0 0 0,3 2 0,-2-1 0,1 1 0,-2-2 0,0 0 0,0 0 0,1 0 0,-1 0 0,2 2 0,-1-2 0,1 2 0,-2-2 0,3 2 0,-2-1 0,1 1 0,-2-2 0,2 2 0,-1-1 0,2 1 0,-3-2 0,0 0 0,0 0 0,0 0 0,1 0 0,-1 0 0,2 2 0,-1-2 0,1 2 0,-2-2 0,1 3 0,-1-3 0,0 2 0,0-2 0,-4 0 0,3 0 0,-18 0 0,16 0 0,-23 2 0,24-1 0,-15 1 0,16-2 0,-6 0 0,8 0 0,-1 2 0,0-1 0,0 1 0,3 0 0,-3-2 0,3 2 0,-3-2 0,2 2 0,-1-1 0,1 1 0,-2-2 0,1 0 0,-1 0 0,0 0 0,0 0 0,0 0 0,1 0 0,-1 0 0,-2 0 0,2 0 0,-19 0 0,14 0 0,-20 0 0,23 0 0,-6 0 0,10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5T11:54:32.480"/>
    </inkml:context>
    <inkml:brush xml:id="br0">
      <inkml:brushProperty name="width" value="0.05" units="cm"/>
      <inkml:brushProperty name="height" value="0.05" units="cm"/>
      <inkml:brushProperty name="color" value="#C7E3D9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2.png"/><Relationship Id="rId18" Type="http://schemas.openxmlformats.org/officeDocument/2006/relationships/customXml" Target="../ink/ink18.xml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customXml" Target="../ink/ink15.xml"/><Relationship Id="rId17" Type="http://schemas.openxmlformats.org/officeDocument/2006/relationships/image" Target="../media/image24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customXml" Target="../ink/ink14.xml"/><Relationship Id="rId19" Type="http://schemas.openxmlformats.org/officeDocument/2006/relationships/image" Target="../media/image16.png"/><Relationship Id="rId4" Type="http://schemas.openxmlformats.org/officeDocument/2006/relationships/customXml" Target="../ink/ink11.xml"/><Relationship Id="rId9" Type="http://schemas.openxmlformats.org/officeDocument/2006/relationships/image" Target="../media/image11.png"/><Relationship Id="rId14" Type="http://schemas.openxmlformats.org/officeDocument/2006/relationships/customXml" Target="../ink/ink16.xml"/><Relationship Id="rId22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2.png"/><Relationship Id="rId18" Type="http://schemas.openxmlformats.org/officeDocument/2006/relationships/customXml" Target="../ink/ink27.xml"/><Relationship Id="rId3" Type="http://schemas.openxmlformats.org/officeDocument/2006/relationships/image" Target="../media/image8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customXml" Target="../ink/ink24.xml"/><Relationship Id="rId17" Type="http://schemas.openxmlformats.org/officeDocument/2006/relationships/image" Target="../media/image24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customXml" Target="../ink/ink23.xml"/><Relationship Id="rId19" Type="http://schemas.openxmlformats.org/officeDocument/2006/relationships/image" Target="../media/image16.png"/><Relationship Id="rId4" Type="http://schemas.openxmlformats.org/officeDocument/2006/relationships/customXml" Target="../ink/ink20.xml"/><Relationship Id="rId9" Type="http://schemas.openxmlformats.org/officeDocument/2006/relationships/image" Target="../media/image11.png"/><Relationship Id="rId14" Type="http://schemas.openxmlformats.org/officeDocument/2006/relationships/customXml" Target="../ink/ink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30.svg"/><Relationship Id="rId7" Type="http://schemas.openxmlformats.org/officeDocument/2006/relationships/image" Target="../media/image3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個人, 橙色 的圖片&#10;&#10;自動產生的描述">
            <a:extLst>
              <a:ext uri="{FF2B5EF4-FFF2-40B4-BE49-F238E27FC236}">
                <a16:creationId xmlns:a16="http://schemas.microsoft.com/office/drawing/2014/main" id="{6D95E38E-B64F-6540-BE4B-0F1A116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07407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8DDD60-9EB7-3944-BDCE-DAB4C2555701}"/>
              </a:ext>
            </a:extLst>
          </p:cNvPr>
          <p:cNvSpPr/>
          <p:nvPr/>
        </p:nvSpPr>
        <p:spPr>
          <a:xfrm>
            <a:off x="-930443" y="-601579"/>
            <a:ext cx="13337849" cy="81333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0D36D9C6-15B3-C948-A232-5A67530EAB48}"/>
              </a:ext>
            </a:extLst>
          </p:cNvPr>
          <p:cNvSpPr/>
          <p:nvPr/>
        </p:nvSpPr>
        <p:spPr>
          <a:xfrm>
            <a:off x="-2679192" y="-601579"/>
            <a:ext cx="8309971" cy="8566484"/>
          </a:xfrm>
          <a:prstGeom prst="parallelogram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cc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5291D-782D-C74D-93EC-42190727EF2E}"/>
              </a:ext>
            </a:extLst>
          </p:cNvPr>
          <p:cNvSpPr txBox="1"/>
          <p:nvPr/>
        </p:nvSpPr>
        <p:spPr>
          <a:xfrm>
            <a:off x="128337" y="1826364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en-US" altLang="zh-TW" sz="32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教授：曾士桓</a:t>
            </a:r>
            <a:endParaRPr kumimoji="1" lang="en-US" altLang="zh-TW" sz="32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組員：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李宗穎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關柏龍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葉韋均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張政祺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5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6007930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3DBD74-1A58-0A49-AE71-D1FD7E39789C}"/>
              </a:ext>
            </a:extLst>
          </p:cNvPr>
          <p:cNvSpPr txBox="1"/>
          <p:nvPr/>
        </p:nvSpPr>
        <p:spPr>
          <a:xfrm>
            <a:off x="840606" y="2029967"/>
            <a:ext cx="60079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語音辨識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需要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…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等等互動字彙。</a:t>
            </a:r>
            <a:endParaRPr kumimoji="1"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回覆及建議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相關操作步驟</a:t>
            </a:r>
            <a:endParaRPr kumimoji="1"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人臉偵測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49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透過呼叫 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SDK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中的 </a:t>
            </a:r>
            <a:r>
              <a:rPr kumimoji="1"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VisionControl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API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套件開啟</a:t>
            </a:r>
            <a:r>
              <a:rPr kumimoji="1"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的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3D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相機並再利用套件內的 </a:t>
            </a:r>
            <a:r>
              <a:rPr kumimoji="1"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Recognize_person</a:t>
            </a:r>
            <a:r>
              <a:rPr kumimoji="1"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kumimoji="1"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進行偵測。</a:t>
            </a:r>
            <a:endParaRPr kumimoji="1"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590E171-13A8-C149-83F6-7F6F032E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35" y="2322583"/>
            <a:ext cx="4962865" cy="27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83720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ZeroMQ</a:t>
            </a:r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函式庫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6FFD3EF-0029-C849-81F3-D49B80A802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615" y="1702805"/>
            <a:ext cx="1578737" cy="40233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096D18B-94F6-FD48-8C54-9206F270DCF4}"/>
              </a:ext>
            </a:extLst>
          </p:cNvPr>
          <p:cNvSpPr txBox="1"/>
          <p:nvPr/>
        </p:nvSpPr>
        <p:spPr>
          <a:xfrm>
            <a:off x="7158195" y="5888772"/>
            <a:ext cx="32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 err="1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Prarallel</a:t>
            </a:r>
            <a:r>
              <a:rPr kumimoji="1" lang="en-US" altLang="zh-TW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-Pipeline</a:t>
            </a:r>
            <a:endParaRPr kumimoji="1" lang="zh-TW" altLang="en-US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AFA704-34C9-D44E-B917-DBCB645C7621}"/>
              </a:ext>
            </a:extLst>
          </p:cNvPr>
          <p:cNvSpPr txBox="1"/>
          <p:nvPr/>
        </p:nvSpPr>
        <p:spPr>
          <a:xfrm>
            <a:off x="10240160" y="5868661"/>
            <a:ext cx="1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雙向</a:t>
            </a:r>
            <a:r>
              <a:rPr kumimoji="1" lang="en-US" altLang="zh-TW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Worker</a:t>
            </a:r>
            <a:endParaRPr kumimoji="1" lang="zh-TW" altLang="en-US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9065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當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Worker(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機器人或樹莓派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收到訊息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時，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Server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會將訊息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PULL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出來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收到資料的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Server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會依照訊息的狀態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PUSH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回其他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Worker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zh-TW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Worker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再依照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Server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的要求做出相對應的動作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重複上述的步驟，便能達到多次量測的效果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kumimoji="1" lang="zh-TW" altLang="en-US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5E83B-A49B-F64C-B32B-0B02353A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73" y="1702805"/>
            <a:ext cx="3020799" cy="40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6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讀卡機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PySmartCard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的內部函式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溫度計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體重計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血壓計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Bluez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套件中</a:t>
            </a:r>
            <a:r>
              <a:rPr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Gatoool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函式</a:t>
            </a:r>
            <a:endParaRPr kumimoji="1" lang="zh-TW" altLang="en-US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F5F44FA-53F5-6240-A3BF-694FAE5F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817054" y="1580557"/>
            <a:ext cx="2352468" cy="11762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7871168-532F-7943-86E1-09096D5F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27" y="2756791"/>
            <a:ext cx="333408" cy="3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DAA2-3AB5-054D-9E59-F793AD2FCB63}"/>
              </a:ext>
            </a:extLst>
          </p:cNvPr>
          <p:cNvSpPr txBox="1"/>
          <p:nvPr/>
        </p:nvSpPr>
        <p:spPr>
          <a:xfrm>
            <a:off x="8278535" y="2756791"/>
            <a:ext cx="155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868782"/>
                </a:solidFill>
              </a:rPr>
              <a:t>Bluetooth 4.1</a:t>
            </a:r>
            <a:endParaRPr kumimoji="1" lang="zh-TW" altLang="en-US" dirty="0">
              <a:solidFill>
                <a:srgbClr val="868782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D8720C6-ABAC-9A4D-96B5-E45988B5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04" y="4353924"/>
            <a:ext cx="1220205" cy="12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AB3F84D-FD5B-254D-BBED-A8100C02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02" y="4380666"/>
            <a:ext cx="1220206" cy="12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CA8AD71-2400-4046-8A5E-4A332902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15" y="4382046"/>
            <a:ext cx="1220205" cy="12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E38585F-A1E9-0F45-B587-C42F7777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91" y="4380666"/>
            <a:ext cx="1220205" cy="12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1A4755C8-2260-8A4D-A4C9-86AC92F2976D}"/>
              </a:ext>
            </a:extLst>
          </p:cNvPr>
          <p:cNvCxnSpPr>
            <a:stCxn id="3084" idx="0"/>
            <a:endCxn id="4" idx="2"/>
          </p:cNvCxnSpPr>
          <p:nvPr/>
        </p:nvCxnSpPr>
        <p:spPr>
          <a:xfrm rot="5400000" flipH="1" flipV="1">
            <a:off x="7221377" y="2546241"/>
            <a:ext cx="1254543" cy="241430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1EC3774A-20F9-B74E-BF5B-99A04590665F}"/>
              </a:ext>
            </a:extLst>
          </p:cNvPr>
          <p:cNvCxnSpPr>
            <a:stCxn id="3078" idx="0"/>
            <a:endCxn id="4" idx="2"/>
          </p:cNvCxnSpPr>
          <p:nvPr/>
        </p:nvCxnSpPr>
        <p:spPr>
          <a:xfrm rot="16200000" flipV="1">
            <a:off x="8733583" y="3448343"/>
            <a:ext cx="1254543" cy="610103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964498A6-06C6-7E4F-B8B7-0F5D48C025B5}"/>
              </a:ext>
            </a:extLst>
          </p:cNvPr>
          <p:cNvCxnSpPr>
            <a:stCxn id="3080" idx="0"/>
            <a:endCxn id="4" idx="2"/>
          </p:cNvCxnSpPr>
          <p:nvPr/>
        </p:nvCxnSpPr>
        <p:spPr>
          <a:xfrm rot="16200000" flipV="1">
            <a:off x="9498749" y="2683177"/>
            <a:ext cx="1255923" cy="214181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3213DD54-F3F9-3142-B8CE-353E87B67B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33146" y="3339720"/>
            <a:ext cx="1209540" cy="835774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9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有限狀態機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針對每一大類所需要真正反應狀態來做出區分，在狀態間轉換的訊號稱之為一個事件，在經由不同事件來觸發各式狀態，可藉由定義清楚狀態間的動作</a:t>
            </a:r>
            <a:r>
              <a:rPr lang="zh-TW" altLang="en-US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進入動作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退出動作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輸入動作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轉移動作 </a:t>
            </a:r>
            <a:endParaRPr kumimoji="1" lang="zh-TW" altLang="en-US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933CB-D95A-654B-8188-FF73E18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8" y="2133913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49B0F484-6BE7-1344-85BC-98642B84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資料庫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30961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優點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定位</a:t>
            </a:r>
            <a:r>
              <a:rPr lang="en-US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:</a:t>
            </a: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開源、多平台、關係型資料庫目前也是使用最廣泛、流行度高的一套開源資料庫。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</a:t>
            </a:r>
            <a:r>
              <a:rPr lang="en-US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:</a:t>
            </a: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簡單</a:t>
            </a:r>
            <a:r>
              <a:rPr lang="en-US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SQL</a:t>
            </a: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語句</a:t>
            </a:r>
            <a:r>
              <a:rPr lang="en-US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(Delete/Insert/Select)</a:t>
            </a: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併發和效能比較好。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kumimoji="1" lang="zh-TW" altLang="en-US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圖片 5" descr="一張含有 杯子, 室內, 咖啡, 餐具 的圖片&#10;&#10;自動產生的描述">
            <a:extLst>
              <a:ext uri="{FF2B5EF4-FFF2-40B4-BE49-F238E27FC236}">
                <a16:creationId xmlns:a16="http://schemas.microsoft.com/office/drawing/2014/main" id="{8E13D161-46B1-134B-A798-960C0637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94" b="89950" l="7418" r="90797">
                        <a14:foregroundMark x1="9066" y1="7915" x2="32280" y2="1884"/>
                        <a14:foregroundMark x1="32280" y1="1884" x2="46429" y2="251"/>
                        <a14:foregroundMark x1="46429" y1="251" x2="79533" y2="4397"/>
                        <a14:foregroundMark x1="79533" y1="4397" x2="87363" y2="6784"/>
                        <a14:foregroundMark x1="87363" y1="6784" x2="93956" y2="11683"/>
                        <a14:foregroundMark x1="93956" y1="11683" x2="93407" y2="60427"/>
                        <a14:foregroundMark x1="93407" y1="60427" x2="80220" y2="68467"/>
                        <a14:foregroundMark x1="80220" y1="68467" x2="6731" y2="60302"/>
                        <a14:foregroundMark x1="6731" y1="60302" x2="7418" y2="8920"/>
                        <a14:foregroundMark x1="7418" y1="8920" x2="10027" y2="7412"/>
                        <a14:foregroundMark x1="14973" y1="23995" x2="19368" y2="13065"/>
                        <a14:foregroundMark x1="19368" y1="13065" x2="42995" y2="11935"/>
                        <a14:foregroundMark x1="42995" y1="11935" x2="72390" y2="21231"/>
                        <a14:foregroundMark x1="72390" y1="21231" x2="79121" y2="30653"/>
                        <a14:foregroundMark x1="79121" y1="30653" x2="71978" y2="42965"/>
                        <a14:foregroundMark x1="71978" y1="42965" x2="36126" y2="40452"/>
                        <a14:foregroundMark x1="36126" y1="40452" x2="15934" y2="29523"/>
                        <a14:foregroundMark x1="15934" y1="29523" x2="18407" y2="12688"/>
                        <a14:foregroundMark x1="18407" y1="12688" x2="39148" y2="4020"/>
                        <a14:foregroundMark x1="39148" y1="4020" x2="72665" y2="10930"/>
                        <a14:foregroundMark x1="72665" y1="10930" x2="76374" y2="13317"/>
                        <a14:foregroundMark x1="10852" y1="60302" x2="8791" y2="69472"/>
                        <a14:foregroundMark x1="8791" y1="69472" x2="16621" y2="78392"/>
                        <a14:foregroundMark x1="16621" y1="78392" x2="45330" y2="86055"/>
                        <a14:foregroundMark x1="45330" y1="86055" x2="54121" y2="86181"/>
                        <a14:foregroundMark x1="54121" y1="86181" x2="90797" y2="75126"/>
                        <a14:foregroundMark x1="90797" y1="75126" x2="39148" y2="65955"/>
                        <a14:foregroundMark x1="39148" y1="65955" x2="9066" y2="65452"/>
                        <a14:foregroundMark x1="9066" y1="65452" x2="9066" y2="65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67525" y="2010421"/>
            <a:ext cx="1872584" cy="20474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6D014A-F20F-EA4F-AF3C-C45D8E3CE8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596443" y="4092475"/>
            <a:ext cx="3014749" cy="121152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0F6580-07A8-3848-9BE7-737A2CACB84A}"/>
              </a:ext>
            </a:extLst>
          </p:cNvPr>
          <p:cNvSpPr txBox="1"/>
          <p:nvPr/>
        </p:nvSpPr>
        <p:spPr>
          <a:xfrm>
            <a:off x="8417051" y="1410936"/>
            <a:ext cx="13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Data base</a:t>
            </a:r>
            <a:endParaRPr kumimoji="1" lang="zh-TW" altLang="en-US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22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MVT 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架構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Model: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連結資料庫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View: control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中心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Templates: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前端網頁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優點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遵循分散式架構設計，方便日後更改設計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資料庫抽象化</a:t>
            </a:r>
            <a:r>
              <a:rPr lang="en-US" altLang="zh-TW" sz="200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:</a:t>
            </a:r>
            <a:r>
              <a:rPr lang="zh-TW" altLang="zh-TW" sz="200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不需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用到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SQL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語法，而是使用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Python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的方式處理資料，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日後更改資料庫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只需去</a:t>
            </a:r>
            <a:r>
              <a:rPr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Setting.py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檔改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資料庫設定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便可以使用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zh-TW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2" name="image5.png">
            <a:extLst>
              <a:ext uri="{FF2B5EF4-FFF2-40B4-BE49-F238E27FC236}">
                <a16:creationId xmlns:a16="http://schemas.microsoft.com/office/drawing/2014/main" id="{93310C12-B73E-8D42-8B24-0A81DD49DC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97255" y="1580557"/>
            <a:ext cx="4816793" cy="51699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060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使用者登入系統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資料查詢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圖表顯示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zh-TW" altLang="zh-TW" sz="3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55E45-14C1-824A-ABF3-5EF1A34D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1666828"/>
            <a:ext cx="5625966" cy="4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7535298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6894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決策樹（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Decision Tree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：針對它的特徵做決策，並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每個決策階段都相當的明確清楚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二分法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支持向量機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Support Vector Classifier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低維度帶入函數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Kernel function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轉換成高維度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能容忍分類錯誤的特性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能夠綜觀大局給出較為合理的分類結果。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D0F0CC-4BC1-1441-99B9-CAAA53B3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2103120"/>
            <a:ext cx="4165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預期結果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4755522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計畫執行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68945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與人互動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建議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QRcode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讀卡機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溫度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體重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血壓計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網頁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資料庫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圖表統計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512E79D-2408-4840-A471-4498F8C65AF4}"/>
              </a:ext>
            </a:extLst>
          </p:cNvPr>
          <p:cNvGrpSpPr/>
          <p:nvPr/>
        </p:nvGrpSpPr>
        <p:grpSpPr>
          <a:xfrm>
            <a:off x="6900618" y="1836588"/>
            <a:ext cx="4633656" cy="4924425"/>
            <a:chOff x="6900618" y="1655730"/>
            <a:chExt cx="3755190" cy="390549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932001E-2889-6849-81E4-AD4E5721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8312589" y="4094905"/>
              <a:ext cx="1063966" cy="1063966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7FF54D1-AA71-3F49-AE53-A2247E8CC405}"/>
                </a:ext>
              </a:extLst>
            </p:cNvPr>
            <p:cNvSpPr txBox="1"/>
            <p:nvPr/>
          </p:nvSpPr>
          <p:spPr>
            <a:xfrm>
              <a:off x="8499811" y="5191893"/>
              <a:ext cx="68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網頁</a:t>
              </a: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FFBCD3F-2775-A849-9500-91C6842D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618" y="1702805"/>
              <a:ext cx="660178" cy="1214120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443A9F2-CA65-7646-8994-11FB1F4DF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842" y="1655730"/>
              <a:ext cx="1063966" cy="106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A01EC51B-5039-7146-AF01-8B426A7E380A}"/>
                </a:ext>
              </a:extLst>
            </p:cNvPr>
            <p:cNvCxnSpPr/>
            <p:nvPr/>
          </p:nvCxnSpPr>
          <p:spPr>
            <a:xfrm>
              <a:off x="7560796" y="2267712"/>
              <a:ext cx="1815759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>
              <a:extLst>
                <a:ext uri="{FF2B5EF4-FFF2-40B4-BE49-F238E27FC236}">
                  <a16:creationId xmlns:a16="http://schemas.microsoft.com/office/drawing/2014/main" id="{7D5BC69C-8247-CE4B-B253-1FE2D51A73E7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 rot="16200000" flipH="1">
              <a:off x="7448649" y="2698982"/>
              <a:ext cx="1177980" cy="1613865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接點 17">
              <a:extLst>
                <a:ext uri="{FF2B5EF4-FFF2-40B4-BE49-F238E27FC236}">
                  <a16:creationId xmlns:a16="http://schemas.microsoft.com/office/drawing/2014/main" id="{E5C6970E-9E77-9743-A02A-8561C7F84FF5}"/>
                </a:ext>
              </a:extLst>
            </p:cNvPr>
            <p:cNvCxnSpPr>
              <a:stCxn id="13" idx="2"/>
              <a:endCxn id="9" idx="3"/>
            </p:cNvCxnSpPr>
            <p:nvPr/>
          </p:nvCxnSpPr>
          <p:spPr>
            <a:xfrm rot="5400000">
              <a:off x="8796594" y="3299657"/>
              <a:ext cx="1907192" cy="747270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1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839612" y="-569495"/>
            <a:ext cx="8566644" cy="8566484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839612" y="-569495"/>
            <a:ext cx="8358096" cy="8566484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339436" y="2966880"/>
            <a:ext cx="2029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摘要</a:t>
            </a:r>
            <a:endParaRPr kumimoji="1" lang="en-US" altLang="zh-TW" sz="48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sz="6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360A7A-2D8D-A044-A85F-F563CC7C40F9}"/>
              </a:ext>
            </a:extLst>
          </p:cNvPr>
          <p:cNvSpPr txBox="1"/>
          <p:nvPr/>
        </p:nvSpPr>
        <p:spPr>
          <a:xfrm>
            <a:off x="5518484" y="2328752"/>
            <a:ext cx="63366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平均壽命已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達</a:t>
            </a:r>
            <a:r>
              <a:rPr lang="en-US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80.9</a:t>
            </a: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歲</a:t>
            </a:r>
            <a:endParaRPr lang="en-US" altLang="zh-TW" sz="3600" dirty="0">
              <a:solidFill>
                <a:srgbClr val="5C727C"/>
              </a:solidFill>
              <a:effectLst/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照護人力缺口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醫療費用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高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機器人的重要性？</a:t>
            </a:r>
          </a:p>
        </p:txBody>
      </p:sp>
    </p:spTree>
    <p:extLst>
      <p:ext uri="{BB962C8B-B14F-4D97-AF65-F5344CB8AC3E}">
        <p14:creationId xmlns:p14="http://schemas.microsoft.com/office/powerpoint/2010/main" val="244556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預期結果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10876548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進度規劃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62FD19-A40B-A245-9CF6-C6701EA67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2795"/>
              </p:ext>
            </p:extLst>
          </p:nvPr>
        </p:nvGraphicFramePr>
        <p:xfrm>
          <a:off x="850902" y="2286718"/>
          <a:ext cx="10683372" cy="30907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96">
                  <a:extLst>
                    <a:ext uri="{9D8B030D-6E8A-4147-A177-3AD203B41FA5}">
                      <a16:colId xmlns:a16="http://schemas.microsoft.com/office/drawing/2014/main" val="3900392971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680723453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954160240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1086686540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3038594937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555338286"/>
                    </a:ext>
                  </a:extLst>
                </a:gridCol>
                <a:gridCol w="1526196">
                  <a:extLst>
                    <a:ext uri="{9D8B030D-6E8A-4147-A177-3AD203B41FA5}">
                      <a16:colId xmlns:a16="http://schemas.microsoft.com/office/drawing/2014/main" val="2910044610"/>
                    </a:ext>
                  </a:extLst>
                </a:gridCol>
              </a:tblGrid>
              <a:tr h="74094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執行項目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7 – 8 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9 - 10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11 - 12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1 - 2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3 - 4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Heiti TC Medium" pitchFamily="2" charset="-128"/>
                          <a:ea typeface="Heiti TC Medium" pitchFamily="2" charset="-128"/>
                        </a:rPr>
                        <a:t>5</a:t>
                      </a:r>
                      <a:endParaRPr lang="zh-TW" alt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10211"/>
                  </a:ext>
                </a:extLst>
              </a:tr>
              <a:tr h="533681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樹莓派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1188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Zenbo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0219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875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網頁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081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Heiti TC Medium" pitchFamily="2" charset="-128"/>
                          <a:ea typeface="Heiti TC Medium" pitchFamily="2" charset="-128"/>
                        </a:rPr>
                        <a:t>系統整合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A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782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35985"/>
                  </a:ext>
                </a:extLst>
              </a:tr>
            </a:tbl>
          </a:graphicData>
        </a:graphic>
      </p:graphicFrame>
      <p:sp>
        <p:nvSpPr>
          <p:cNvPr id="4" name="左-右雙向箭號 3">
            <a:extLst>
              <a:ext uri="{FF2B5EF4-FFF2-40B4-BE49-F238E27FC236}">
                <a16:creationId xmlns:a16="http://schemas.microsoft.com/office/drawing/2014/main" id="{B8955AA9-458E-E24C-B83F-02345DED389F}"/>
              </a:ext>
            </a:extLst>
          </p:cNvPr>
          <p:cNvSpPr/>
          <p:nvPr/>
        </p:nvSpPr>
        <p:spPr>
          <a:xfrm>
            <a:off x="2501900" y="3276600"/>
            <a:ext cx="43053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左-右雙向箭號 8">
            <a:extLst>
              <a:ext uri="{FF2B5EF4-FFF2-40B4-BE49-F238E27FC236}">
                <a16:creationId xmlns:a16="http://schemas.microsoft.com/office/drawing/2014/main" id="{40C84A03-78C6-104B-8D95-69F1405437E1}"/>
              </a:ext>
            </a:extLst>
          </p:cNvPr>
          <p:cNvSpPr/>
          <p:nvPr/>
        </p:nvSpPr>
        <p:spPr>
          <a:xfrm>
            <a:off x="4039938" y="3753912"/>
            <a:ext cx="43053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左-右雙向箭號 10">
            <a:extLst>
              <a:ext uri="{FF2B5EF4-FFF2-40B4-BE49-F238E27FC236}">
                <a16:creationId xmlns:a16="http://schemas.microsoft.com/office/drawing/2014/main" id="{0C3EA6BB-BA42-2B42-9DE9-287578F2EF73}"/>
              </a:ext>
            </a:extLst>
          </p:cNvPr>
          <p:cNvSpPr/>
          <p:nvPr/>
        </p:nvSpPr>
        <p:spPr>
          <a:xfrm>
            <a:off x="4039938" y="4667594"/>
            <a:ext cx="43053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-右雙向箭號 11">
            <a:extLst>
              <a:ext uri="{FF2B5EF4-FFF2-40B4-BE49-F238E27FC236}">
                <a16:creationId xmlns:a16="http://schemas.microsoft.com/office/drawing/2014/main" id="{0822ACF8-8DE9-6341-B1EF-123FE35F0289}"/>
              </a:ext>
            </a:extLst>
          </p:cNvPr>
          <p:cNvSpPr/>
          <p:nvPr/>
        </p:nvSpPr>
        <p:spPr>
          <a:xfrm>
            <a:off x="4039938" y="4210753"/>
            <a:ext cx="1193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左-右雙向箭號 12">
            <a:extLst>
              <a:ext uri="{FF2B5EF4-FFF2-40B4-BE49-F238E27FC236}">
                <a16:creationId xmlns:a16="http://schemas.microsoft.com/office/drawing/2014/main" id="{FFC7E284-0E21-DD40-9D0C-EEF6427631BC}"/>
              </a:ext>
            </a:extLst>
          </p:cNvPr>
          <p:cNvSpPr/>
          <p:nvPr/>
        </p:nvSpPr>
        <p:spPr>
          <a:xfrm>
            <a:off x="8902700" y="5078995"/>
            <a:ext cx="2286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900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沙發, 個人, 男人, 室內 的圖片&#10;&#10;自動產生的描述">
            <a:extLst>
              <a:ext uri="{FF2B5EF4-FFF2-40B4-BE49-F238E27FC236}">
                <a16:creationId xmlns:a16="http://schemas.microsoft.com/office/drawing/2014/main" id="{A1E1ABFD-DD8B-624C-9C8E-3DD6485F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平行四邊形 1">
            <a:extLst>
              <a:ext uri="{FF2B5EF4-FFF2-40B4-BE49-F238E27FC236}">
                <a16:creationId xmlns:a16="http://schemas.microsoft.com/office/drawing/2014/main" id="{58E4C6C5-6AEB-5040-A335-207B7FB9048A}"/>
              </a:ext>
            </a:extLst>
          </p:cNvPr>
          <p:cNvSpPr/>
          <p:nvPr/>
        </p:nvSpPr>
        <p:spPr>
          <a:xfrm rot="2420903">
            <a:off x="6766877" y="-580999"/>
            <a:ext cx="6981965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422E270C-B73E-014F-ABC7-8199CCFDDC1B}"/>
              </a:ext>
            </a:extLst>
          </p:cNvPr>
          <p:cNvSpPr/>
          <p:nvPr/>
        </p:nvSpPr>
        <p:spPr>
          <a:xfrm rot="2420903">
            <a:off x="-1564984" y="-4001386"/>
            <a:ext cx="7011326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752A7F-DFC6-A44F-A6E3-5A959F30A66A}"/>
              </a:ext>
            </a:extLst>
          </p:cNvPr>
          <p:cNvSpPr txBox="1"/>
          <p:nvPr/>
        </p:nvSpPr>
        <p:spPr>
          <a:xfrm>
            <a:off x="7949251" y="5287289"/>
            <a:ext cx="3745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The End</a:t>
            </a:r>
            <a:endParaRPr kumimoji="1" lang="zh-TW" altLang="en-US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EDC4DE-F751-554B-A7ED-CC0717B26FCD}"/>
              </a:ext>
            </a:extLst>
          </p:cNvPr>
          <p:cNvSpPr txBox="1"/>
          <p:nvPr/>
        </p:nvSpPr>
        <p:spPr>
          <a:xfrm>
            <a:off x="0" y="0"/>
            <a:ext cx="5261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0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研究動機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5067660" y="1818959"/>
            <a:ext cx="5009790" cy="204320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5306286" y="2249941"/>
            <a:ext cx="47711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AIOT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智慧型機器人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5067660" y="1279129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台灣的高齡化程度超過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16%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3565FB-532C-0046-8049-E7954B742BAC}"/>
              </a:ext>
            </a:extLst>
          </p:cNvPr>
          <p:cNvSpPr/>
          <p:nvPr/>
        </p:nvSpPr>
        <p:spPr>
          <a:xfrm>
            <a:off x="1951210" y="1539004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E962CF-D767-BB4F-842E-31CDF0054CF9}"/>
              </a:ext>
            </a:extLst>
          </p:cNvPr>
          <p:cNvSpPr txBox="1"/>
          <p:nvPr/>
        </p:nvSpPr>
        <p:spPr>
          <a:xfrm>
            <a:off x="2603422" y="2111047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49E8C23-4660-6D4D-8EC6-EB2E06B2259A}"/>
              </a:ext>
            </a:extLst>
          </p:cNvPr>
          <p:cNvSpPr/>
          <p:nvPr/>
        </p:nvSpPr>
        <p:spPr>
          <a:xfrm>
            <a:off x="2045959" y="4007169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1FCCB7-3022-6E45-908C-7B4DFAC6E6E3}"/>
              </a:ext>
            </a:extLst>
          </p:cNvPr>
          <p:cNvSpPr txBox="1"/>
          <p:nvPr/>
        </p:nvSpPr>
        <p:spPr>
          <a:xfrm>
            <a:off x="2381714" y="4616126"/>
            <a:ext cx="135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高齡健康友善環境</a:t>
            </a:r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8B191411-B353-0E46-B630-F9B868A0E616}"/>
              </a:ext>
            </a:extLst>
          </p:cNvPr>
          <p:cNvSpPr/>
          <p:nvPr/>
        </p:nvSpPr>
        <p:spPr>
          <a:xfrm>
            <a:off x="1010858" y="4081000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FA63F51E-5AE7-8B4F-A81A-36B800CE4B9D}"/>
              </a:ext>
            </a:extLst>
          </p:cNvPr>
          <p:cNvSpPr/>
          <p:nvPr/>
        </p:nvSpPr>
        <p:spPr>
          <a:xfrm rot="10800000">
            <a:off x="988047" y="1539004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80D9AC-2B45-4147-BA63-027B1B00B890}"/>
              </a:ext>
            </a:extLst>
          </p:cNvPr>
          <p:cNvSpPr txBox="1"/>
          <p:nvPr/>
        </p:nvSpPr>
        <p:spPr>
          <a:xfrm>
            <a:off x="1192334" y="2141825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上升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0528DA-F397-C340-B266-F948E8A3CA57}"/>
              </a:ext>
            </a:extLst>
          </p:cNvPr>
          <p:cNvSpPr txBox="1"/>
          <p:nvPr/>
        </p:nvSpPr>
        <p:spPr>
          <a:xfrm>
            <a:off x="1227880" y="4646904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下降</a:t>
            </a:r>
          </a:p>
        </p:txBody>
      </p:sp>
    </p:spTree>
    <p:extLst>
      <p:ext uri="{BB962C8B-B14F-4D97-AF65-F5344CB8AC3E}">
        <p14:creationId xmlns:p14="http://schemas.microsoft.com/office/powerpoint/2010/main" val="42103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</a:t>
            </a:r>
            <a:r>
              <a:rPr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目的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42678"/>
            <a:ext cx="5149561" cy="200117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808630" y="2076892"/>
            <a:ext cx="5149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藍芽設備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ZeroMQ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通訊函式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庫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Django 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網頁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238887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F66EF-C7F0-8347-ABDB-ACEBE964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9248559" y="2507984"/>
            <a:ext cx="2352468" cy="11762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4E564E-867A-B844-93DB-2E5CA64F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233810" y="3315417"/>
            <a:ext cx="3014749" cy="12115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F3F576-FFB7-924B-8F3C-705A4DE51C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6096000" y="1700552"/>
            <a:ext cx="3152559" cy="161486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41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文獻回顧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42678"/>
            <a:ext cx="5149561" cy="200117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808630" y="2076892"/>
            <a:ext cx="51495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Jubo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智齡科技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1028700" lvl="1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血壓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心跳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心情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體重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1028700" lvl="1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照服員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238887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相關產品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6CF4BC-2083-3C4A-910B-541BEB86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1" t="5387"/>
          <a:stretch/>
        </p:blipFill>
        <p:spPr>
          <a:xfrm>
            <a:off x="6233811" y="1979189"/>
            <a:ext cx="2706695" cy="36655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1C5817-E1A6-B245-995F-5DEE17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3" t="2720"/>
          <a:stretch/>
        </p:blipFill>
        <p:spPr>
          <a:xfrm>
            <a:off x="9458058" y="1979189"/>
            <a:ext cx="1796816" cy="35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文獻回顧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4" y="1700552"/>
            <a:ext cx="10876547" cy="242243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5" y="1238887"/>
            <a:ext cx="1129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IoT Based Classification of Vital Signs Data for Chronic Disease Monitoring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14:cNvPr>
              <p14:cNvContentPartPr/>
              <p14:nvPr/>
            </p14:nvContentPartPr>
            <p14:xfrm>
              <a:off x="4640467" y="3091571"/>
              <a:ext cx="128880" cy="2988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827" y="3082571"/>
                <a:ext cx="146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14:cNvPr>
              <p14:cNvContentPartPr/>
              <p14:nvPr/>
            </p14:nvContentPartPr>
            <p14:xfrm>
              <a:off x="4571091" y="3144435"/>
              <a:ext cx="204480" cy="626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091" y="3135435"/>
                <a:ext cx="222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14:cNvPr>
              <p14:cNvContentPartPr/>
              <p14:nvPr/>
            </p14:nvContentPartPr>
            <p14:xfrm>
              <a:off x="4644531" y="3245955"/>
              <a:ext cx="48960" cy="11592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891" y="3236955"/>
                <a:ext cx="66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14:cNvPr>
              <p14:cNvContentPartPr/>
              <p14:nvPr/>
            </p14:nvContentPartPr>
            <p14:xfrm>
              <a:off x="3817611" y="2710275"/>
              <a:ext cx="72000" cy="19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611" y="2701275"/>
                <a:ext cx="8964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5AD6BFF5-A870-4840-AE44-F47A3D78D4D8}"/>
              </a:ext>
            </a:extLst>
          </p:cNvPr>
          <p:cNvGrpSpPr/>
          <p:nvPr/>
        </p:nvGrpSpPr>
        <p:grpSpPr>
          <a:xfrm>
            <a:off x="7481331" y="3762555"/>
            <a:ext cx="107640" cy="87120"/>
            <a:chOff x="7481331" y="3762555"/>
            <a:chExt cx="1076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14:cNvPr>
                <p14:cNvContentPartPr/>
                <p14:nvPr/>
              </p14:nvContentPartPr>
              <p14:xfrm>
                <a:off x="7481331" y="3762555"/>
                <a:ext cx="96480" cy="4104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2331" y="3753915"/>
                  <a:ext cx="11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14:cNvPr>
                <p14:cNvContentPartPr/>
                <p14:nvPr/>
              </p14:nvContentPartPr>
              <p14:xfrm>
                <a:off x="7505451" y="3837075"/>
                <a:ext cx="83520" cy="126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6451" y="3828075"/>
                  <a:ext cx="1011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14:cNvPr>
              <p14:cNvContentPartPr/>
              <p14:nvPr/>
            </p14:nvContentPartPr>
            <p14:xfrm>
              <a:off x="4409091" y="4787475"/>
              <a:ext cx="1314000" cy="3106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0091" y="4778835"/>
                <a:ext cx="1331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14:cNvPr>
              <p14:cNvContentPartPr/>
              <p14:nvPr/>
            </p14:nvContentPartPr>
            <p14:xfrm>
              <a:off x="5099571" y="3824835"/>
              <a:ext cx="549720" cy="3492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0571" y="3816195"/>
                <a:ext cx="567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14:cNvPr>
              <p14:cNvContentPartPr/>
              <p14:nvPr/>
            </p14:nvContentPartPr>
            <p14:xfrm>
              <a:off x="8967771" y="2804955"/>
              <a:ext cx="36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59131" y="27959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圖片 25" descr="一張含有 桌 的圖片&#10;&#10;自動產生的描述">
            <a:extLst>
              <a:ext uri="{FF2B5EF4-FFF2-40B4-BE49-F238E27FC236}">
                <a16:creationId xmlns:a16="http://schemas.microsoft.com/office/drawing/2014/main" id="{24FF0FE6-8036-F145-88BC-0D6BAC0BB3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41945" y="2121700"/>
            <a:ext cx="3749920" cy="345594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D44ABB7-3D50-5A43-BF13-604D1F470C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724" y="2121700"/>
            <a:ext cx="7100627" cy="262525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D242A0-157F-D44B-9088-CF12CFAAFA5C}"/>
              </a:ext>
            </a:extLst>
          </p:cNvPr>
          <p:cNvSpPr txBox="1"/>
          <p:nvPr/>
        </p:nvSpPr>
        <p:spPr>
          <a:xfrm>
            <a:off x="657724" y="4942815"/>
            <a:ext cx="55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體溫</a:t>
            </a: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心跳</a:t>
            </a: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血壓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SVM/J48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" altLang="zh-TW" sz="2400" i="1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Classification</a:t>
            </a:r>
            <a:r>
              <a:rPr lang="en" altLang="zh-TW" sz="1600" i="1" dirty="0">
                <a:latin typeface="HEITI TC MEDIUM" pitchFamily="2" charset="-128"/>
                <a:ea typeface="HEITI TC MEDIUM" pitchFamily="2" charset="-128"/>
              </a:rPr>
              <a:t> </a:t>
            </a:r>
            <a:endParaRPr lang="en" altLang="zh-TW" sz="2800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1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文獻探討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4" y="1700552"/>
            <a:ext cx="10876547" cy="242243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5" y="1238887"/>
            <a:ext cx="1129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樹莓派 </a:t>
            </a:r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AND</a:t>
            </a:r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A</a:t>
            </a:r>
            <a:r>
              <a:rPr lang="en" altLang="zh-TW" sz="2400" dirty="0" err="1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rduino</a:t>
            </a:r>
            <a:r>
              <a:rPr lang="en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14:cNvPr>
              <p14:cNvContentPartPr/>
              <p14:nvPr/>
            </p14:nvContentPartPr>
            <p14:xfrm>
              <a:off x="4640467" y="3091571"/>
              <a:ext cx="128880" cy="2988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467" y="3082571"/>
                <a:ext cx="146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14:cNvPr>
              <p14:cNvContentPartPr/>
              <p14:nvPr/>
            </p14:nvContentPartPr>
            <p14:xfrm>
              <a:off x="4571091" y="3144435"/>
              <a:ext cx="204480" cy="626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091" y="3135435"/>
                <a:ext cx="222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14:cNvPr>
              <p14:cNvContentPartPr/>
              <p14:nvPr/>
            </p14:nvContentPartPr>
            <p14:xfrm>
              <a:off x="4644531" y="3245955"/>
              <a:ext cx="48960" cy="11592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531" y="3236983"/>
                <a:ext cx="6660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14:cNvPr>
              <p14:cNvContentPartPr/>
              <p14:nvPr/>
            </p14:nvContentPartPr>
            <p14:xfrm>
              <a:off x="3817611" y="2710275"/>
              <a:ext cx="72000" cy="19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656" y="2701275"/>
                <a:ext cx="89552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5AD6BFF5-A870-4840-AE44-F47A3D78D4D8}"/>
              </a:ext>
            </a:extLst>
          </p:cNvPr>
          <p:cNvGrpSpPr/>
          <p:nvPr/>
        </p:nvGrpSpPr>
        <p:grpSpPr>
          <a:xfrm>
            <a:off x="7481331" y="3762555"/>
            <a:ext cx="107640" cy="87120"/>
            <a:chOff x="7481331" y="3762555"/>
            <a:chExt cx="1076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14:cNvPr>
                <p14:cNvContentPartPr/>
                <p14:nvPr/>
              </p14:nvContentPartPr>
              <p14:xfrm>
                <a:off x="7481331" y="3762555"/>
                <a:ext cx="96480" cy="4104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2331" y="3753555"/>
                  <a:ext cx="11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14:cNvPr>
                <p14:cNvContentPartPr/>
                <p14:nvPr/>
              </p14:nvContentPartPr>
              <p14:xfrm>
                <a:off x="7505451" y="3837075"/>
                <a:ext cx="83520" cy="126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6451" y="3828075"/>
                  <a:ext cx="1011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14:cNvPr>
              <p14:cNvContentPartPr/>
              <p14:nvPr/>
            </p14:nvContentPartPr>
            <p14:xfrm>
              <a:off x="4409091" y="4787475"/>
              <a:ext cx="1314000" cy="3106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0091" y="4778475"/>
                <a:ext cx="1331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14:cNvPr>
              <p14:cNvContentPartPr/>
              <p14:nvPr/>
            </p14:nvContentPartPr>
            <p14:xfrm>
              <a:off x="5099571" y="3824835"/>
              <a:ext cx="549720" cy="3492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0571" y="3815835"/>
                <a:ext cx="567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14:cNvPr>
              <p14:cNvContentPartPr/>
              <p14:nvPr/>
            </p14:nvContentPartPr>
            <p14:xfrm>
              <a:off x="8967771" y="2804955"/>
              <a:ext cx="36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58771" y="27959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03774D4-AB1A-7041-851D-30AB99264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40000"/>
          </a:blip>
          <a:stretch>
            <a:fillRect/>
          </a:stretch>
        </p:blipFill>
        <p:spPr>
          <a:xfrm>
            <a:off x="838280" y="2908554"/>
            <a:ext cx="3416004" cy="1708002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5307F00D-9696-1B4C-AEF0-EA0AD0B4FD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18098" y="2896796"/>
            <a:ext cx="2530438" cy="1719760"/>
          </a:xfrm>
          <a:prstGeom prst="rect">
            <a:avLst/>
          </a:prstGeom>
        </p:spPr>
      </p:pic>
      <p:sp>
        <p:nvSpPr>
          <p:cNvPr id="4" name="左-右雙向箭號 3">
            <a:extLst>
              <a:ext uri="{FF2B5EF4-FFF2-40B4-BE49-F238E27FC236}">
                <a16:creationId xmlns:a16="http://schemas.microsoft.com/office/drawing/2014/main" id="{C78DBD1B-69E9-0146-9BC1-5AD3B82FD7C6}"/>
              </a:ext>
            </a:extLst>
          </p:cNvPr>
          <p:cNvSpPr/>
          <p:nvPr/>
        </p:nvSpPr>
        <p:spPr>
          <a:xfrm>
            <a:off x="4409091" y="3608819"/>
            <a:ext cx="2147209" cy="487800"/>
          </a:xfrm>
          <a:prstGeom prst="leftRight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236E0A-300A-E548-A866-03260540E496}"/>
              </a:ext>
            </a:extLst>
          </p:cNvPr>
          <p:cNvSpPr txBox="1"/>
          <p:nvPr/>
        </p:nvSpPr>
        <p:spPr>
          <a:xfrm>
            <a:off x="1720782" y="4654231"/>
            <a:ext cx="16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0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raspberry pi </a:t>
            </a:r>
            <a:endParaRPr kumimoji="1" lang="zh-TW" altLang="en-US" sz="20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D2D566-58D6-6E44-97ED-E9DE66825ED5}"/>
              </a:ext>
            </a:extLst>
          </p:cNvPr>
          <p:cNvSpPr txBox="1"/>
          <p:nvPr/>
        </p:nvSpPr>
        <p:spPr>
          <a:xfrm>
            <a:off x="1367658" y="5041382"/>
            <a:ext cx="23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小體積計算機</a:t>
            </a:r>
            <a:endParaRPr lang="en-US" altLang="zh-TW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運算、傳輸、分析</a:t>
            </a:r>
            <a:endParaRPr kumimoji="1" lang="zh-TW" altLang="en-US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224FB21-6222-9948-ABD9-609E0A4A8C74}"/>
              </a:ext>
            </a:extLst>
          </p:cNvPr>
          <p:cNvSpPr txBox="1"/>
          <p:nvPr/>
        </p:nvSpPr>
        <p:spPr>
          <a:xfrm>
            <a:off x="7288473" y="5041381"/>
            <a:ext cx="23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微控制器</a:t>
            </a:r>
            <a:endParaRPr lang="en-US" altLang="zh-TW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運行程式</a:t>
            </a:r>
            <a:endParaRPr lang="en-US" altLang="zh-TW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8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文獻探討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39432"/>
            <a:ext cx="4765176" cy="203363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5" y="1238887"/>
            <a:ext cx="1129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機器人</a:t>
            </a:r>
            <a:r>
              <a:rPr lang="en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14:cNvPr>
              <p14:cNvContentPartPr/>
              <p14:nvPr/>
            </p14:nvContentPartPr>
            <p14:xfrm>
              <a:off x="4640467" y="3091571"/>
              <a:ext cx="128880" cy="2988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3A3FB58-7079-FD4C-84B5-69D5B6A93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467" y="3082571"/>
                <a:ext cx="146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14:cNvPr>
              <p14:cNvContentPartPr/>
              <p14:nvPr/>
            </p14:nvContentPartPr>
            <p14:xfrm>
              <a:off x="4571091" y="3144435"/>
              <a:ext cx="204480" cy="626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5DB8B3AB-DF5C-4445-9908-C1EEC45668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091" y="3135435"/>
                <a:ext cx="222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14:cNvPr>
              <p14:cNvContentPartPr/>
              <p14:nvPr/>
            </p14:nvContentPartPr>
            <p14:xfrm>
              <a:off x="4644531" y="3245955"/>
              <a:ext cx="48960" cy="11592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4657768D-D15A-6C47-AA54-BC19007D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531" y="3236983"/>
                <a:ext cx="6660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14:cNvPr>
              <p14:cNvContentPartPr/>
              <p14:nvPr/>
            </p14:nvContentPartPr>
            <p14:xfrm>
              <a:off x="3817611" y="2710275"/>
              <a:ext cx="72000" cy="19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18405456-6A56-934F-A104-C34217822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656" y="2701275"/>
                <a:ext cx="89552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5AD6BFF5-A870-4840-AE44-F47A3D78D4D8}"/>
              </a:ext>
            </a:extLst>
          </p:cNvPr>
          <p:cNvGrpSpPr/>
          <p:nvPr/>
        </p:nvGrpSpPr>
        <p:grpSpPr>
          <a:xfrm>
            <a:off x="7481331" y="3762555"/>
            <a:ext cx="107640" cy="87120"/>
            <a:chOff x="7481331" y="3762555"/>
            <a:chExt cx="1076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14:cNvPr>
                <p14:cNvContentPartPr/>
                <p14:nvPr/>
              </p14:nvContentPartPr>
              <p14:xfrm>
                <a:off x="7481331" y="3762555"/>
                <a:ext cx="96480" cy="4104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DBFF933-F878-E44B-8DCD-F0E2228C59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2331" y="3753555"/>
                  <a:ext cx="11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14:cNvPr>
                <p14:cNvContentPartPr/>
                <p14:nvPr/>
              </p14:nvContentPartPr>
              <p14:xfrm>
                <a:off x="7505451" y="3837075"/>
                <a:ext cx="83520" cy="126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348F33BC-E563-FC44-904A-28922054D0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6451" y="3828075"/>
                  <a:ext cx="1011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14:cNvPr>
              <p14:cNvContentPartPr/>
              <p14:nvPr/>
            </p14:nvContentPartPr>
            <p14:xfrm>
              <a:off x="4409091" y="4787475"/>
              <a:ext cx="1314000" cy="3106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BDF7402B-1E11-E143-9FFD-FDAA65022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0091" y="4778475"/>
                <a:ext cx="1331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14:cNvPr>
              <p14:cNvContentPartPr/>
              <p14:nvPr/>
            </p14:nvContentPartPr>
            <p14:xfrm>
              <a:off x="5099571" y="3824835"/>
              <a:ext cx="549720" cy="3492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6A80BBC3-895C-7A49-8350-0009BA3665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0571" y="3815835"/>
                <a:ext cx="567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14:cNvPr>
              <p14:cNvContentPartPr/>
              <p14:nvPr/>
            </p14:nvContentPartPr>
            <p14:xfrm>
              <a:off x="8967771" y="2804955"/>
              <a:ext cx="36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FAFCF5B2-37FA-EB46-A11A-5E0505BC6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58771" y="27959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圖片 26" descr="一張含有 黃色, 室內 的圖片&#10;&#10;自動產生的描述">
            <a:extLst>
              <a:ext uri="{FF2B5EF4-FFF2-40B4-BE49-F238E27FC236}">
                <a16:creationId xmlns:a16="http://schemas.microsoft.com/office/drawing/2014/main" id="{015C5F70-5BD8-B945-B0D4-D484F90D71E4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47" y="2710275"/>
            <a:ext cx="1935827" cy="287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一張含有 機器人 的圖片&#10;&#10;自動產生的描述">
            <a:extLst>
              <a:ext uri="{FF2B5EF4-FFF2-40B4-BE49-F238E27FC236}">
                <a16:creationId xmlns:a16="http://schemas.microsoft.com/office/drawing/2014/main" id="{A53C96ED-0A61-BB44-AFEC-A89128846E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00091" y="1993595"/>
            <a:ext cx="2767680" cy="370222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42725F-ED1F-554D-81BC-E08A09F58D75}"/>
              </a:ext>
            </a:extLst>
          </p:cNvPr>
          <p:cNvSpPr txBox="1"/>
          <p:nvPr/>
        </p:nvSpPr>
        <p:spPr>
          <a:xfrm>
            <a:off x="749299" y="2146300"/>
            <a:ext cx="4899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Pepper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陪伴型機器人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安養院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聊天談心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Shinbobo</a:t>
            </a: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居家陪伴機器人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手機連線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影像</a:t>
            </a: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聊天</a:t>
            </a:r>
            <a:r>
              <a:rPr kumimoji="1"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  <a:r>
              <a:rPr kumimoji="1"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拍照</a:t>
            </a:r>
            <a:endParaRPr kumimoji="1"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F51FA2C-2047-714E-9A47-818E8D44A29F}"/>
              </a:ext>
            </a:extLst>
          </p:cNvPr>
          <p:cNvSpPr txBox="1"/>
          <p:nvPr/>
        </p:nvSpPr>
        <p:spPr>
          <a:xfrm>
            <a:off x="6301511" y="5788805"/>
            <a:ext cx="26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Pepper</a:t>
            </a:r>
            <a:r>
              <a:rPr kumimoji="1" lang="zh-TW" altLang="en-US" sz="20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陪伴型機器人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7B2DE02-5D83-1D40-B511-60054FC88820}"/>
              </a:ext>
            </a:extLst>
          </p:cNvPr>
          <p:cNvSpPr txBox="1"/>
          <p:nvPr/>
        </p:nvSpPr>
        <p:spPr>
          <a:xfrm>
            <a:off x="9056671" y="5799110"/>
            <a:ext cx="361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Shinbobo</a:t>
            </a:r>
            <a:r>
              <a:rPr kumimoji="1" lang="zh-TW" altLang="en-US" sz="20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居家陪伴機器人</a:t>
            </a:r>
            <a:endParaRPr kumimoji="1" lang="zh-TW" altLang="en-US" sz="2000" dirty="0">
              <a:solidFill>
                <a:srgbClr val="868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4"/>
            <a:ext cx="10260210" cy="204915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系統架構圖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66CF427-6734-A94A-8268-A70B7CD5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367" y="1961121"/>
            <a:ext cx="2439080" cy="1214120"/>
          </a:xfrm>
          <a:prstGeom prst="rect">
            <a:avLst/>
          </a:prstGeom>
        </p:spPr>
      </p:pic>
      <p:grpSp>
        <p:nvGrpSpPr>
          <p:cNvPr id="1080" name="群組 1079">
            <a:extLst>
              <a:ext uri="{FF2B5EF4-FFF2-40B4-BE49-F238E27FC236}">
                <a16:creationId xmlns:a16="http://schemas.microsoft.com/office/drawing/2014/main" id="{80360EB0-9E9E-4040-8257-6F1525D896B0}"/>
              </a:ext>
            </a:extLst>
          </p:cNvPr>
          <p:cNvGrpSpPr/>
          <p:nvPr/>
        </p:nvGrpSpPr>
        <p:grpSpPr>
          <a:xfrm>
            <a:off x="657726" y="2029966"/>
            <a:ext cx="11010992" cy="4604782"/>
            <a:chOff x="83424" y="2153317"/>
            <a:chExt cx="11010992" cy="460478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65A2C4B-01D1-5E45-9A4C-61D251AC9393}"/>
                </a:ext>
              </a:extLst>
            </p:cNvPr>
            <p:cNvSpPr txBox="1"/>
            <p:nvPr/>
          </p:nvSpPr>
          <p:spPr>
            <a:xfrm>
              <a:off x="2579636" y="3043513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server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pic>
          <p:nvPicPr>
            <p:cNvPr id="22" name="圖片 21" descr="一張含有 杯子, 室內, 咖啡, 餐具 的圖片&#10;&#10;自動產生的描述">
              <a:extLst>
                <a:ext uri="{FF2B5EF4-FFF2-40B4-BE49-F238E27FC236}">
                  <a16:creationId xmlns:a16="http://schemas.microsoft.com/office/drawing/2014/main" id="{1443B10F-71E9-434D-B3C3-88422DA4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94" b="89950" l="7418" r="90797">
                          <a14:foregroundMark x1="9066" y1="7915" x2="32280" y2="1884"/>
                          <a14:foregroundMark x1="32280" y1="1884" x2="46429" y2="251"/>
                          <a14:foregroundMark x1="46429" y1="251" x2="79533" y2="4397"/>
                          <a14:foregroundMark x1="79533" y1="4397" x2="87363" y2="6784"/>
                          <a14:foregroundMark x1="87363" y1="6784" x2="93956" y2="11683"/>
                          <a14:foregroundMark x1="93956" y1="11683" x2="93407" y2="60427"/>
                          <a14:foregroundMark x1="93407" y1="60427" x2="80220" y2="68467"/>
                          <a14:foregroundMark x1="80220" y1="68467" x2="6731" y2="60302"/>
                          <a14:foregroundMark x1="6731" y1="60302" x2="7418" y2="8920"/>
                          <a14:foregroundMark x1="7418" y1="8920" x2="10027" y2="7412"/>
                          <a14:foregroundMark x1="14973" y1="23995" x2="19368" y2="13065"/>
                          <a14:foregroundMark x1="19368" y1="13065" x2="42995" y2="11935"/>
                          <a14:foregroundMark x1="42995" y1="11935" x2="72390" y2="21231"/>
                          <a14:foregroundMark x1="72390" y1="21231" x2="79121" y2="30653"/>
                          <a14:foregroundMark x1="79121" y1="30653" x2="71978" y2="42965"/>
                          <a14:foregroundMark x1="71978" y1="42965" x2="36126" y2="40452"/>
                          <a14:foregroundMark x1="36126" y1="40452" x2="15934" y2="29523"/>
                          <a14:foregroundMark x1="15934" y1="29523" x2="18407" y2="12688"/>
                          <a14:foregroundMark x1="18407" y1="12688" x2="39148" y2="4020"/>
                          <a14:foregroundMark x1="39148" y1="4020" x2="72665" y2="10930"/>
                          <a14:foregroundMark x1="72665" y1="10930" x2="76374" y2="13317"/>
                          <a14:foregroundMark x1="10852" y1="60302" x2="8791" y2="69472"/>
                          <a14:foregroundMark x1="8791" y1="69472" x2="16621" y2="78392"/>
                          <a14:foregroundMark x1="16621" y1="78392" x2="45330" y2="86055"/>
                          <a14:foregroundMark x1="45330" y1="86055" x2="54121" y2="86181"/>
                          <a14:foregroundMark x1="54121" y1="86181" x2="90797" y2="75126"/>
                          <a14:foregroundMark x1="90797" y1="75126" x2="39148" y2="65955"/>
                          <a14:foregroundMark x1="39148" y1="65955" x2="9066" y2="65452"/>
                          <a14:foregroundMark x1="9066" y1="65452" x2="9066" y2="654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850794" y="3843284"/>
              <a:ext cx="973073" cy="106396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845D883-8817-9D4E-8EAD-0D1E3D8B7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569032" y="5227127"/>
              <a:ext cx="1063966" cy="106396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4CC4DB0-7164-F444-8530-58E24D3F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0000"/>
            </a:blip>
            <a:stretch>
              <a:fillRect/>
            </a:stretch>
          </p:blipFill>
          <p:spPr>
            <a:xfrm>
              <a:off x="3772074" y="5353767"/>
              <a:ext cx="1541361" cy="7706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E47F1A0-A7CA-5140-A17A-6FCB08B8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5822" y="2748838"/>
              <a:ext cx="660178" cy="121412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F83582-1B70-E143-94E8-F568CE902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574" y="2719894"/>
              <a:ext cx="1063966" cy="106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F8546A5-6F15-A348-9727-4731C8557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40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2E3B819-0F3C-5D40-BC11-63EC0688C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45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67417B1-82E4-E643-ACE2-5AC51AB1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550" y="5155196"/>
              <a:ext cx="846661" cy="846661"/>
            </a:xfrm>
            <a:prstGeom prst="rect">
              <a:avLst/>
            </a:prstGeom>
            <a:solidFill>
              <a:srgbClr val="48A1AE">
                <a:alpha val="40000"/>
              </a:srgbClr>
            </a:solidFill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3878BF-BB6B-344F-8243-19B487876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342" y="5086167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61CC91DB-2B6C-9D4C-AED5-A921C9A71DA0}"/>
                </a:ext>
              </a:extLst>
            </p:cNvPr>
            <p:cNvCxnSpPr>
              <a:stCxn id="1028" idx="2"/>
              <a:endCxn id="25" idx="2"/>
            </p:cNvCxnSpPr>
            <p:nvPr/>
          </p:nvCxnSpPr>
          <p:spPr>
            <a:xfrm rot="5400000">
              <a:off x="5886564" y="4718335"/>
              <a:ext cx="62304" cy="2749922"/>
            </a:xfrm>
            <a:prstGeom prst="bentConnector3">
              <a:avLst>
                <a:gd name="adj1" fmla="val 4669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>
              <a:extLst>
                <a:ext uri="{FF2B5EF4-FFF2-40B4-BE49-F238E27FC236}">
                  <a16:creationId xmlns:a16="http://schemas.microsoft.com/office/drawing/2014/main" id="{7D422C84-6F92-B14D-9619-4445643D9C12}"/>
                </a:ext>
              </a:extLst>
            </p:cNvPr>
            <p:cNvCxnSpPr>
              <a:stCxn id="1030" idx="2"/>
              <a:endCxn id="25" idx="2"/>
            </p:cNvCxnSpPr>
            <p:nvPr/>
          </p:nvCxnSpPr>
          <p:spPr>
            <a:xfrm rot="5400000">
              <a:off x="6460167" y="4144733"/>
              <a:ext cx="62304" cy="3897127"/>
            </a:xfrm>
            <a:prstGeom prst="bentConnector3">
              <a:avLst>
                <a:gd name="adj1" fmla="val 4669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12BEC147-910A-B845-BEF0-4855DCF23D77}"/>
                </a:ext>
              </a:extLst>
            </p:cNvPr>
            <p:cNvCxnSpPr>
              <a:stCxn id="1032" idx="2"/>
              <a:endCxn id="25" idx="2"/>
            </p:cNvCxnSpPr>
            <p:nvPr/>
          </p:nvCxnSpPr>
          <p:spPr>
            <a:xfrm rot="5400000">
              <a:off x="6972023" y="3572589"/>
              <a:ext cx="122591" cy="4981126"/>
            </a:xfrm>
            <a:prstGeom prst="bentConnector3">
              <a:avLst>
                <a:gd name="adj1" fmla="val 2864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A5B01D5F-65BA-EB48-A557-FA4CE2406A11}"/>
                </a:ext>
              </a:extLst>
            </p:cNvPr>
            <p:cNvCxnSpPr>
              <a:stCxn id="1034" idx="2"/>
              <a:endCxn id="25" idx="2"/>
            </p:cNvCxnSpPr>
            <p:nvPr/>
          </p:nvCxnSpPr>
          <p:spPr>
            <a:xfrm rot="5400000">
              <a:off x="7542714" y="3059282"/>
              <a:ext cx="65207" cy="6065124"/>
            </a:xfrm>
            <a:prstGeom prst="bentConnector3">
              <a:avLst>
                <a:gd name="adj1" fmla="val 45057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1F942D35-5C10-4948-864E-B5DB28D7D621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649688" y="2493344"/>
              <a:ext cx="1786134" cy="86255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>
              <a:extLst>
                <a:ext uri="{FF2B5EF4-FFF2-40B4-BE49-F238E27FC236}">
                  <a16:creationId xmlns:a16="http://schemas.microsoft.com/office/drawing/2014/main" id="{777C820E-974D-E447-ABAE-44D5C7F5D6C8}"/>
                </a:ext>
              </a:extLst>
            </p:cNvPr>
            <p:cNvCxnSpPr>
              <a:stCxn id="6" idx="2"/>
              <a:endCxn id="25" idx="0"/>
            </p:cNvCxnSpPr>
            <p:nvPr/>
          </p:nvCxnSpPr>
          <p:spPr>
            <a:xfrm rot="16200000" flipH="1">
              <a:off x="2805618" y="3616630"/>
              <a:ext cx="1940922" cy="1533351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>
              <a:extLst>
                <a:ext uri="{FF2B5EF4-FFF2-40B4-BE49-F238E27FC236}">
                  <a16:creationId xmlns:a16="http://schemas.microsoft.com/office/drawing/2014/main" id="{E883D223-7393-854A-B11B-C4915746AC0C}"/>
                </a:ext>
              </a:extLst>
            </p:cNvPr>
            <p:cNvCxnSpPr>
              <a:cxnSpLocks/>
              <a:stCxn id="25" idx="1"/>
              <a:endCxn id="22" idx="2"/>
            </p:cNvCxnSpPr>
            <p:nvPr/>
          </p:nvCxnSpPr>
          <p:spPr>
            <a:xfrm rot="10800000">
              <a:off x="2337330" y="4907250"/>
              <a:ext cx="1434744" cy="83185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>
              <a:extLst>
                <a:ext uri="{FF2B5EF4-FFF2-40B4-BE49-F238E27FC236}">
                  <a16:creationId xmlns:a16="http://schemas.microsoft.com/office/drawing/2014/main" id="{6D51A488-BC89-B947-8E47-EE2442F58E6D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 rot="10800000" flipV="1">
              <a:off x="1101016" y="4375267"/>
              <a:ext cx="749779" cy="8518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箭頭接點 1032">
              <a:extLst>
                <a:ext uri="{FF2B5EF4-FFF2-40B4-BE49-F238E27FC236}">
                  <a16:creationId xmlns:a16="http://schemas.microsoft.com/office/drawing/2014/main" id="{A42C654B-AF67-B34E-837E-B64287A601B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072" y="3340048"/>
              <a:ext cx="18288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肘形接點 1036">
              <a:extLst>
                <a:ext uri="{FF2B5EF4-FFF2-40B4-BE49-F238E27FC236}">
                  <a16:creationId xmlns:a16="http://schemas.microsoft.com/office/drawing/2014/main" id="{95E4E108-EE56-EE46-B2F4-DCB3F7970BA2}"/>
                </a:ext>
              </a:extLst>
            </p:cNvPr>
            <p:cNvCxnSpPr>
              <a:stCxn id="1028" idx="0"/>
              <a:endCxn id="1026" idx="2"/>
            </p:cNvCxnSpPr>
            <p:nvPr/>
          </p:nvCxnSpPr>
          <p:spPr>
            <a:xfrm rot="5400000" flipH="1" flipV="1">
              <a:off x="7421512" y="3655025"/>
              <a:ext cx="1305210" cy="1562880"/>
            </a:xfrm>
            <a:prstGeom prst="bentConnector3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肘形接點 1038">
              <a:extLst>
                <a:ext uri="{FF2B5EF4-FFF2-40B4-BE49-F238E27FC236}">
                  <a16:creationId xmlns:a16="http://schemas.microsoft.com/office/drawing/2014/main" id="{32DF879F-995B-3C46-B199-F92E62DE1744}"/>
                </a:ext>
              </a:extLst>
            </p:cNvPr>
            <p:cNvCxnSpPr>
              <a:stCxn id="1030" idx="0"/>
              <a:endCxn id="1026" idx="2"/>
            </p:cNvCxnSpPr>
            <p:nvPr/>
          </p:nvCxnSpPr>
          <p:spPr>
            <a:xfrm rot="5400000" flipH="1" flipV="1">
              <a:off x="7995114" y="4228628"/>
              <a:ext cx="1305210" cy="41567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肘形接點 1044">
              <a:extLst>
                <a:ext uri="{FF2B5EF4-FFF2-40B4-BE49-F238E27FC236}">
                  <a16:creationId xmlns:a16="http://schemas.microsoft.com/office/drawing/2014/main" id="{2BA8FF7B-C8EC-6643-AFD6-2B6327ABC544}"/>
                </a:ext>
              </a:extLst>
            </p:cNvPr>
            <p:cNvCxnSpPr>
              <a:stCxn id="1034" idx="0"/>
              <a:endCxn id="1026" idx="2"/>
            </p:cNvCxnSpPr>
            <p:nvPr/>
          </p:nvCxnSpPr>
          <p:spPr>
            <a:xfrm rot="16200000" flipV="1">
              <a:off x="9080565" y="3558853"/>
              <a:ext cx="1302307" cy="1752322"/>
            </a:xfrm>
            <a:prstGeom prst="bentConnector3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id="{3878F7CC-8953-E347-937A-CC259C11A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4428829"/>
              <a:ext cx="1" cy="657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57B8E286-96C9-7140-A93A-75D6B52D7EB3}"/>
                </a:ext>
              </a:extLst>
            </p:cNvPr>
            <p:cNvSpPr txBox="1"/>
            <p:nvPr/>
          </p:nvSpPr>
          <p:spPr>
            <a:xfrm>
              <a:off x="5120639" y="6374138"/>
              <a:ext cx="5487240" cy="38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數據傳送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溫度計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血壓計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體重計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讀卡機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)</a:t>
              </a:r>
              <a:endParaRPr kumimoji="1"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65" name="文字方塊 1064">
              <a:extLst>
                <a:ext uri="{FF2B5EF4-FFF2-40B4-BE49-F238E27FC236}">
                  <a16:creationId xmlns:a16="http://schemas.microsoft.com/office/drawing/2014/main" id="{0CAC7ED5-E902-A645-A4F9-EA6CCFF96E9F}"/>
                </a:ext>
              </a:extLst>
            </p:cNvPr>
            <p:cNvSpPr txBox="1"/>
            <p:nvPr/>
          </p:nvSpPr>
          <p:spPr>
            <a:xfrm>
              <a:off x="2794925" y="4365047"/>
              <a:ext cx="181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數據哪些已輸入</a:t>
              </a:r>
            </a:p>
          </p:txBody>
        </p:sp>
        <p:sp>
          <p:nvSpPr>
            <p:cNvPr id="1066" name="文字方塊 1065">
              <a:extLst>
                <a:ext uri="{FF2B5EF4-FFF2-40B4-BE49-F238E27FC236}">
                  <a16:creationId xmlns:a16="http://schemas.microsoft.com/office/drawing/2014/main" id="{B4530BF0-80AB-EC42-9B29-4E616E1BEA1E}"/>
                </a:ext>
              </a:extLst>
            </p:cNvPr>
            <p:cNvSpPr txBox="1"/>
            <p:nvPr/>
          </p:nvSpPr>
          <p:spPr>
            <a:xfrm rot="1549418">
              <a:off x="3742800" y="2600460"/>
              <a:ext cx="2118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已完成哪些動作</a:t>
              </a:r>
            </a:p>
          </p:txBody>
        </p:sp>
        <p:sp>
          <p:nvSpPr>
            <p:cNvPr id="1067" name="文字方塊 1066">
              <a:extLst>
                <a:ext uri="{FF2B5EF4-FFF2-40B4-BE49-F238E27FC236}">
                  <a16:creationId xmlns:a16="http://schemas.microsoft.com/office/drawing/2014/main" id="{88F173BC-E897-C741-91AD-F4512A11D04C}"/>
                </a:ext>
              </a:extLst>
            </p:cNvPr>
            <p:cNvSpPr txBox="1"/>
            <p:nvPr/>
          </p:nvSpPr>
          <p:spPr>
            <a:xfrm>
              <a:off x="6306516" y="3387087"/>
              <a:ext cx="178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互動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詢問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提醒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68" name="文字方塊 1067">
              <a:extLst>
                <a:ext uri="{FF2B5EF4-FFF2-40B4-BE49-F238E27FC236}">
                  <a16:creationId xmlns:a16="http://schemas.microsoft.com/office/drawing/2014/main" id="{DC97C25C-FB2B-B343-855D-C15DC1024242}"/>
                </a:ext>
              </a:extLst>
            </p:cNvPr>
            <p:cNvSpPr txBox="1"/>
            <p:nvPr/>
          </p:nvSpPr>
          <p:spPr>
            <a:xfrm>
              <a:off x="643364" y="3973554"/>
              <a:ext cx="298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資料匯入</a:t>
              </a:r>
            </a:p>
          </p:txBody>
        </p:sp>
        <p:sp>
          <p:nvSpPr>
            <p:cNvPr id="1069" name="文字方塊 1068">
              <a:extLst>
                <a:ext uri="{FF2B5EF4-FFF2-40B4-BE49-F238E27FC236}">
                  <a16:creationId xmlns:a16="http://schemas.microsoft.com/office/drawing/2014/main" id="{42B5E50C-560C-8F41-9134-00E09BB20C40}"/>
                </a:ext>
              </a:extLst>
            </p:cNvPr>
            <p:cNvSpPr txBox="1"/>
            <p:nvPr/>
          </p:nvSpPr>
          <p:spPr>
            <a:xfrm>
              <a:off x="6636811" y="4084734"/>
              <a:ext cx="30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做出動作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插入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量測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70" name="文字方塊 1069">
              <a:extLst>
                <a:ext uri="{FF2B5EF4-FFF2-40B4-BE49-F238E27FC236}">
                  <a16:creationId xmlns:a16="http://schemas.microsoft.com/office/drawing/2014/main" id="{617EBA95-A147-DB46-933F-F13EAFB04C3E}"/>
                </a:ext>
              </a:extLst>
            </p:cNvPr>
            <p:cNvSpPr txBox="1"/>
            <p:nvPr/>
          </p:nvSpPr>
          <p:spPr>
            <a:xfrm>
              <a:off x="676820" y="6344337"/>
              <a:ext cx="68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網頁</a:t>
              </a:r>
            </a:p>
          </p:txBody>
        </p:sp>
        <p:sp>
          <p:nvSpPr>
            <p:cNvPr id="1071" name="文字方塊 1070">
              <a:extLst>
                <a:ext uri="{FF2B5EF4-FFF2-40B4-BE49-F238E27FC236}">
                  <a16:creationId xmlns:a16="http://schemas.microsoft.com/office/drawing/2014/main" id="{08076900-974E-AD4D-9635-BA86D685909B}"/>
                </a:ext>
              </a:extLst>
            </p:cNvPr>
            <p:cNvSpPr txBox="1"/>
            <p:nvPr/>
          </p:nvSpPr>
          <p:spPr>
            <a:xfrm>
              <a:off x="1647812" y="3485229"/>
              <a:ext cx="137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Data base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72" name="文字方塊 1071">
              <a:extLst>
                <a:ext uri="{FF2B5EF4-FFF2-40B4-BE49-F238E27FC236}">
                  <a16:creationId xmlns:a16="http://schemas.microsoft.com/office/drawing/2014/main" id="{9C2F07CF-F0DC-F144-8BD3-E2DF708BFE38}"/>
                </a:ext>
              </a:extLst>
            </p:cNvPr>
            <p:cNvSpPr txBox="1"/>
            <p:nvPr/>
          </p:nvSpPr>
          <p:spPr>
            <a:xfrm>
              <a:off x="2334579" y="5759110"/>
              <a:ext cx="136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資料輸入</a:t>
              </a:r>
            </a:p>
          </p:txBody>
        </p:sp>
        <p:cxnSp>
          <p:nvCxnSpPr>
            <p:cNvPr id="1074" name="肘形接點 1073">
              <a:extLst>
                <a:ext uri="{FF2B5EF4-FFF2-40B4-BE49-F238E27FC236}">
                  <a16:creationId xmlns:a16="http://schemas.microsoft.com/office/drawing/2014/main" id="{3FC79462-8CCA-F947-AEB1-0460958BE202}"/>
                </a:ext>
              </a:extLst>
            </p:cNvPr>
            <p:cNvCxnSpPr>
              <a:cxnSpLocks/>
              <a:stCxn id="24" idx="1"/>
              <a:endCxn id="4" idx="1"/>
            </p:cNvCxnSpPr>
            <p:nvPr/>
          </p:nvCxnSpPr>
          <p:spPr>
            <a:xfrm rot="10800000" flipH="1">
              <a:off x="569031" y="2691532"/>
              <a:ext cx="1231033" cy="3067578"/>
            </a:xfrm>
            <a:prstGeom prst="bentConnector3">
              <a:avLst>
                <a:gd name="adj1" fmla="val -1857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文字方塊 1076">
              <a:extLst>
                <a:ext uri="{FF2B5EF4-FFF2-40B4-BE49-F238E27FC236}">
                  <a16:creationId xmlns:a16="http://schemas.microsoft.com/office/drawing/2014/main" id="{06A0D38C-54B8-194C-8F52-333142FBFA3C}"/>
                </a:ext>
              </a:extLst>
            </p:cNvPr>
            <p:cNvSpPr txBox="1"/>
            <p:nvPr/>
          </p:nvSpPr>
          <p:spPr>
            <a:xfrm>
              <a:off x="83424" y="2153317"/>
              <a:ext cx="215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分析資料結果回傳</a:t>
              </a:r>
            </a:p>
          </p:txBody>
        </p:sp>
        <p:sp>
          <p:nvSpPr>
            <p:cNvPr id="1078" name="文字方塊 1077">
              <a:extLst>
                <a:ext uri="{FF2B5EF4-FFF2-40B4-BE49-F238E27FC236}">
                  <a16:creationId xmlns:a16="http://schemas.microsoft.com/office/drawing/2014/main" id="{3CCFD60C-4B47-294B-831E-CC52CB563BD7}"/>
                </a:ext>
              </a:extLst>
            </p:cNvPr>
            <p:cNvSpPr txBox="1"/>
            <p:nvPr/>
          </p:nvSpPr>
          <p:spPr>
            <a:xfrm rot="1549143">
              <a:off x="3623692" y="2877884"/>
              <a:ext cx="157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分析結果傳遞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02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702</Words>
  <Application>Microsoft Office PowerPoint</Application>
  <PresentationFormat>寬螢幕</PresentationFormat>
  <Paragraphs>157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HEITI TC MEDIUM</vt:lpstr>
      <vt:lpstr>HEITI TC MEDIUM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電通系一甲-關柏龍</dc:creator>
  <cp:lastModifiedBy>電通系一甲-關柏龍</cp:lastModifiedBy>
  <cp:revision>65</cp:revision>
  <dcterms:created xsi:type="dcterms:W3CDTF">2021-01-03T09:09:29Z</dcterms:created>
  <dcterms:modified xsi:type="dcterms:W3CDTF">2021-05-27T10:44:43Z</dcterms:modified>
</cp:coreProperties>
</file>