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6858000" cx="9144000"/>
  <p:notesSz cx="9144000" cy="6858000"/>
  <p:embeddedFontLst>
    <p:embeddedFont>
      <p:font typeface="Arial Black"/>
      <p:regular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A4A3A4"/>
          </p15:clr>
        </p15:guide>
        <p15:guide id="2" pos="2160">
          <p15:clr>
            <a:srgbClr val="A4A3A4"/>
          </p15:clr>
        </p15:guide>
      </p15:sldGuideLst>
    </p:ext>
    <p:ext uri="http://customooxmlschemas.google.com/">
      <go:slidesCustomData xmlns:go="http://customooxmlschemas.google.com/" r:id="rId22" roundtripDataSignature="AMtx7mh54rGHWd3vEapzhVVq6vbVcOgmO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20" Type="http://schemas.openxmlformats.org/officeDocument/2006/relationships/slide" Target="slides/slide15.xml"/><Relationship Id="rId22" Type="http://customschemas.google.com/relationships/presentationmetadata" Target="metadata"/><Relationship Id="rId21" Type="http://schemas.openxmlformats.org/officeDocument/2006/relationships/font" Target="fonts/ArialBlack-regular.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962400" cy="3444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5180013" y="0"/>
            <a:ext cx="3962400" cy="3444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914400" y="3300413"/>
            <a:ext cx="7315200" cy="2700337"/>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6513513"/>
            <a:ext cx="3962400" cy="3444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5180013" y="6513513"/>
            <a:ext cx="3962400" cy="3444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zh-TW"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1:notes"/>
          <p:cNvSpPr txBox="1"/>
          <p:nvPr>
            <p:ph idx="1" type="body"/>
          </p:nvPr>
        </p:nvSpPr>
        <p:spPr>
          <a:xfrm>
            <a:off x="914400" y="3300413"/>
            <a:ext cx="73152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0" name="Google Shape;250;p1: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p10: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10" name="Google Shape;410;p10:notes"/>
          <p:cNvSpPr txBox="1"/>
          <p:nvPr>
            <p:ph idx="1" type="body"/>
          </p:nvPr>
        </p:nvSpPr>
        <p:spPr>
          <a:xfrm>
            <a:off x="914400" y="3300413"/>
            <a:ext cx="7315200" cy="2700337"/>
          </a:xfrm>
          <a:prstGeom prst="rect">
            <a:avLst/>
          </a:prstGeom>
          <a:noFill/>
          <a:ln>
            <a:noFill/>
          </a:ln>
        </p:spPr>
        <p:txBody>
          <a:bodyPr anchorCtr="0" anchor="t" bIns="45700" lIns="91425" spcFirstLastPara="1" rIns="91425" wrap="square" tIns="45700">
            <a:noAutofit/>
          </a:bodyPr>
          <a:lstStyle/>
          <a:p>
            <a:pPr indent="0" lvl="1" marL="457200" rtl="0" algn="l">
              <a:spcBef>
                <a:spcPts val="0"/>
              </a:spcBef>
              <a:spcAft>
                <a:spcPts val="0"/>
              </a:spcAft>
              <a:buClr>
                <a:schemeClr val="dk1"/>
              </a:buClr>
              <a:buSzPts val="1200"/>
              <a:buFont typeface="Arial"/>
              <a:buNone/>
            </a:pPr>
            <a:r>
              <a:rPr lang="zh-TW"/>
              <a:t>而內利用AI人工智慧的部分，我們主要利用了2種數據分析演算法:支持向量機及決策樹來做，藉由比較兩種演算法的分析精確度，召回度，Fscore來決定哪一個演算法模型較為適合我們此次分析系統，主要內容其實可以利用這張SVM示意圖來向各位說明，將使用者此次所量測的數值放入SVM後，讓SVM產出True、False的結果，True為目前使用者、長者身體有一些健康上的問題、而False意思為 : 在此次量測使用者的數據上，模型沒有發現任何有出問題的地方。</a:t>
            </a:r>
            <a:endParaRPr/>
          </a:p>
          <a:p>
            <a:pPr indent="0" lvl="1" marL="457200" rtl="0" algn="l">
              <a:spcBef>
                <a:spcPts val="1200"/>
              </a:spcBef>
              <a:spcAft>
                <a:spcPts val="0"/>
              </a:spcAft>
              <a:buClr>
                <a:schemeClr val="dk1"/>
              </a:buClr>
              <a:buSzPts val="1200"/>
              <a:buFont typeface="Arial"/>
              <a:buNone/>
            </a:pPr>
            <a:r>
              <a:rPr lang="zh-TW"/>
              <a:t>在決策樹的部分，這是我們實驗中有記錄下的一張決策樹圖片，這邊類別分成健康沒問題、健康可能出問題兩種也就是對映SVM中True/False的部分，那這邊決策樹判斷條件中另外再分為以收縮壓、心跳判斷兩種，在gini 係數也漸漸從原本0.44直到分完後0.00狀態，其實說到這邊大家可以發現，怎麼只有收縮壓、心跳兩種，額溫、擴張壓、體重呢??，因為在實驗中相關的資料過少，數據收集對象也主要是我們團隊的人，所以也顯得模型分析的結果還有很多沒有觀測到，不過由下方這張分析表格可以得知，若在實驗資料完全充足的狀況下，這兩種模型對於已知數據的分析精準度是還蠻高的。</a:t>
            </a:r>
            <a:endParaRPr/>
          </a:p>
        </p:txBody>
      </p:sp>
      <p:sp>
        <p:nvSpPr>
          <p:cNvPr id="411" name="Google Shape;411;p10:notes"/>
          <p:cNvSpPr txBox="1"/>
          <p:nvPr>
            <p:ph idx="12" type="sldNum"/>
          </p:nvPr>
        </p:nvSpPr>
        <p:spPr>
          <a:xfrm>
            <a:off x="5180013" y="6513513"/>
            <a:ext cx="3962400" cy="3444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p11:notes"/>
          <p:cNvSpPr txBox="1"/>
          <p:nvPr>
            <p:ph idx="1" type="body"/>
          </p:nvPr>
        </p:nvSpPr>
        <p:spPr>
          <a:xfrm>
            <a:off x="914400" y="3300413"/>
            <a:ext cx="73152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0" name="Google Shape;440;p11: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p12:notes"/>
          <p:cNvSpPr txBox="1"/>
          <p:nvPr>
            <p:ph idx="1" type="body"/>
          </p:nvPr>
        </p:nvSpPr>
        <p:spPr>
          <a:xfrm>
            <a:off x="914400" y="3300413"/>
            <a:ext cx="73152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8" name="Google Shape;448;p12: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p13:notes"/>
          <p:cNvSpPr txBox="1"/>
          <p:nvPr>
            <p:ph idx="1" type="body"/>
          </p:nvPr>
        </p:nvSpPr>
        <p:spPr>
          <a:xfrm>
            <a:off x="914400" y="3300413"/>
            <a:ext cx="73152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3" name="Google Shape;453;p13: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p14:notes"/>
          <p:cNvSpPr txBox="1"/>
          <p:nvPr>
            <p:ph idx="1" type="body"/>
          </p:nvPr>
        </p:nvSpPr>
        <p:spPr>
          <a:xfrm>
            <a:off x="914400" y="3300413"/>
            <a:ext cx="73152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1" name="Google Shape;461;p14: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6" name="Shape 466"/>
        <p:cNvGrpSpPr/>
        <p:nvPr/>
      </p:nvGrpSpPr>
      <p:grpSpPr>
        <a:xfrm>
          <a:off x="0" y="0"/>
          <a:ext cx="0" cy="0"/>
          <a:chOff x="0" y="0"/>
          <a:chExt cx="0" cy="0"/>
        </a:xfrm>
      </p:grpSpPr>
      <p:sp>
        <p:nvSpPr>
          <p:cNvPr id="467" name="Google Shape;467;p15:notes"/>
          <p:cNvSpPr txBox="1"/>
          <p:nvPr>
            <p:ph idx="1" type="body"/>
          </p:nvPr>
        </p:nvSpPr>
        <p:spPr>
          <a:xfrm>
            <a:off x="914400" y="3300413"/>
            <a:ext cx="73152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8" name="Google Shape;468;p15: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p2:notes"/>
          <p:cNvSpPr txBox="1"/>
          <p:nvPr>
            <p:ph idx="1" type="body"/>
          </p:nvPr>
        </p:nvSpPr>
        <p:spPr>
          <a:xfrm>
            <a:off x="914400" y="3300413"/>
            <a:ext cx="73152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3" name="Google Shape;263;p2: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p3:notes"/>
          <p:cNvSpPr txBox="1"/>
          <p:nvPr>
            <p:ph idx="1" type="body"/>
          </p:nvPr>
        </p:nvSpPr>
        <p:spPr>
          <a:xfrm>
            <a:off x="914400" y="3300413"/>
            <a:ext cx="73152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0" name="Google Shape;270;p3: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p4: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8" name="Google Shape;278;p4:notes"/>
          <p:cNvSpPr txBox="1"/>
          <p:nvPr>
            <p:ph idx="1" type="body"/>
          </p:nvPr>
        </p:nvSpPr>
        <p:spPr>
          <a:xfrm>
            <a:off x="914400" y="3300413"/>
            <a:ext cx="7315200" cy="2700337"/>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5C727C"/>
              </a:buClr>
              <a:buSzPts val="1200"/>
              <a:buFont typeface="Arial"/>
              <a:buNone/>
            </a:pPr>
            <a:r>
              <a:rPr lang="zh-TW" sz="1200">
                <a:solidFill>
                  <a:srgbClr val="5C727C"/>
                </a:solidFill>
                <a:latin typeface="Arial"/>
                <a:ea typeface="Arial"/>
                <a:cs typeface="Arial"/>
                <a:sym typeface="Arial"/>
              </a:rPr>
              <a:t>台灣目前人均壽命已達80.9歲高於了全球人均大概10歲左右。但在近期因高齡少子化的緣故，台灣的出生率、死亡率出現的死亡交叉的現象，台灣少子化意味著未來台灣勞動力可能會減少，而在人均壽命越來越高下，老人又該由誰來照料呢??同樣在最近幾年科技突飛猛進的影響下應用出現的越來越多，但是在高齡友善的應用上相對稀少，所以我們論文內主要是做出一套系統能供長者量測人體的生理指標並已不需要到達醫院的方式，由系統給予長者一些關於健康上的建議。</a:t>
            </a:r>
            <a:endParaRPr sz="1200">
              <a:solidFill>
                <a:srgbClr val="5C727C"/>
              </a:solidFill>
              <a:latin typeface="Arial"/>
              <a:ea typeface="Arial"/>
              <a:cs typeface="Arial"/>
              <a:sym typeface="Arial"/>
            </a:endParaRPr>
          </a:p>
          <a:p>
            <a:pPr indent="-495300" lvl="0" marL="571500" rtl="0" algn="l">
              <a:spcBef>
                <a:spcPts val="1200"/>
              </a:spcBef>
              <a:spcAft>
                <a:spcPts val="0"/>
              </a:spcAft>
              <a:buClr>
                <a:schemeClr val="dk1"/>
              </a:buClr>
              <a:buSzPts val="1200"/>
              <a:buFont typeface="Arial"/>
              <a:buNone/>
            </a:pPr>
            <a:r>
              <a:t/>
            </a:r>
            <a:endParaRPr sz="1200">
              <a:solidFill>
                <a:srgbClr val="5C727C"/>
              </a:solidFill>
              <a:latin typeface="Arial"/>
              <a:ea typeface="Arial"/>
              <a:cs typeface="Arial"/>
              <a:sym typeface="Arial"/>
            </a:endParaRPr>
          </a:p>
          <a:p>
            <a:pPr indent="-571500" lvl="0" marL="571500" rtl="0" algn="l">
              <a:spcBef>
                <a:spcPts val="1200"/>
              </a:spcBef>
              <a:spcAft>
                <a:spcPts val="0"/>
              </a:spcAft>
              <a:buClr>
                <a:srgbClr val="5C727C"/>
              </a:buClr>
              <a:buSzPts val="1200"/>
              <a:buFont typeface="Arial"/>
              <a:buChar char="•"/>
            </a:pPr>
            <a:r>
              <a:rPr lang="zh-TW" sz="1200">
                <a:solidFill>
                  <a:srgbClr val="5C727C"/>
                </a:solidFill>
                <a:latin typeface="Arial"/>
                <a:ea typeface="Arial"/>
                <a:cs typeface="Arial"/>
                <a:sym typeface="Arial"/>
              </a:rPr>
              <a:t>健保、勞保從5位生產者養1老人到1.2位生產者養1老人</a:t>
            </a:r>
            <a:endParaRPr sz="1200">
              <a:solidFill>
                <a:srgbClr val="5C727C"/>
              </a:solidFill>
              <a:latin typeface="Arial"/>
              <a:ea typeface="Arial"/>
              <a:cs typeface="Arial"/>
              <a:sym typeface="Arial"/>
            </a:endParaRPr>
          </a:p>
          <a:p>
            <a:pPr indent="-571500" lvl="0" marL="571500" rtl="0" algn="l">
              <a:spcBef>
                <a:spcPts val="1200"/>
              </a:spcBef>
              <a:spcAft>
                <a:spcPts val="0"/>
              </a:spcAft>
              <a:buClr>
                <a:srgbClr val="5C727C"/>
              </a:buClr>
              <a:buSzPts val="1200"/>
              <a:buFont typeface="Arial"/>
              <a:buChar char="•"/>
            </a:pPr>
            <a:r>
              <a:rPr lang="zh-TW" sz="1200">
                <a:solidFill>
                  <a:srgbClr val="5C727C"/>
                </a:solidFill>
                <a:latin typeface="Arial"/>
                <a:ea typeface="Arial"/>
                <a:cs typeface="Arial"/>
                <a:sym typeface="Arial"/>
              </a:rPr>
              <a:t>照護人力缺口</a:t>
            </a:r>
            <a:endParaRPr sz="1200">
              <a:solidFill>
                <a:srgbClr val="5C727C"/>
              </a:solidFill>
              <a:latin typeface="Arial"/>
              <a:ea typeface="Arial"/>
              <a:cs typeface="Arial"/>
              <a:sym typeface="Arial"/>
            </a:endParaRPr>
          </a:p>
          <a:p>
            <a:pPr indent="-571500" lvl="0" marL="571500" rtl="0" algn="l">
              <a:spcBef>
                <a:spcPts val="1200"/>
              </a:spcBef>
              <a:spcAft>
                <a:spcPts val="0"/>
              </a:spcAft>
              <a:buClr>
                <a:srgbClr val="5C727C"/>
              </a:buClr>
              <a:buSzPts val="1200"/>
              <a:buFont typeface="Arial"/>
              <a:buChar char="•"/>
            </a:pPr>
            <a:r>
              <a:rPr lang="zh-TW" sz="1200">
                <a:solidFill>
                  <a:srgbClr val="5C727C"/>
                </a:solidFill>
                <a:latin typeface="Arial"/>
                <a:ea typeface="Arial"/>
                <a:cs typeface="Arial"/>
                <a:sym typeface="Arial"/>
              </a:rPr>
              <a:t>醫療費用高</a:t>
            </a:r>
            <a:endParaRPr sz="1200">
              <a:solidFill>
                <a:srgbClr val="5C727C"/>
              </a:solidFill>
              <a:latin typeface="Arial"/>
              <a:ea typeface="Arial"/>
              <a:cs typeface="Arial"/>
              <a:sym typeface="Arial"/>
            </a:endParaRPr>
          </a:p>
          <a:p>
            <a:pPr indent="-571500" lvl="0" marL="571500" rtl="0" algn="l">
              <a:spcBef>
                <a:spcPts val="1200"/>
              </a:spcBef>
              <a:spcAft>
                <a:spcPts val="0"/>
              </a:spcAft>
              <a:buClr>
                <a:srgbClr val="48A1AE"/>
              </a:buClr>
              <a:buSzPts val="1200"/>
              <a:buFont typeface="Arial"/>
              <a:buChar char="•"/>
            </a:pPr>
            <a:r>
              <a:rPr lang="zh-TW" sz="1200">
                <a:solidFill>
                  <a:srgbClr val="48A1AE"/>
                </a:solidFill>
                <a:latin typeface="Arial"/>
                <a:ea typeface="Arial"/>
                <a:cs typeface="Arial"/>
                <a:sym typeface="Arial"/>
              </a:rPr>
              <a:t>2021年，台灣的高齡化程度超過</a:t>
            </a:r>
            <a:r>
              <a:rPr lang="zh-TW" sz="1200">
                <a:solidFill>
                  <a:srgbClr val="C55A11"/>
                </a:solidFill>
                <a:latin typeface="Arial"/>
                <a:ea typeface="Arial"/>
                <a:cs typeface="Arial"/>
                <a:sym typeface="Arial"/>
              </a:rPr>
              <a:t>17%</a:t>
            </a:r>
            <a:endParaRPr/>
          </a:p>
          <a:p>
            <a:pPr indent="-571500" lvl="0" marL="571500" rtl="0" algn="l">
              <a:spcBef>
                <a:spcPts val="1200"/>
              </a:spcBef>
              <a:spcAft>
                <a:spcPts val="0"/>
              </a:spcAft>
              <a:buClr>
                <a:srgbClr val="C55A11"/>
              </a:buClr>
              <a:buSzPts val="1200"/>
              <a:buFont typeface="Arial"/>
              <a:buChar char="•"/>
            </a:pPr>
            <a:r>
              <a:rPr lang="zh-TW" sz="1200">
                <a:solidFill>
                  <a:srgbClr val="C55A11"/>
                </a:solidFill>
                <a:latin typeface="Arial"/>
                <a:ea typeface="Arial"/>
                <a:cs typeface="Arial"/>
                <a:sym typeface="Arial"/>
              </a:rPr>
              <a:t>疫情</a:t>
            </a:r>
            <a:endParaRPr sz="1200">
              <a:solidFill>
                <a:srgbClr val="5C727C"/>
              </a:solidFill>
              <a:latin typeface="Arial"/>
              <a:ea typeface="Arial"/>
              <a:cs typeface="Arial"/>
              <a:sym typeface="Arial"/>
            </a:endParaRPr>
          </a:p>
          <a:p>
            <a:pPr indent="0" lvl="0" marL="0" rtl="0" algn="l">
              <a:spcBef>
                <a:spcPts val="1200"/>
              </a:spcBef>
              <a:spcAft>
                <a:spcPts val="0"/>
              </a:spcAft>
              <a:buNone/>
            </a:pPr>
            <a:r>
              <a:t/>
            </a:r>
            <a:endParaRPr/>
          </a:p>
          <a:p>
            <a:pPr indent="-495300" lvl="0" marL="571500" rtl="0" algn="l">
              <a:spcBef>
                <a:spcPts val="0"/>
              </a:spcBef>
              <a:spcAft>
                <a:spcPts val="0"/>
              </a:spcAft>
              <a:buClr>
                <a:schemeClr val="dk1"/>
              </a:buClr>
              <a:buSzPts val="1200"/>
              <a:buFont typeface="Arial"/>
              <a:buNone/>
            </a:pPr>
            <a:r>
              <a:t/>
            </a:r>
            <a:endParaRPr sz="1200">
              <a:solidFill>
                <a:srgbClr val="5C727C"/>
              </a:solidFill>
              <a:latin typeface="Arial"/>
              <a:ea typeface="Arial"/>
              <a:cs typeface="Arial"/>
              <a:sym typeface="Arial"/>
            </a:endParaRPr>
          </a:p>
          <a:p>
            <a:pPr indent="0" lvl="0" marL="0" rtl="0" algn="l">
              <a:spcBef>
                <a:spcPts val="1200"/>
              </a:spcBef>
              <a:spcAft>
                <a:spcPts val="0"/>
              </a:spcAft>
              <a:buNone/>
            </a:pPr>
            <a:r>
              <a:t/>
            </a:r>
            <a:endParaRPr/>
          </a:p>
        </p:txBody>
      </p:sp>
      <p:sp>
        <p:nvSpPr>
          <p:cNvPr id="279" name="Google Shape;279;p4:notes"/>
          <p:cNvSpPr txBox="1"/>
          <p:nvPr>
            <p:ph idx="12" type="sldNum"/>
          </p:nvPr>
        </p:nvSpPr>
        <p:spPr>
          <a:xfrm>
            <a:off x="5180013" y="6513513"/>
            <a:ext cx="3962400" cy="3444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p5: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8" name="Google Shape;298;p5:notes"/>
          <p:cNvSpPr txBox="1"/>
          <p:nvPr>
            <p:ph idx="1" type="body"/>
          </p:nvPr>
        </p:nvSpPr>
        <p:spPr>
          <a:xfrm>
            <a:off x="914400" y="3300413"/>
            <a:ext cx="7315200" cy="2700337"/>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zh-TW"/>
              <a:t>這是我們研究中，比較相近的兩個參考文獻，</a:t>
            </a:r>
            <a:endParaRPr/>
          </a:p>
          <a:p>
            <a:pPr indent="0" lvl="0" marL="0" rtl="0" algn="l">
              <a:spcBef>
                <a:spcPts val="0"/>
              </a:spcBef>
              <a:spcAft>
                <a:spcPts val="0"/>
              </a:spcAft>
              <a:buNone/>
            </a:pPr>
            <a:r>
              <a:rPr lang="zh-TW"/>
              <a:t>- 在1的論文研究中，主要也是以數據分析的方式來分析是否有慢性病，在分析中過程中，他們主要量測了心率、血壓、體溫三個指標就能夠以很高的精確度分析出使用者是否有慢性病纏身。</a:t>
            </a:r>
            <a:endParaRPr/>
          </a:p>
          <a:p>
            <a:pPr indent="-171450" lvl="0" marL="171450" rtl="0" algn="l">
              <a:spcBef>
                <a:spcPts val="0"/>
              </a:spcBef>
              <a:spcAft>
                <a:spcPts val="0"/>
              </a:spcAft>
              <a:buClr>
                <a:schemeClr val="dk1"/>
              </a:buClr>
              <a:buSzPts val="1200"/>
              <a:buFont typeface="Calibri"/>
              <a:buChar char="-"/>
            </a:pPr>
            <a:r>
              <a:rPr lang="zh-TW"/>
              <a:t>而在2的部分則是成大的居家照護機器人，主要也是以量測血壓、血糖的方式來收集使用者、長者生理數據並在下次長者回診時，才交由醫生來對於指標的變化給予近一步的診斷，處理。</a:t>
            </a:r>
            <a:endParaRPr/>
          </a:p>
          <a:p>
            <a:pPr indent="0" lvl="0" marL="0" rtl="0" algn="l">
              <a:spcBef>
                <a:spcPts val="0"/>
              </a:spcBef>
              <a:spcAft>
                <a:spcPts val="0"/>
              </a:spcAft>
              <a:buClr>
                <a:schemeClr val="dk1"/>
              </a:buClr>
              <a:buSzPts val="1200"/>
              <a:buFont typeface="Calibri"/>
              <a:buNone/>
            </a:pPr>
            <a:r>
              <a:rPr lang="zh-TW"/>
              <a:t>而通過此2篇論文，就使我們思考，難道一定得等到回診才能由醫生給予病情一些根治方式嗎?而為了不浪費疾病的黃金治療期，我們才想一樣利用量測的方式並以人工智慧分析方法來立即的給予長者關於一些健康上的一些建議。</a:t>
            </a:r>
            <a:endParaRPr/>
          </a:p>
        </p:txBody>
      </p:sp>
      <p:sp>
        <p:nvSpPr>
          <p:cNvPr id="299" name="Google Shape;299;p5:notes"/>
          <p:cNvSpPr txBox="1"/>
          <p:nvPr>
            <p:ph idx="12" type="sldNum"/>
          </p:nvPr>
        </p:nvSpPr>
        <p:spPr>
          <a:xfrm>
            <a:off x="5180013" y="6513513"/>
            <a:ext cx="3962400" cy="3444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p6:notes"/>
          <p:cNvSpPr txBox="1"/>
          <p:nvPr>
            <p:ph idx="1" type="body"/>
          </p:nvPr>
        </p:nvSpPr>
        <p:spPr>
          <a:xfrm>
            <a:off x="914400" y="3300413"/>
            <a:ext cx="73152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5" name="Google Shape;305;p6: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p7: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3" name="Google Shape;313;p7:notes"/>
          <p:cNvSpPr txBox="1"/>
          <p:nvPr>
            <p:ph idx="1" type="body"/>
          </p:nvPr>
        </p:nvSpPr>
        <p:spPr>
          <a:xfrm>
            <a:off x="914400" y="3300413"/>
            <a:ext cx="7315200" cy="2700337"/>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zh-TW"/>
              <a:t>這是我們系統架構的部分，主要由Zenbo Junior 、3種量測儀器、樹莓派、網頁組合，主要就是由機器人與長者互動的方式，提醒長者須定期量測健康數據來得知目前身體狀況是否良好，而在長者將全部數據量測完畢後，系統會顯示網頁QRcode給予長者、長者家人來進行查閱本次量測數據及系統所給予的建議有甚麼??當然有需要查閱歷史量測圖表也是可以的。</a:t>
            </a:r>
            <a:endParaRPr/>
          </a:p>
        </p:txBody>
      </p:sp>
      <p:sp>
        <p:nvSpPr>
          <p:cNvPr id="314" name="Google Shape;314;p7:notes"/>
          <p:cNvSpPr txBox="1"/>
          <p:nvPr>
            <p:ph idx="12" type="sldNum"/>
          </p:nvPr>
        </p:nvSpPr>
        <p:spPr>
          <a:xfrm>
            <a:off x="5180013" y="6513513"/>
            <a:ext cx="3962400" cy="3444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p8: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6" name="Google Shape;356;p8:notes"/>
          <p:cNvSpPr txBox="1"/>
          <p:nvPr>
            <p:ph idx="1" type="body"/>
          </p:nvPr>
        </p:nvSpPr>
        <p:spPr>
          <a:xfrm>
            <a:off x="914400" y="3300413"/>
            <a:ext cx="7315200" cy="2700337"/>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zh-TW"/>
              <a:t>在研究中，我們利用了狀態機的架構使得各個設備能夠溝通，PPT中所顯示的圖形其實是我們其中一個量測額溫開始的案例而已，但其實在真正研究中我們的系統已經做到無論先量測何種醫療設備，系統都能夠得知了。</a:t>
            </a:r>
            <a:endParaRPr/>
          </a:p>
          <a:p>
            <a:pPr indent="0" lvl="0" marL="0" rtl="0" algn="l">
              <a:spcBef>
                <a:spcPts val="0"/>
              </a:spcBef>
              <a:spcAft>
                <a:spcPts val="0"/>
              </a:spcAft>
              <a:buNone/>
            </a:pPr>
            <a:r>
              <a:t/>
            </a:r>
            <a:endParaRPr/>
          </a:p>
          <a:p>
            <a:pPr indent="0" lvl="0" marL="0" rtl="0" algn="l">
              <a:spcBef>
                <a:spcPts val="0"/>
              </a:spcBef>
              <a:spcAft>
                <a:spcPts val="0"/>
              </a:spcAft>
              <a:buNone/>
            </a:pPr>
            <a:r>
              <a:rPr lang="zh-TW"/>
              <a:t>在圖主要是從左而右看過去的，每一個小箭頭我們稱之為事件，一開始狀態會在系統等待使用者插入健保卡(此時系統中的ZenboJunior機器人能以人臉辨識的方式查看是否有使用者、長者在前方，若出現人臉，則機器人會像使用者、長者打招呼。)，而當系統偵測到健保卡插入後，機器人則會說出:使用者先生/小姐，偵測到健保卡插入，量測系統已啟動，請開始量測生理指標)，而狀態機內主要也是以這種方式量測額溫、體重、血壓，量測到後，說出額溫數值，若超過37.5度，系統請使用者注意身體，稍微有點發燒…等等(給予建議這樣)，血壓、心跳方面也會，當我們3種量測設備都量測完畢後，使用者拔除健保卡，此時系統會跳出網頁的QRCode供給長者去查看自己過去所量測的紀錄、此外若想直接查看也是可以從網頁上用帳號密碼登入。</a:t>
            </a:r>
            <a:endParaRPr/>
          </a:p>
        </p:txBody>
      </p:sp>
      <p:sp>
        <p:nvSpPr>
          <p:cNvPr id="357" name="Google Shape;357;p8:notes"/>
          <p:cNvSpPr txBox="1"/>
          <p:nvPr>
            <p:ph idx="12" type="sldNum"/>
          </p:nvPr>
        </p:nvSpPr>
        <p:spPr>
          <a:xfrm>
            <a:off x="5180013" y="6513513"/>
            <a:ext cx="3962400" cy="3444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p9: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00" name="Google Shape;400;p9:notes"/>
          <p:cNvSpPr txBox="1"/>
          <p:nvPr>
            <p:ph idx="1" type="body"/>
          </p:nvPr>
        </p:nvSpPr>
        <p:spPr>
          <a:xfrm>
            <a:off x="914400" y="3300413"/>
            <a:ext cx="7315200" cy="2700337"/>
          </a:xfrm>
          <a:prstGeom prst="rect">
            <a:avLst/>
          </a:prstGeom>
          <a:noFill/>
          <a:ln>
            <a:noFill/>
          </a:ln>
        </p:spPr>
        <p:txBody>
          <a:bodyPr anchorCtr="0" anchor="t" bIns="45700" lIns="91425" spcFirstLastPara="1" rIns="91425" wrap="square" tIns="45700">
            <a:noAutofit/>
          </a:bodyPr>
          <a:lstStyle/>
          <a:p>
            <a:pPr indent="-285750" lvl="0" marL="285750" rtl="0" algn="l">
              <a:spcBef>
                <a:spcPts val="0"/>
              </a:spcBef>
              <a:spcAft>
                <a:spcPts val="0"/>
              </a:spcAft>
              <a:buClr>
                <a:srgbClr val="5C727C"/>
              </a:buClr>
              <a:buSzPts val="1200"/>
              <a:buFont typeface="Arial"/>
              <a:buChar char="•"/>
            </a:pPr>
            <a:r>
              <a:rPr lang="zh-TW" sz="1200">
                <a:solidFill>
                  <a:srgbClr val="5C727C"/>
                </a:solidFill>
                <a:latin typeface="Arial"/>
                <a:ea typeface="Arial"/>
                <a:cs typeface="Arial"/>
                <a:sym typeface="Arial"/>
              </a:rPr>
              <a:t>使用者登入系統</a:t>
            </a:r>
            <a:endParaRPr/>
          </a:p>
          <a:p>
            <a:pPr indent="-285750" lvl="0" marL="285750" rtl="0" algn="l">
              <a:spcBef>
                <a:spcPts val="1200"/>
              </a:spcBef>
              <a:spcAft>
                <a:spcPts val="0"/>
              </a:spcAft>
              <a:buClr>
                <a:srgbClr val="5C727C"/>
              </a:buClr>
              <a:buSzPts val="1200"/>
              <a:buFont typeface="Arial"/>
              <a:buChar char="•"/>
            </a:pPr>
            <a:r>
              <a:rPr lang="zh-TW" sz="1200">
                <a:solidFill>
                  <a:srgbClr val="5C727C"/>
                </a:solidFill>
                <a:latin typeface="Arial"/>
                <a:ea typeface="Arial"/>
                <a:cs typeface="Arial"/>
                <a:sym typeface="Arial"/>
              </a:rPr>
              <a:t>資料查詢</a:t>
            </a:r>
            <a:endParaRPr/>
          </a:p>
          <a:p>
            <a:pPr indent="-285750" lvl="0" marL="285750" rtl="0" algn="l">
              <a:spcBef>
                <a:spcPts val="1200"/>
              </a:spcBef>
              <a:spcAft>
                <a:spcPts val="0"/>
              </a:spcAft>
              <a:buClr>
                <a:srgbClr val="5C727C"/>
              </a:buClr>
              <a:buSzPts val="1200"/>
              <a:buFont typeface="Arial"/>
              <a:buChar char="•"/>
            </a:pPr>
            <a:r>
              <a:rPr lang="zh-TW" sz="1200">
                <a:solidFill>
                  <a:srgbClr val="5C727C"/>
                </a:solidFill>
                <a:latin typeface="Arial"/>
                <a:ea typeface="Arial"/>
                <a:cs typeface="Arial"/>
                <a:sym typeface="Arial"/>
              </a:rPr>
              <a:t>圖表顯示</a:t>
            </a:r>
            <a:endParaRPr sz="1200">
              <a:solidFill>
                <a:srgbClr val="5C727C"/>
              </a:solidFill>
              <a:latin typeface="Arial"/>
              <a:ea typeface="Arial"/>
              <a:cs typeface="Arial"/>
              <a:sym typeface="Arial"/>
            </a:endParaRPr>
          </a:p>
          <a:p>
            <a:pPr indent="-285750" lvl="0" marL="285750" rtl="0" algn="l">
              <a:spcBef>
                <a:spcPts val="1200"/>
              </a:spcBef>
              <a:spcAft>
                <a:spcPts val="0"/>
              </a:spcAft>
              <a:buClr>
                <a:srgbClr val="5C727C"/>
              </a:buClr>
              <a:buSzPts val="1200"/>
              <a:buFont typeface="Arial"/>
              <a:buChar char="•"/>
            </a:pPr>
            <a:r>
              <a:rPr lang="zh-TW" sz="1200">
                <a:solidFill>
                  <a:srgbClr val="5C727C"/>
                </a:solidFill>
                <a:latin typeface="Arial"/>
                <a:ea typeface="Arial"/>
                <a:cs typeface="Arial"/>
                <a:sym typeface="Arial"/>
              </a:rPr>
              <a:t>數據分析</a:t>
            </a:r>
            <a:endParaRPr sz="1400">
              <a:solidFill>
                <a:srgbClr val="5C727C"/>
              </a:solidFill>
              <a:latin typeface="Arial"/>
              <a:ea typeface="Arial"/>
              <a:cs typeface="Arial"/>
              <a:sym typeface="Arial"/>
            </a:endParaRPr>
          </a:p>
          <a:p>
            <a:pPr indent="0" lvl="0" marL="0" rtl="0" algn="l">
              <a:spcBef>
                <a:spcPts val="1200"/>
              </a:spcBef>
              <a:spcAft>
                <a:spcPts val="0"/>
              </a:spcAft>
              <a:buNone/>
            </a:pPr>
            <a:r>
              <a:t/>
            </a:r>
            <a:endParaRPr/>
          </a:p>
        </p:txBody>
      </p:sp>
      <p:sp>
        <p:nvSpPr>
          <p:cNvPr id="401" name="Google Shape;401;p9:notes"/>
          <p:cNvSpPr txBox="1"/>
          <p:nvPr>
            <p:ph idx="12" type="sldNum"/>
          </p:nvPr>
        </p:nvSpPr>
        <p:spPr>
          <a:xfrm>
            <a:off x="5180013" y="6513513"/>
            <a:ext cx="3962400" cy="3444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40" Type="http://schemas.openxmlformats.org/officeDocument/2006/relationships/image" Target="../media/image105.png"/><Relationship Id="rId42" Type="http://schemas.openxmlformats.org/officeDocument/2006/relationships/image" Target="../media/image111.png"/><Relationship Id="rId41" Type="http://schemas.openxmlformats.org/officeDocument/2006/relationships/image" Target="../media/image107.png"/><Relationship Id="rId44" Type="http://schemas.openxmlformats.org/officeDocument/2006/relationships/image" Target="../media/image106.png"/><Relationship Id="rId43" Type="http://schemas.openxmlformats.org/officeDocument/2006/relationships/image" Target="../media/image103.png"/><Relationship Id="rId46" Type="http://schemas.openxmlformats.org/officeDocument/2006/relationships/image" Target="../media/image114.png"/><Relationship Id="rId45" Type="http://schemas.openxmlformats.org/officeDocument/2006/relationships/image" Target="../media/image101.png"/><Relationship Id="rId1" Type="http://schemas.openxmlformats.org/officeDocument/2006/relationships/slideMaster" Target="../slideMasters/slideMaster1.xml"/><Relationship Id="rId2" Type="http://schemas.openxmlformats.org/officeDocument/2006/relationships/image" Target="../media/image19.png"/><Relationship Id="rId3" Type="http://schemas.openxmlformats.org/officeDocument/2006/relationships/image" Target="../media/image65.png"/><Relationship Id="rId4" Type="http://schemas.openxmlformats.org/officeDocument/2006/relationships/image" Target="../media/image70.png"/><Relationship Id="rId9" Type="http://schemas.openxmlformats.org/officeDocument/2006/relationships/image" Target="../media/image69.png"/><Relationship Id="rId48" Type="http://schemas.openxmlformats.org/officeDocument/2006/relationships/image" Target="../media/image110.png"/><Relationship Id="rId47" Type="http://schemas.openxmlformats.org/officeDocument/2006/relationships/image" Target="../media/image102.png"/><Relationship Id="rId49" Type="http://schemas.openxmlformats.org/officeDocument/2006/relationships/image" Target="../media/image112.png"/><Relationship Id="rId5" Type="http://schemas.openxmlformats.org/officeDocument/2006/relationships/image" Target="../media/image67.png"/><Relationship Id="rId6" Type="http://schemas.openxmlformats.org/officeDocument/2006/relationships/image" Target="../media/image68.png"/><Relationship Id="rId7" Type="http://schemas.openxmlformats.org/officeDocument/2006/relationships/image" Target="../media/image74.png"/><Relationship Id="rId8" Type="http://schemas.openxmlformats.org/officeDocument/2006/relationships/image" Target="../media/image75.png"/><Relationship Id="rId31" Type="http://schemas.openxmlformats.org/officeDocument/2006/relationships/image" Target="../media/image93.png"/><Relationship Id="rId30" Type="http://schemas.openxmlformats.org/officeDocument/2006/relationships/image" Target="../media/image85.png"/><Relationship Id="rId33" Type="http://schemas.openxmlformats.org/officeDocument/2006/relationships/image" Target="../media/image113.png"/><Relationship Id="rId32" Type="http://schemas.openxmlformats.org/officeDocument/2006/relationships/image" Target="../media/image97.png"/><Relationship Id="rId35" Type="http://schemas.openxmlformats.org/officeDocument/2006/relationships/image" Target="../media/image100.png"/><Relationship Id="rId34" Type="http://schemas.openxmlformats.org/officeDocument/2006/relationships/image" Target="../media/image94.png"/><Relationship Id="rId37" Type="http://schemas.openxmlformats.org/officeDocument/2006/relationships/image" Target="../media/image96.png"/><Relationship Id="rId36" Type="http://schemas.openxmlformats.org/officeDocument/2006/relationships/image" Target="../media/image104.png"/><Relationship Id="rId39" Type="http://schemas.openxmlformats.org/officeDocument/2006/relationships/image" Target="../media/image98.png"/><Relationship Id="rId38" Type="http://schemas.openxmlformats.org/officeDocument/2006/relationships/image" Target="../media/image99.png"/><Relationship Id="rId62" Type="http://schemas.openxmlformats.org/officeDocument/2006/relationships/image" Target="../media/image131.png"/><Relationship Id="rId61" Type="http://schemas.openxmlformats.org/officeDocument/2006/relationships/image" Target="../media/image123.png"/><Relationship Id="rId20" Type="http://schemas.openxmlformats.org/officeDocument/2006/relationships/image" Target="../media/image84.png"/><Relationship Id="rId64" Type="http://schemas.openxmlformats.org/officeDocument/2006/relationships/image" Target="../media/image124.png"/><Relationship Id="rId63" Type="http://schemas.openxmlformats.org/officeDocument/2006/relationships/image" Target="../media/image127.png"/><Relationship Id="rId22" Type="http://schemas.openxmlformats.org/officeDocument/2006/relationships/image" Target="../media/image86.png"/><Relationship Id="rId66" Type="http://schemas.openxmlformats.org/officeDocument/2006/relationships/image" Target="../media/image59.jpg"/><Relationship Id="rId21" Type="http://schemas.openxmlformats.org/officeDocument/2006/relationships/image" Target="../media/image81.png"/><Relationship Id="rId65" Type="http://schemas.openxmlformats.org/officeDocument/2006/relationships/image" Target="../media/image121.png"/><Relationship Id="rId24" Type="http://schemas.openxmlformats.org/officeDocument/2006/relationships/image" Target="../media/image87.png"/><Relationship Id="rId23" Type="http://schemas.openxmlformats.org/officeDocument/2006/relationships/image" Target="../media/image88.png"/><Relationship Id="rId60" Type="http://schemas.openxmlformats.org/officeDocument/2006/relationships/image" Target="../media/image120.png"/><Relationship Id="rId26" Type="http://schemas.openxmlformats.org/officeDocument/2006/relationships/image" Target="../media/image95.png"/><Relationship Id="rId25" Type="http://schemas.openxmlformats.org/officeDocument/2006/relationships/image" Target="../media/image90.png"/><Relationship Id="rId28" Type="http://schemas.openxmlformats.org/officeDocument/2006/relationships/image" Target="../media/image91.png"/><Relationship Id="rId27" Type="http://schemas.openxmlformats.org/officeDocument/2006/relationships/image" Target="../media/image89.png"/><Relationship Id="rId29" Type="http://schemas.openxmlformats.org/officeDocument/2006/relationships/image" Target="../media/image92.png"/><Relationship Id="rId51" Type="http://schemas.openxmlformats.org/officeDocument/2006/relationships/image" Target="../media/image117.png"/><Relationship Id="rId50" Type="http://schemas.openxmlformats.org/officeDocument/2006/relationships/image" Target="../media/image108.png"/><Relationship Id="rId53" Type="http://schemas.openxmlformats.org/officeDocument/2006/relationships/image" Target="../media/image115.png"/><Relationship Id="rId52" Type="http://schemas.openxmlformats.org/officeDocument/2006/relationships/image" Target="../media/image109.png"/><Relationship Id="rId11" Type="http://schemas.openxmlformats.org/officeDocument/2006/relationships/image" Target="../media/image76.png"/><Relationship Id="rId55" Type="http://schemas.openxmlformats.org/officeDocument/2006/relationships/image" Target="../media/image118.png"/><Relationship Id="rId10" Type="http://schemas.openxmlformats.org/officeDocument/2006/relationships/image" Target="../media/image73.png"/><Relationship Id="rId54" Type="http://schemas.openxmlformats.org/officeDocument/2006/relationships/image" Target="../media/image116.png"/><Relationship Id="rId13" Type="http://schemas.openxmlformats.org/officeDocument/2006/relationships/image" Target="../media/image71.png"/><Relationship Id="rId57" Type="http://schemas.openxmlformats.org/officeDocument/2006/relationships/image" Target="../media/image119.png"/><Relationship Id="rId12" Type="http://schemas.openxmlformats.org/officeDocument/2006/relationships/image" Target="../media/image72.png"/><Relationship Id="rId56" Type="http://schemas.openxmlformats.org/officeDocument/2006/relationships/image" Target="../media/image130.png"/><Relationship Id="rId15" Type="http://schemas.openxmlformats.org/officeDocument/2006/relationships/image" Target="../media/image79.png"/><Relationship Id="rId59" Type="http://schemas.openxmlformats.org/officeDocument/2006/relationships/image" Target="../media/image128.png"/><Relationship Id="rId14" Type="http://schemas.openxmlformats.org/officeDocument/2006/relationships/image" Target="../media/image78.png"/><Relationship Id="rId58" Type="http://schemas.openxmlformats.org/officeDocument/2006/relationships/image" Target="../media/image122.png"/><Relationship Id="rId17" Type="http://schemas.openxmlformats.org/officeDocument/2006/relationships/image" Target="../media/image77.png"/><Relationship Id="rId16" Type="http://schemas.openxmlformats.org/officeDocument/2006/relationships/image" Target="../media/image82.png"/><Relationship Id="rId19" Type="http://schemas.openxmlformats.org/officeDocument/2006/relationships/image" Target="../media/image83.png"/><Relationship Id="rId18" Type="http://schemas.openxmlformats.org/officeDocument/2006/relationships/image" Target="../media/image80.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17" name="Shape 117"/>
        <p:cNvGrpSpPr/>
        <p:nvPr/>
      </p:nvGrpSpPr>
      <p:grpSpPr>
        <a:xfrm>
          <a:off x="0" y="0"/>
          <a:ext cx="0" cy="0"/>
          <a:chOff x="0" y="0"/>
          <a:chExt cx="0" cy="0"/>
        </a:xfrm>
      </p:grpSpPr>
      <p:sp>
        <p:nvSpPr>
          <p:cNvPr id="118" name="Google Shape;118;p17"/>
          <p:cNvSpPr txBox="1"/>
          <p:nvPr>
            <p:ph type="title"/>
          </p:nvPr>
        </p:nvSpPr>
        <p:spPr>
          <a:xfrm>
            <a:off x="707542" y="307924"/>
            <a:ext cx="7728915" cy="130111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4400">
                <a:solidFill>
                  <a:schemeClr val="dk1"/>
                </a:solidFill>
                <a:latin typeface="Arial Black"/>
                <a:ea typeface="Arial Black"/>
                <a:cs typeface="Arial Black"/>
                <a:sym typeface="Arial Black"/>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9" name="Google Shape;119;p17"/>
          <p:cNvSpPr txBox="1"/>
          <p:nvPr>
            <p:ph idx="1" type="body"/>
          </p:nvPr>
        </p:nvSpPr>
        <p:spPr>
          <a:xfrm>
            <a:off x="1517650" y="2499105"/>
            <a:ext cx="6115050" cy="1583689"/>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b="0" i="0">
                <a:solidFill>
                  <a:schemeClr val="dk1"/>
                </a:solidFill>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20" name="Google Shape;120;p17"/>
          <p:cNvSpPr txBox="1"/>
          <p:nvPr>
            <p:ph idx="11" type="ftr"/>
          </p:nvPr>
        </p:nvSpPr>
        <p:spPr>
          <a:xfrm>
            <a:off x="3108960" y="6377940"/>
            <a:ext cx="292608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1" name="Google Shape;121;p17"/>
          <p:cNvSpPr txBox="1"/>
          <p:nvPr>
            <p:ph idx="10" type="dt"/>
          </p:nvPr>
        </p:nvSpPr>
        <p:spPr>
          <a:xfrm>
            <a:off x="457200" y="6377940"/>
            <a:ext cx="210312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2" name="Google Shape;122;p17"/>
          <p:cNvSpPr txBox="1"/>
          <p:nvPr>
            <p:ph idx="12" type="sldNum"/>
          </p:nvPr>
        </p:nvSpPr>
        <p:spPr>
          <a:xfrm>
            <a:off x="8233282" y="6448280"/>
            <a:ext cx="241300" cy="194309"/>
          </a:xfrm>
          <a:prstGeom prst="rect">
            <a:avLst/>
          </a:prstGeom>
          <a:noFill/>
          <a:ln>
            <a:noFill/>
          </a:ln>
        </p:spPr>
        <p:txBody>
          <a:bodyPr anchorCtr="0" anchor="t" bIns="0" lIns="0" spcFirstLastPara="1" rIns="0" wrap="square" tIns="0">
            <a:spAutoFit/>
          </a:bodyPr>
          <a:lstStyle>
            <a:lvl1pPr indent="0" lvl="0" marL="114300" marR="0" algn="l">
              <a:lnSpc>
                <a:spcPct val="117499"/>
              </a:lnSpc>
              <a:spcBef>
                <a:spcPts val="0"/>
              </a:spcBef>
              <a:buNone/>
              <a:defRPr b="0" i="0" sz="1200">
                <a:solidFill>
                  <a:srgbClr val="888888"/>
                </a:solidFill>
                <a:latin typeface="Times New Roman"/>
                <a:ea typeface="Times New Roman"/>
                <a:cs typeface="Times New Roman"/>
                <a:sym typeface="Times New Roman"/>
              </a:defRPr>
            </a:lvl1pPr>
            <a:lvl2pPr indent="0" lvl="1" marL="114300" marR="0" algn="l">
              <a:lnSpc>
                <a:spcPct val="117499"/>
              </a:lnSpc>
              <a:spcBef>
                <a:spcPts val="0"/>
              </a:spcBef>
              <a:buNone/>
              <a:defRPr b="0" i="0" sz="1200">
                <a:solidFill>
                  <a:srgbClr val="888888"/>
                </a:solidFill>
                <a:latin typeface="Times New Roman"/>
                <a:ea typeface="Times New Roman"/>
                <a:cs typeface="Times New Roman"/>
                <a:sym typeface="Times New Roman"/>
              </a:defRPr>
            </a:lvl2pPr>
            <a:lvl3pPr indent="0" lvl="2" marL="114300" marR="0" algn="l">
              <a:lnSpc>
                <a:spcPct val="117499"/>
              </a:lnSpc>
              <a:spcBef>
                <a:spcPts val="0"/>
              </a:spcBef>
              <a:buNone/>
              <a:defRPr b="0" i="0" sz="1200">
                <a:solidFill>
                  <a:srgbClr val="888888"/>
                </a:solidFill>
                <a:latin typeface="Times New Roman"/>
                <a:ea typeface="Times New Roman"/>
                <a:cs typeface="Times New Roman"/>
                <a:sym typeface="Times New Roman"/>
              </a:defRPr>
            </a:lvl3pPr>
            <a:lvl4pPr indent="0" lvl="3" marL="114300" marR="0" algn="l">
              <a:lnSpc>
                <a:spcPct val="117499"/>
              </a:lnSpc>
              <a:spcBef>
                <a:spcPts val="0"/>
              </a:spcBef>
              <a:buNone/>
              <a:defRPr b="0" i="0" sz="1200">
                <a:solidFill>
                  <a:srgbClr val="888888"/>
                </a:solidFill>
                <a:latin typeface="Times New Roman"/>
                <a:ea typeface="Times New Roman"/>
                <a:cs typeface="Times New Roman"/>
                <a:sym typeface="Times New Roman"/>
              </a:defRPr>
            </a:lvl4pPr>
            <a:lvl5pPr indent="0" lvl="4" marL="114300" marR="0" algn="l">
              <a:lnSpc>
                <a:spcPct val="117499"/>
              </a:lnSpc>
              <a:spcBef>
                <a:spcPts val="0"/>
              </a:spcBef>
              <a:buNone/>
              <a:defRPr b="0" i="0" sz="1200">
                <a:solidFill>
                  <a:srgbClr val="888888"/>
                </a:solidFill>
                <a:latin typeface="Times New Roman"/>
                <a:ea typeface="Times New Roman"/>
                <a:cs typeface="Times New Roman"/>
                <a:sym typeface="Times New Roman"/>
              </a:defRPr>
            </a:lvl5pPr>
            <a:lvl6pPr indent="0" lvl="5" marL="114300" marR="0" algn="l">
              <a:lnSpc>
                <a:spcPct val="117499"/>
              </a:lnSpc>
              <a:spcBef>
                <a:spcPts val="0"/>
              </a:spcBef>
              <a:buNone/>
              <a:defRPr b="0" i="0" sz="1200">
                <a:solidFill>
                  <a:srgbClr val="888888"/>
                </a:solidFill>
                <a:latin typeface="Times New Roman"/>
                <a:ea typeface="Times New Roman"/>
                <a:cs typeface="Times New Roman"/>
                <a:sym typeface="Times New Roman"/>
              </a:defRPr>
            </a:lvl6pPr>
            <a:lvl7pPr indent="0" lvl="6" marL="114300" marR="0" algn="l">
              <a:lnSpc>
                <a:spcPct val="117499"/>
              </a:lnSpc>
              <a:spcBef>
                <a:spcPts val="0"/>
              </a:spcBef>
              <a:buNone/>
              <a:defRPr b="0" i="0" sz="1200">
                <a:solidFill>
                  <a:srgbClr val="888888"/>
                </a:solidFill>
                <a:latin typeface="Times New Roman"/>
                <a:ea typeface="Times New Roman"/>
                <a:cs typeface="Times New Roman"/>
                <a:sym typeface="Times New Roman"/>
              </a:defRPr>
            </a:lvl7pPr>
            <a:lvl8pPr indent="0" lvl="7" marL="114300" marR="0" algn="l">
              <a:lnSpc>
                <a:spcPct val="117499"/>
              </a:lnSpc>
              <a:spcBef>
                <a:spcPts val="0"/>
              </a:spcBef>
              <a:buNone/>
              <a:defRPr b="0" i="0" sz="1200">
                <a:solidFill>
                  <a:srgbClr val="888888"/>
                </a:solidFill>
                <a:latin typeface="Times New Roman"/>
                <a:ea typeface="Times New Roman"/>
                <a:cs typeface="Times New Roman"/>
                <a:sym typeface="Times New Roman"/>
              </a:defRPr>
            </a:lvl8pPr>
            <a:lvl9pPr indent="0" lvl="8" marL="114300" marR="0" algn="l">
              <a:lnSpc>
                <a:spcPct val="117499"/>
              </a:lnSpc>
              <a:spcBef>
                <a:spcPts val="0"/>
              </a:spcBef>
              <a:buNone/>
              <a:defRPr b="0" i="0" sz="1200">
                <a:solidFill>
                  <a:srgbClr val="888888"/>
                </a:solidFill>
                <a:latin typeface="Times New Roman"/>
                <a:ea typeface="Times New Roman"/>
                <a:cs typeface="Times New Roman"/>
                <a:sym typeface="Times New Roman"/>
              </a:defRPr>
            </a:lvl9pPr>
          </a:lstStyle>
          <a:p>
            <a:pPr indent="0" lvl="0" marL="114300" rtl="0" algn="l">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標題及內容">
  <p:cSld name="標題及內容">
    <p:spTree>
      <p:nvGrpSpPr>
        <p:cNvPr id="123" name="Shape 123"/>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showMasterSp="0">
  <p:cSld name="Title Only">
    <p:bg>
      <p:bgPr>
        <a:solidFill>
          <a:schemeClr val="lt1"/>
        </a:solidFill>
      </p:bgPr>
    </p:bg>
    <p:spTree>
      <p:nvGrpSpPr>
        <p:cNvPr id="124" name="Shape 124"/>
        <p:cNvGrpSpPr/>
        <p:nvPr/>
      </p:nvGrpSpPr>
      <p:grpSpPr>
        <a:xfrm>
          <a:off x="0" y="0"/>
          <a:ext cx="0" cy="0"/>
          <a:chOff x="0" y="0"/>
          <a:chExt cx="0" cy="0"/>
        </a:xfrm>
      </p:grpSpPr>
      <p:pic>
        <p:nvPicPr>
          <p:cNvPr id="125" name="Google Shape;125;p19"/>
          <p:cNvPicPr preferRelativeResize="0"/>
          <p:nvPr/>
        </p:nvPicPr>
        <p:blipFill rotWithShape="1">
          <a:blip r:embed="rId2">
            <a:alphaModFix/>
          </a:blip>
          <a:srcRect b="0" l="0" r="0" t="0"/>
          <a:stretch/>
        </p:blipFill>
        <p:spPr>
          <a:xfrm>
            <a:off x="7871459" y="315468"/>
            <a:ext cx="1002792" cy="912876"/>
          </a:xfrm>
          <a:prstGeom prst="rect">
            <a:avLst/>
          </a:prstGeom>
          <a:noFill/>
          <a:ln>
            <a:noFill/>
          </a:ln>
        </p:spPr>
      </p:pic>
      <p:pic>
        <p:nvPicPr>
          <p:cNvPr id="126" name="Google Shape;126;p19"/>
          <p:cNvPicPr preferRelativeResize="0"/>
          <p:nvPr/>
        </p:nvPicPr>
        <p:blipFill rotWithShape="1">
          <a:blip r:embed="rId3">
            <a:alphaModFix/>
          </a:blip>
          <a:srcRect b="0" l="0" r="0" t="0"/>
          <a:stretch/>
        </p:blipFill>
        <p:spPr>
          <a:xfrm>
            <a:off x="7704940" y="799122"/>
            <a:ext cx="113632" cy="103713"/>
          </a:xfrm>
          <a:prstGeom prst="rect">
            <a:avLst/>
          </a:prstGeom>
          <a:noFill/>
          <a:ln>
            <a:noFill/>
          </a:ln>
        </p:spPr>
      </p:pic>
      <p:pic>
        <p:nvPicPr>
          <p:cNvPr id="127" name="Google Shape;127;p19"/>
          <p:cNvPicPr preferRelativeResize="0"/>
          <p:nvPr/>
        </p:nvPicPr>
        <p:blipFill rotWithShape="1">
          <a:blip r:embed="rId4">
            <a:alphaModFix/>
          </a:blip>
          <a:srcRect b="0" l="0" r="0" t="0"/>
          <a:stretch/>
        </p:blipFill>
        <p:spPr>
          <a:xfrm>
            <a:off x="7700771" y="808228"/>
            <a:ext cx="115765" cy="147447"/>
          </a:xfrm>
          <a:prstGeom prst="rect">
            <a:avLst/>
          </a:prstGeom>
          <a:noFill/>
          <a:ln>
            <a:noFill/>
          </a:ln>
        </p:spPr>
      </p:pic>
      <p:sp>
        <p:nvSpPr>
          <p:cNvPr id="128" name="Google Shape;128;p19"/>
          <p:cNvSpPr/>
          <p:nvPr/>
        </p:nvSpPr>
        <p:spPr>
          <a:xfrm>
            <a:off x="7727426" y="869949"/>
            <a:ext cx="40640" cy="38100"/>
          </a:xfrm>
          <a:custGeom>
            <a:rect b="b" l="l" r="r" t="t"/>
            <a:pathLst>
              <a:path extrusionOk="0" h="38100" w="40640">
                <a:moveTo>
                  <a:pt x="9158" y="2032"/>
                </a:moveTo>
                <a:lnTo>
                  <a:pt x="6364" y="2412"/>
                </a:lnTo>
                <a:lnTo>
                  <a:pt x="4332" y="2794"/>
                </a:lnTo>
                <a:lnTo>
                  <a:pt x="2681" y="3683"/>
                </a:lnTo>
                <a:lnTo>
                  <a:pt x="1538" y="5334"/>
                </a:lnTo>
                <a:lnTo>
                  <a:pt x="395" y="6858"/>
                </a:lnTo>
                <a:lnTo>
                  <a:pt x="69" y="8000"/>
                </a:lnTo>
                <a:lnTo>
                  <a:pt x="0" y="9271"/>
                </a:lnTo>
                <a:lnTo>
                  <a:pt x="306" y="11049"/>
                </a:lnTo>
                <a:lnTo>
                  <a:pt x="776" y="14224"/>
                </a:lnTo>
                <a:lnTo>
                  <a:pt x="3316" y="17907"/>
                </a:lnTo>
                <a:lnTo>
                  <a:pt x="7888" y="21844"/>
                </a:lnTo>
                <a:lnTo>
                  <a:pt x="5856" y="22351"/>
                </a:lnTo>
                <a:lnTo>
                  <a:pt x="2786" y="28448"/>
                </a:lnTo>
                <a:lnTo>
                  <a:pt x="2990" y="30099"/>
                </a:lnTo>
                <a:lnTo>
                  <a:pt x="3189" y="31496"/>
                </a:lnTo>
                <a:lnTo>
                  <a:pt x="3951" y="33020"/>
                </a:lnTo>
                <a:lnTo>
                  <a:pt x="4967" y="34162"/>
                </a:lnTo>
                <a:lnTo>
                  <a:pt x="5983" y="35433"/>
                </a:lnTo>
                <a:lnTo>
                  <a:pt x="7634" y="36575"/>
                </a:lnTo>
                <a:lnTo>
                  <a:pt x="9793" y="37591"/>
                </a:lnTo>
                <a:lnTo>
                  <a:pt x="10555" y="36322"/>
                </a:lnTo>
                <a:lnTo>
                  <a:pt x="9412" y="35813"/>
                </a:lnTo>
                <a:lnTo>
                  <a:pt x="8904" y="35178"/>
                </a:lnTo>
                <a:lnTo>
                  <a:pt x="8904" y="33527"/>
                </a:lnTo>
                <a:lnTo>
                  <a:pt x="9412" y="33020"/>
                </a:lnTo>
                <a:lnTo>
                  <a:pt x="31002" y="29590"/>
                </a:lnTo>
                <a:lnTo>
                  <a:pt x="33415" y="28955"/>
                </a:lnTo>
                <a:lnTo>
                  <a:pt x="34431" y="28448"/>
                </a:lnTo>
                <a:lnTo>
                  <a:pt x="36082" y="27686"/>
                </a:lnTo>
                <a:lnTo>
                  <a:pt x="37479" y="26162"/>
                </a:lnTo>
                <a:lnTo>
                  <a:pt x="38622" y="23875"/>
                </a:lnTo>
                <a:lnTo>
                  <a:pt x="39698" y="21844"/>
                </a:lnTo>
                <a:lnTo>
                  <a:pt x="39799" y="21462"/>
                </a:lnTo>
                <a:lnTo>
                  <a:pt x="10682" y="21462"/>
                </a:lnTo>
                <a:lnTo>
                  <a:pt x="9031" y="19938"/>
                </a:lnTo>
                <a:lnTo>
                  <a:pt x="8015" y="18541"/>
                </a:lnTo>
                <a:lnTo>
                  <a:pt x="7888" y="17272"/>
                </a:lnTo>
                <a:lnTo>
                  <a:pt x="7736" y="16510"/>
                </a:lnTo>
                <a:lnTo>
                  <a:pt x="7816" y="15366"/>
                </a:lnTo>
                <a:lnTo>
                  <a:pt x="7888" y="15112"/>
                </a:lnTo>
                <a:lnTo>
                  <a:pt x="8619" y="14224"/>
                </a:lnTo>
                <a:lnTo>
                  <a:pt x="9285" y="13335"/>
                </a:lnTo>
                <a:lnTo>
                  <a:pt x="10301" y="12826"/>
                </a:lnTo>
                <a:lnTo>
                  <a:pt x="11444" y="12573"/>
                </a:lnTo>
                <a:lnTo>
                  <a:pt x="12841" y="12446"/>
                </a:lnTo>
                <a:lnTo>
                  <a:pt x="20997" y="12446"/>
                </a:lnTo>
                <a:lnTo>
                  <a:pt x="20588" y="11811"/>
                </a:lnTo>
                <a:lnTo>
                  <a:pt x="16905" y="6985"/>
                </a:lnTo>
                <a:lnTo>
                  <a:pt x="11825" y="2921"/>
                </a:lnTo>
                <a:lnTo>
                  <a:pt x="9158" y="2032"/>
                </a:lnTo>
                <a:close/>
              </a:path>
              <a:path extrusionOk="0" h="38100" w="40640">
                <a:moveTo>
                  <a:pt x="20997" y="12446"/>
                </a:moveTo>
                <a:lnTo>
                  <a:pt x="12841" y="12446"/>
                </a:lnTo>
                <a:lnTo>
                  <a:pt x="14365" y="12700"/>
                </a:lnTo>
                <a:lnTo>
                  <a:pt x="15889" y="13462"/>
                </a:lnTo>
                <a:lnTo>
                  <a:pt x="18175" y="14732"/>
                </a:lnTo>
                <a:lnTo>
                  <a:pt x="20588" y="16763"/>
                </a:lnTo>
                <a:lnTo>
                  <a:pt x="22874" y="19685"/>
                </a:lnTo>
                <a:lnTo>
                  <a:pt x="10682" y="21462"/>
                </a:lnTo>
                <a:lnTo>
                  <a:pt x="39799" y="21462"/>
                </a:lnTo>
                <a:lnTo>
                  <a:pt x="40080" y="19303"/>
                </a:lnTo>
                <a:lnTo>
                  <a:pt x="25414" y="19303"/>
                </a:lnTo>
                <a:lnTo>
                  <a:pt x="20997" y="12446"/>
                </a:lnTo>
                <a:close/>
              </a:path>
              <a:path extrusionOk="0" h="38100" w="40640">
                <a:moveTo>
                  <a:pt x="37299" y="7747"/>
                </a:moveTo>
                <a:lnTo>
                  <a:pt x="33415" y="7747"/>
                </a:lnTo>
                <a:lnTo>
                  <a:pt x="33923" y="8000"/>
                </a:lnTo>
                <a:lnTo>
                  <a:pt x="34558" y="8636"/>
                </a:lnTo>
                <a:lnTo>
                  <a:pt x="35447" y="9651"/>
                </a:lnTo>
                <a:lnTo>
                  <a:pt x="35955" y="10922"/>
                </a:lnTo>
                <a:lnTo>
                  <a:pt x="36163" y="12446"/>
                </a:lnTo>
                <a:lnTo>
                  <a:pt x="36264" y="14224"/>
                </a:lnTo>
                <a:lnTo>
                  <a:pt x="36162" y="14732"/>
                </a:lnTo>
                <a:lnTo>
                  <a:pt x="35828" y="15621"/>
                </a:lnTo>
                <a:lnTo>
                  <a:pt x="35447" y="16510"/>
                </a:lnTo>
                <a:lnTo>
                  <a:pt x="34939" y="17145"/>
                </a:lnTo>
                <a:lnTo>
                  <a:pt x="34177" y="17525"/>
                </a:lnTo>
                <a:lnTo>
                  <a:pt x="33542" y="17907"/>
                </a:lnTo>
                <a:lnTo>
                  <a:pt x="31891" y="18287"/>
                </a:lnTo>
                <a:lnTo>
                  <a:pt x="29097" y="18796"/>
                </a:lnTo>
                <a:lnTo>
                  <a:pt x="25414" y="19303"/>
                </a:lnTo>
                <a:lnTo>
                  <a:pt x="40080" y="19303"/>
                </a:lnTo>
                <a:lnTo>
                  <a:pt x="39958" y="17525"/>
                </a:lnTo>
                <a:lnTo>
                  <a:pt x="39292" y="12826"/>
                </a:lnTo>
                <a:lnTo>
                  <a:pt x="39217" y="12446"/>
                </a:lnTo>
                <a:lnTo>
                  <a:pt x="38368" y="9778"/>
                </a:lnTo>
                <a:lnTo>
                  <a:pt x="37299" y="7747"/>
                </a:lnTo>
                <a:close/>
              </a:path>
              <a:path extrusionOk="0" h="38100" w="40640">
                <a:moveTo>
                  <a:pt x="28462" y="0"/>
                </a:moveTo>
                <a:lnTo>
                  <a:pt x="22280" y="5334"/>
                </a:lnTo>
                <a:lnTo>
                  <a:pt x="22707" y="8000"/>
                </a:lnTo>
                <a:lnTo>
                  <a:pt x="26557" y="11429"/>
                </a:lnTo>
                <a:lnTo>
                  <a:pt x="27827" y="11175"/>
                </a:lnTo>
                <a:lnTo>
                  <a:pt x="28843" y="11049"/>
                </a:lnTo>
                <a:lnTo>
                  <a:pt x="29859" y="10413"/>
                </a:lnTo>
                <a:lnTo>
                  <a:pt x="30875" y="9271"/>
                </a:lnTo>
                <a:lnTo>
                  <a:pt x="31510" y="8382"/>
                </a:lnTo>
                <a:lnTo>
                  <a:pt x="32145" y="8000"/>
                </a:lnTo>
                <a:lnTo>
                  <a:pt x="33415" y="7747"/>
                </a:lnTo>
                <a:lnTo>
                  <a:pt x="37299" y="7747"/>
                </a:lnTo>
                <a:lnTo>
                  <a:pt x="35828" y="4825"/>
                </a:lnTo>
                <a:lnTo>
                  <a:pt x="34177" y="2921"/>
                </a:lnTo>
                <a:lnTo>
                  <a:pt x="32272" y="1650"/>
                </a:lnTo>
                <a:lnTo>
                  <a:pt x="30367" y="508"/>
                </a:lnTo>
                <a:lnTo>
                  <a:pt x="28462"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29" name="Google Shape;129;p19"/>
          <p:cNvPicPr preferRelativeResize="0"/>
          <p:nvPr/>
        </p:nvPicPr>
        <p:blipFill rotWithShape="1">
          <a:blip r:embed="rId5">
            <a:alphaModFix/>
          </a:blip>
          <a:srcRect b="0" l="0" r="0" t="0"/>
          <a:stretch/>
        </p:blipFill>
        <p:spPr>
          <a:xfrm>
            <a:off x="7708391" y="879284"/>
            <a:ext cx="124913" cy="103695"/>
          </a:xfrm>
          <a:prstGeom prst="rect">
            <a:avLst/>
          </a:prstGeom>
          <a:noFill/>
          <a:ln>
            <a:noFill/>
          </a:ln>
        </p:spPr>
      </p:pic>
      <p:sp>
        <p:nvSpPr>
          <p:cNvPr id="130" name="Google Shape;130;p19"/>
          <p:cNvSpPr/>
          <p:nvPr/>
        </p:nvSpPr>
        <p:spPr>
          <a:xfrm>
            <a:off x="7734807" y="905256"/>
            <a:ext cx="50800" cy="29845"/>
          </a:xfrm>
          <a:custGeom>
            <a:rect b="b" l="l" r="r" t="t"/>
            <a:pathLst>
              <a:path extrusionOk="0" h="29844" w="50800">
                <a:moveTo>
                  <a:pt x="31750" y="0"/>
                </a:moveTo>
                <a:lnTo>
                  <a:pt x="30480" y="254"/>
                </a:lnTo>
                <a:lnTo>
                  <a:pt x="31369" y="4953"/>
                </a:lnTo>
                <a:lnTo>
                  <a:pt x="8000" y="9525"/>
                </a:lnTo>
                <a:lnTo>
                  <a:pt x="0" y="18288"/>
                </a:lnTo>
                <a:lnTo>
                  <a:pt x="381" y="20574"/>
                </a:lnTo>
                <a:lnTo>
                  <a:pt x="1397" y="25273"/>
                </a:lnTo>
                <a:lnTo>
                  <a:pt x="4445" y="28194"/>
                </a:lnTo>
                <a:lnTo>
                  <a:pt x="9778" y="29337"/>
                </a:lnTo>
                <a:lnTo>
                  <a:pt x="10414" y="27940"/>
                </a:lnTo>
                <a:lnTo>
                  <a:pt x="7620" y="27051"/>
                </a:lnTo>
                <a:lnTo>
                  <a:pt x="5969" y="25654"/>
                </a:lnTo>
                <a:lnTo>
                  <a:pt x="5715" y="24003"/>
                </a:lnTo>
                <a:lnTo>
                  <a:pt x="5588" y="23622"/>
                </a:lnTo>
                <a:lnTo>
                  <a:pt x="5715" y="23114"/>
                </a:lnTo>
                <a:lnTo>
                  <a:pt x="6223" y="21971"/>
                </a:lnTo>
                <a:lnTo>
                  <a:pt x="7239" y="21209"/>
                </a:lnTo>
                <a:lnTo>
                  <a:pt x="9144" y="20574"/>
                </a:lnTo>
                <a:lnTo>
                  <a:pt x="33527" y="15748"/>
                </a:lnTo>
                <a:lnTo>
                  <a:pt x="35178" y="24257"/>
                </a:lnTo>
                <a:lnTo>
                  <a:pt x="38989" y="23495"/>
                </a:lnTo>
                <a:lnTo>
                  <a:pt x="37338" y="14986"/>
                </a:lnTo>
                <a:lnTo>
                  <a:pt x="50419" y="12446"/>
                </a:lnTo>
                <a:lnTo>
                  <a:pt x="50292" y="11176"/>
                </a:lnTo>
                <a:lnTo>
                  <a:pt x="46736" y="10033"/>
                </a:lnTo>
                <a:lnTo>
                  <a:pt x="43561" y="8636"/>
                </a:lnTo>
                <a:lnTo>
                  <a:pt x="37592" y="5080"/>
                </a:lnTo>
                <a:lnTo>
                  <a:pt x="34671" y="2794"/>
                </a:lnTo>
                <a:lnTo>
                  <a:pt x="3175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31" name="Google Shape;131;p19"/>
          <p:cNvPicPr preferRelativeResize="0"/>
          <p:nvPr/>
        </p:nvPicPr>
        <p:blipFill rotWithShape="1">
          <a:blip r:embed="rId6">
            <a:alphaModFix/>
          </a:blip>
          <a:srcRect b="0" l="0" r="0" t="0"/>
          <a:stretch/>
        </p:blipFill>
        <p:spPr>
          <a:xfrm>
            <a:off x="7712963" y="903731"/>
            <a:ext cx="129641" cy="102235"/>
          </a:xfrm>
          <a:prstGeom prst="rect">
            <a:avLst/>
          </a:prstGeom>
          <a:noFill/>
          <a:ln>
            <a:noFill/>
          </a:ln>
        </p:spPr>
      </p:pic>
      <p:pic>
        <p:nvPicPr>
          <p:cNvPr id="132" name="Google Shape;132;p19"/>
          <p:cNvPicPr preferRelativeResize="0"/>
          <p:nvPr/>
        </p:nvPicPr>
        <p:blipFill rotWithShape="1">
          <a:blip r:embed="rId7">
            <a:alphaModFix/>
          </a:blip>
          <a:srcRect b="0" l="0" r="0" t="0"/>
          <a:stretch/>
        </p:blipFill>
        <p:spPr>
          <a:xfrm>
            <a:off x="7720583" y="929591"/>
            <a:ext cx="114300" cy="109903"/>
          </a:xfrm>
          <a:prstGeom prst="rect">
            <a:avLst/>
          </a:prstGeom>
          <a:noFill/>
          <a:ln>
            <a:noFill/>
          </a:ln>
        </p:spPr>
      </p:pic>
      <p:sp>
        <p:nvSpPr>
          <p:cNvPr id="133" name="Google Shape;133;p19"/>
          <p:cNvSpPr/>
          <p:nvPr/>
        </p:nvSpPr>
        <p:spPr>
          <a:xfrm>
            <a:off x="7746219" y="956055"/>
            <a:ext cx="40005" cy="36195"/>
          </a:xfrm>
          <a:custGeom>
            <a:rect b="b" l="l" r="r" t="t"/>
            <a:pathLst>
              <a:path extrusionOk="0" h="36194" w="40004">
                <a:moveTo>
                  <a:pt x="20338" y="0"/>
                </a:moveTo>
                <a:lnTo>
                  <a:pt x="10305" y="2794"/>
                </a:lnTo>
                <a:lnTo>
                  <a:pt x="6368" y="5461"/>
                </a:lnTo>
                <a:lnTo>
                  <a:pt x="3197" y="9906"/>
                </a:lnTo>
                <a:lnTo>
                  <a:pt x="653" y="13335"/>
                </a:lnTo>
                <a:lnTo>
                  <a:pt x="97" y="16764"/>
                </a:lnTo>
                <a:lnTo>
                  <a:pt x="0" y="18415"/>
                </a:lnTo>
                <a:lnTo>
                  <a:pt x="1493" y="23622"/>
                </a:lnTo>
                <a:lnTo>
                  <a:pt x="19830" y="35941"/>
                </a:lnTo>
                <a:lnTo>
                  <a:pt x="24910" y="34544"/>
                </a:lnTo>
                <a:lnTo>
                  <a:pt x="37331" y="26035"/>
                </a:lnTo>
                <a:lnTo>
                  <a:pt x="8273" y="26035"/>
                </a:lnTo>
                <a:lnTo>
                  <a:pt x="6876" y="25781"/>
                </a:lnTo>
                <a:lnTo>
                  <a:pt x="4971" y="24511"/>
                </a:lnTo>
                <a:lnTo>
                  <a:pt x="4336" y="23622"/>
                </a:lnTo>
                <a:lnTo>
                  <a:pt x="4082" y="22479"/>
                </a:lnTo>
                <a:lnTo>
                  <a:pt x="3828" y="21717"/>
                </a:lnTo>
                <a:lnTo>
                  <a:pt x="3828" y="20193"/>
                </a:lnTo>
                <a:lnTo>
                  <a:pt x="4590" y="18923"/>
                </a:lnTo>
                <a:lnTo>
                  <a:pt x="5225" y="17780"/>
                </a:lnTo>
                <a:lnTo>
                  <a:pt x="6368" y="16764"/>
                </a:lnTo>
                <a:lnTo>
                  <a:pt x="8146" y="16002"/>
                </a:lnTo>
                <a:lnTo>
                  <a:pt x="10305" y="14986"/>
                </a:lnTo>
                <a:lnTo>
                  <a:pt x="12845" y="14097"/>
                </a:lnTo>
                <a:lnTo>
                  <a:pt x="15512" y="13335"/>
                </a:lnTo>
                <a:lnTo>
                  <a:pt x="20592" y="11811"/>
                </a:lnTo>
                <a:lnTo>
                  <a:pt x="27577" y="10287"/>
                </a:lnTo>
                <a:lnTo>
                  <a:pt x="30498" y="9779"/>
                </a:lnTo>
                <a:lnTo>
                  <a:pt x="38080" y="9779"/>
                </a:lnTo>
                <a:lnTo>
                  <a:pt x="37356" y="7366"/>
                </a:lnTo>
                <a:lnTo>
                  <a:pt x="34308" y="3810"/>
                </a:lnTo>
                <a:lnTo>
                  <a:pt x="29736" y="2032"/>
                </a:lnTo>
                <a:lnTo>
                  <a:pt x="25164" y="127"/>
                </a:lnTo>
                <a:lnTo>
                  <a:pt x="20338" y="0"/>
                </a:lnTo>
                <a:close/>
              </a:path>
              <a:path extrusionOk="0" h="36194" w="40004">
                <a:moveTo>
                  <a:pt x="38080" y="9779"/>
                </a:moveTo>
                <a:lnTo>
                  <a:pt x="30498" y="9779"/>
                </a:lnTo>
                <a:lnTo>
                  <a:pt x="32530" y="9906"/>
                </a:lnTo>
                <a:lnTo>
                  <a:pt x="35070" y="11176"/>
                </a:lnTo>
                <a:lnTo>
                  <a:pt x="35832" y="12065"/>
                </a:lnTo>
                <a:lnTo>
                  <a:pt x="36213" y="13335"/>
                </a:lnTo>
                <a:lnTo>
                  <a:pt x="36382" y="14097"/>
                </a:lnTo>
                <a:lnTo>
                  <a:pt x="36424" y="15494"/>
                </a:lnTo>
                <a:lnTo>
                  <a:pt x="36213" y="16129"/>
                </a:lnTo>
                <a:lnTo>
                  <a:pt x="9924" y="25908"/>
                </a:lnTo>
                <a:lnTo>
                  <a:pt x="8273" y="26035"/>
                </a:lnTo>
                <a:lnTo>
                  <a:pt x="37331" y="26035"/>
                </a:lnTo>
                <a:lnTo>
                  <a:pt x="38118" y="24765"/>
                </a:lnTo>
                <a:lnTo>
                  <a:pt x="38880" y="21717"/>
                </a:lnTo>
                <a:lnTo>
                  <a:pt x="39695" y="18923"/>
                </a:lnTo>
                <a:lnTo>
                  <a:pt x="39620" y="14986"/>
                </a:lnTo>
                <a:lnTo>
                  <a:pt x="38080" y="9779"/>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34" name="Google Shape;134;p19"/>
          <p:cNvPicPr preferRelativeResize="0"/>
          <p:nvPr/>
        </p:nvPicPr>
        <p:blipFill rotWithShape="1">
          <a:blip r:embed="rId8">
            <a:alphaModFix/>
          </a:blip>
          <a:srcRect b="0" l="0" r="0" t="0"/>
          <a:stretch/>
        </p:blipFill>
        <p:spPr>
          <a:xfrm>
            <a:off x="7729727" y="963222"/>
            <a:ext cx="119034" cy="124913"/>
          </a:xfrm>
          <a:prstGeom prst="rect">
            <a:avLst/>
          </a:prstGeom>
          <a:noFill/>
          <a:ln>
            <a:noFill/>
          </a:ln>
        </p:spPr>
      </p:pic>
      <p:sp>
        <p:nvSpPr>
          <p:cNvPr id="135" name="Google Shape;135;p19"/>
          <p:cNvSpPr/>
          <p:nvPr/>
        </p:nvSpPr>
        <p:spPr>
          <a:xfrm>
            <a:off x="7755381" y="989583"/>
            <a:ext cx="45720" cy="50165"/>
          </a:xfrm>
          <a:custGeom>
            <a:rect b="b" l="l" r="r" t="t"/>
            <a:pathLst>
              <a:path extrusionOk="0" h="50165" w="45720">
                <a:moveTo>
                  <a:pt x="34671" y="0"/>
                </a:moveTo>
                <a:lnTo>
                  <a:pt x="33274" y="507"/>
                </a:lnTo>
                <a:lnTo>
                  <a:pt x="33654" y="2031"/>
                </a:lnTo>
                <a:lnTo>
                  <a:pt x="33527" y="3175"/>
                </a:lnTo>
                <a:lnTo>
                  <a:pt x="33147" y="3937"/>
                </a:lnTo>
                <a:lnTo>
                  <a:pt x="32639" y="4699"/>
                </a:lnTo>
                <a:lnTo>
                  <a:pt x="31115" y="5461"/>
                </a:lnTo>
                <a:lnTo>
                  <a:pt x="28448" y="6350"/>
                </a:lnTo>
                <a:lnTo>
                  <a:pt x="8890" y="13462"/>
                </a:lnTo>
                <a:lnTo>
                  <a:pt x="6223" y="14350"/>
                </a:lnTo>
                <a:lnTo>
                  <a:pt x="4572" y="14731"/>
                </a:lnTo>
                <a:lnTo>
                  <a:pt x="2921" y="14096"/>
                </a:lnTo>
                <a:lnTo>
                  <a:pt x="2032" y="13335"/>
                </a:lnTo>
                <a:lnTo>
                  <a:pt x="1397" y="11937"/>
                </a:lnTo>
                <a:lnTo>
                  <a:pt x="0" y="12318"/>
                </a:lnTo>
                <a:lnTo>
                  <a:pt x="6350" y="29844"/>
                </a:lnTo>
                <a:lnTo>
                  <a:pt x="7620" y="29337"/>
                </a:lnTo>
                <a:lnTo>
                  <a:pt x="7366" y="28066"/>
                </a:lnTo>
                <a:lnTo>
                  <a:pt x="7493" y="26924"/>
                </a:lnTo>
                <a:lnTo>
                  <a:pt x="8509" y="25526"/>
                </a:lnTo>
                <a:lnTo>
                  <a:pt x="10033" y="24637"/>
                </a:lnTo>
                <a:lnTo>
                  <a:pt x="12700" y="23749"/>
                </a:lnTo>
                <a:lnTo>
                  <a:pt x="31242" y="17144"/>
                </a:lnTo>
                <a:lnTo>
                  <a:pt x="34925" y="17906"/>
                </a:lnTo>
                <a:lnTo>
                  <a:pt x="37084" y="19303"/>
                </a:lnTo>
                <a:lnTo>
                  <a:pt x="38100" y="22098"/>
                </a:lnTo>
                <a:lnTo>
                  <a:pt x="38100" y="22732"/>
                </a:lnTo>
                <a:lnTo>
                  <a:pt x="37846" y="23367"/>
                </a:lnTo>
                <a:lnTo>
                  <a:pt x="37719" y="24129"/>
                </a:lnTo>
                <a:lnTo>
                  <a:pt x="11811" y="34162"/>
                </a:lnTo>
                <a:lnTo>
                  <a:pt x="11175" y="33908"/>
                </a:lnTo>
                <a:lnTo>
                  <a:pt x="10033" y="33654"/>
                </a:lnTo>
                <a:lnTo>
                  <a:pt x="9144" y="33019"/>
                </a:lnTo>
                <a:lnTo>
                  <a:pt x="8509" y="31750"/>
                </a:lnTo>
                <a:lnTo>
                  <a:pt x="7112" y="32257"/>
                </a:lnTo>
                <a:lnTo>
                  <a:pt x="13462" y="49656"/>
                </a:lnTo>
                <a:lnTo>
                  <a:pt x="14732" y="49275"/>
                </a:lnTo>
                <a:lnTo>
                  <a:pt x="14350" y="47625"/>
                </a:lnTo>
                <a:lnTo>
                  <a:pt x="14477" y="46481"/>
                </a:lnTo>
                <a:lnTo>
                  <a:pt x="14859" y="45719"/>
                </a:lnTo>
                <a:lnTo>
                  <a:pt x="15367" y="45085"/>
                </a:lnTo>
                <a:lnTo>
                  <a:pt x="17018" y="44195"/>
                </a:lnTo>
                <a:lnTo>
                  <a:pt x="19685" y="43306"/>
                </a:lnTo>
                <a:lnTo>
                  <a:pt x="33147" y="38480"/>
                </a:lnTo>
                <a:lnTo>
                  <a:pt x="45339" y="28448"/>
                </a:lnTo>
                <a:lnTo>
                  <a:pt x="45212" y="26288"/>
                </a:lnTo>
                <a:lnTo>
                  <a:pt x="44450" y="24129"/>
                </a:lnTo>
                <a:lnTo>
                  <a:pt x="43815" y="22225"/>
                </a:lnTo>
                <a:lnTo>
                  <a:pt x="42672" y="20574"/>
                </a:lnTo>
                <a:lnTo>
                  <a:pt x="39750" y="18033"/>
                </a:lnTo>
                <a:lnTo>
                  <a:pt x="37719" y="16763"/>
                </a:lnTo>
                <a:lnTo>
                  <a:pt x="35178" y="15620"/>
                </a:lnTo>
                <a:lnTo>
                  <a:pt x="39750" y="14096"/>
                </a:lnTo>
                <a:lnTo>
                  <a:pt x="34671"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36" name="Google Shape;136;p19"/>
          <p:cNvPicPr preferRelativeResize="0"/>
          <p:nvPr/>
        </p:nvPicPr>
        <p:blipFill rotWithShape="1">
          <a:blip r:embed="rId9">
            <a:alphaModFix/>
          </a:blip>
          <a:srcRect b="0" l="0" r="0" t="0"/>
          <a:stretch/>
        </p:blipFill>
        <p:spPr>
          <a:xfrm>
            <a:off x="7746491" y="1008946"/>
            <a:ext cx="117231" cy="115765"/>
          </a:xfrm>
          <a:prstGeom prst="rect">
            <a:avLst/>
          </a:prstGeom>
          <a:noFill/>
          <a:ln>
            <a:noFill/>
          </a:ln>
        </p:spPr>
      </p:pic>
      <p:sp>
        <p:nvSpPr>
          <p:cNvPr id="137" name="Google Shape;137;p19"/>
          <p:cNvSpPr/>
          <p:nvPr/>
        </p:nvSpPr>
        <p:spPr>
          <a:xfrm>
            <a:off x="7773221" y="1035177"/>
            <a:ext cx="41910" cy="41275"/>
          </a:xfrm>
          <a:custGeom>
            <a:rect b="b" l="l" r="r" t="t"/>
            <a:pathLst>
              <a:path extrusionOk="0" h="41275" w="41909">
                <a:moveTo>
                  <a:pt x="9846" y="7112"/>
                </a:moveTo>
                <a:lnTo>
                  <a:pt x="7052" y="7112"/>
                </a:lnTo>
                <a:lnTo>
                  <a:pt x="4512" y="8127"/>
                </a:lnTo>
                <a:lnTo>
                  <a:pt x="0" y="16001"/>
                </a:lnTo>
                <a:lnTo>
                  <a:pt x="885" y="17907"/>
                </a:lnTo>
                <a:lnTo>
                  <a:pt x="2226" y="20955"/>
                </a:lnTo>
                <a:lnTo>
                  <a:pt x="5655" y="23875"/>
                </a:lnTo>
                <a:lnTo>
                  <a:pt x="10989" y="26415"/>
                </a:lnTo>
                <a:lnTo>
                  <a:pt x="9338" y="27559"/>
                </a:lnTo>
                <a:lnTo>
                  <a:pt x="8195" y="28701"/>
                </a:lnTo>
                <a:lnTo>
                  <a:pt x="7814" y="30225"/>
                </a:lnTo>
                <a:lnTo>
                  <a:pt x="7306" y="31750"/>
                </a:lnTo>
                <a:lnTo>
                  <a:pt x="7560" y="33400"/>
                </a:lnTo>
                <a:lnTo>
                  <a:pt x="8449" y="35306"/>
                </a:lnTo>
                <a:lnTo>
                  <a:pt x="9084" y="36957"/>
                </a:lnTo>
                <a:lnTo>
                  <a:pt x="10100" y="38226"/>
                </a:lnTo>
                <a:lnTo>
                  <a:pt x="11497" y="39115"/>
                </a:lnTo>
                <a:lnTo>
                  <a:pt x="12894" y="40132"/>
                </a:lnTo>
                <a:lnTo>
                  <a:pt x="14672" y="40767"/>
                </a:lnTo>
                <a:lnTo>
                  <a:pt x="16958" y="41275"/>
                </a:lnTo>
                <a:lnTo>
                  <a:pt x="17339" y="39750"/>
                </a:lnTo>
                <a:lnTo>
                  <a:pt x="16196" y="39497"/>
                </a:lnTo>
                <a:lnTo>
                  <a:pt x="15561" y="39115"/>
                </a:lnTo>
                <a:lnTo>
                  <a:pt x="15180" y="38481"/>
                </a:lnTo>
                <a:lnTo>
                  <a:pt x="15307" y="37211"/>
                </a:lnTo>
                <a:lnTo>
                  <a:pt x="15434" y="36830"/>
                </a:lnTo>
                <a:lnTo>
                  <a:pt x="16196" y="36322"/>
                </a:lnTo>
                <a:lnTo>
                  <a:pt x="17085" y="35813"/>
                </a:lnTo>
                <a:lnTo>
                  <a:pt x="18609" y="35178"/>
                </a:lnTo>
                <a:lnTo>
                  <a:pt x="31690" y="29463"/>
                </a:lnTo>
                <a:lnTo>
                  <a:pt x="35373" y="27939"/>
                </a:lnTo>
                <a:lnTo>
                  <a:pt x="37659" y="26670"/>
                </a:lnTo>
                <a:lnTo>
                  <a:pt x="38421" y="25908"/>
                </a:lnTo>
                <a:lnTo>
                  <a:pt x="39197" y="25273"/>
                </a:lnTo>
                <a:lnTo>
                  <a:pt x="13656" y="25273"/>
                </a:lnTo>
                <a:lnTo>
                  <a:pt x="11624" y="24384"/>
                </a:lnTo>
                <a:lnTo>
                  <a:pt x="10354" y="23240"/>
                </a:lnTo>
                <a:lnTo>
                  <a:pt x="9846" y="21971"/>
                </a:lnTo>
                <a:lnTo>
                  <a:pt x="9338" y="20955"/>
                </a:lnTo>
                <a:lnTo>
                  <a:pt x="9338" y="19938"/>
                </a:lnTo>
                <a:lnTo>
                  <a:pt x="10227" y="17907"/>
                </a:lnTo>
                <a:lnTo>
                  <a:pt x="10989" y="17145"/>
                </a:lnTo>
                <a:lnTo>
                  <a:pt x="12132" y="16637"/>
                </a:lnTo>
                <a:lnTo>
                  <a:pt x="13402" y="16001"/>
                </a:lnTo>
                <a:lnTo>
                  <a:pt x="23578" y="16001"/>
                </a:lnTo>
                <a:lnTo>
                  <a:pt x="20768" y="13462"/>
                </a:lnTo>
                <a:lnTo>
                  <a:pt x="15942" y="9778"/>
                </a:lnTo>
                <a:lnTo>
                  <a:pt x="12894" y="8509"/>
                </a:lnTo>
                <a:lnTo>
                  <a:pt x="9846" y="7112"/>
                </a:lnTo>
                <a:close/>
              </a:path>
              <a:path extrusionOk="0" h="41275" w="41909">
                <a:moveTo>
                  <a:pt x="23578" y="16001"/>
                </a:moveTo>
                <a:lnTo>
                  <a:pt x="14926" y="16001"/>
                </a:lnTo>
                <a:lnTo>
                  <a:pt x="16704" y="16383"/>
                </a:lnTo>
                <a:lnTo>
                  <a:pt x="19244" y="16890"/>
                </a:lnTo>
                <a:lnTo>
                  <a:pt x="22038" y="18287"/>
                </a:lnTo>
                <a:lnTo>
                  <a:pt x="24959" y="20447"/>
                </a:lnTo>
                <a:lnTo>
                  <a:pt x="13656" y="25273"/>
                </a:lnTo>
                <a:lnTo>
                  <a:pt x="39197" y="25273"/>
                </a:lnTo>
                <a:lnTo>
                  <a:pt x="39818" y="24764"/>
                </a:lnTo>
                <a:lnTo>
                  <a:pt x="40834" y="22860"/>
                </a:lnTo>
                <a:lnTo>
                  <a:pt x="41545" y="19431"/>
                </a:lnTo>
                <a:lnTo>
                  <a:pt x="27372" y="19431"/>
                </a:lnTo>
                <a:lnTo>
                  <a:pt x="23578" y="16001"/>
                </a:lnTo>
                <a:close/>
              </a:path>
              <a:path extrusionOk="0" h="41275" w="41909">
                <a:moveTo>
                  <a:pt x="36733" y="6223"/>
                </a:moveTo>
                <a:lnTo>
                  <a:pt x="32071" y="6223"/>
                </a:lnTo>
                <a:lnTo>
                  <a:pt x="32706" y="6350"/>
                </a:lnTo>
                <a:lnTo>
                  <a:pt x="33341" y="6858"/>
                </a:lnTo>
                <a:lnTo>
                  <a:pt x="36516" y="13081"/>
                </a:lnTo>
                <a:lnTo>
                  <a:pt x="36262" y="14097"/>
                </a:lnTo>
                <a:lnTo>
                  <a:pt x="36008" y="14859"/>
                </a:lnTo>
                <a:lnTo>
                  <a:pt x="34865" y="16001"/>
                </a:lnTo>
                <a:lnTo>
                  <a:pt x="33341" y="16890"/>
                </a:lnTo>
                <a:lnTo>
                  <a:pt x="30801" y="17907"/>
                </a:lnTo>
                <a:lnTo>
                  <a:pt x="27372" y="19431"/>
                </a:lnTo>
                <a:lnTo>
                  <a:pt x="41545" y="19431"/>
                </a:lnTo>
                <a:lnTo>
                  <a:pt x="41774" y="18287"/>
                </a:lnTo>
                <a:lnTo>
                  <a:pt x="41677" y="16637"/>
                </a:lnTo>
                <a:lnTo>
                  <a:pt x="41469" y="15112"/>
                </a:lnTo>
                <a:lnTo>
                  <a:pt x="38929" y="9271"/>
                </a:lnTo>
                <a:lnTo>
                  <a:pt x="37405" y="6985"/>
                </a:lnTo>
                <a:lnTo>
                  <a:pt x="36733" y="6223"/>
                </a:lnTo>
                <a:close/>
              </a:path>
              <a:path extrusionOk="0" h="41275" w="41909">
                <a:moveTo>
                  <a:pt x="27245" y="0"/>
                </a:moveTo>
                <a:lnTo>
                  <a:pt x="25340" y="0"/>
                </a:lnTo>
                <a:lnTo>
                  <a:pt x="23562" y="762"/>
                </a:lnTo>
                <a:lnTo>
                  <a:pt x="22292" y="1270"/>
                </a:lnTo>
                <a:lnTo>
                  <a:pt x="21530" y="2286"/>
                </a:lnTo>
                <a:lnTo>
                  <a:pt x="20607" y="4825"/>
                </a:lnTo>
                <a:lnTo>
                  <a:pt x="20620" y="6350"/>
                </a:lnTo>
                <a:lnTo>
                  <a:pt x="25213" y="11557"/>
                </a:lnTo>
                <a:lnTo>
                  <a:pt x="26483" y="11557"/>
                </a:lnTo>
                <a:lnTo>
                  <a:pt x="30420" y="7365"/>
                </a:lnTo>
                <a:lnTo>
                  <a:pt x="30928" y="6731"/>
                </a:lnTo>
                <a:lnTo>
                  <a:pt x="31436" y="6476"/>
                </a:lnTo>
                <a:lnTo>
                  <a:pt x="32071" y="6223"/>
                </a:lnTo>
                <a:lnTo>
                  <a:pt x="36733" y="6223"/>
                </a:lnTo>
                <a:lnTo>
                  <a:pt x="35500" y="4825"/>
                </a:lnTo>
                <a:lnTo>
                  <a:pt x="33595" y="2794"/>
                </a:lnTo>
                <a:lnTo>
                  <a:pt x="31563" y="1397"/>
                </a:lnTo>
                <a:lnTo>
                  <a:pt x="29404" y="635"/>
                </a:lnTo>
                <a:lnTo>
                  <a:pt x="27245"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38" name="Google Shape;138;p19"/>
          <p:cNvPicPr preferRelativeResize="0"/>
          <p:nvPr/>
        </p:nvPicPr>
        <p:blipFill rotWithShape="1">
          <a:blip r:embed="rId10">
            <a:alphaModFix/>
          </a:blip>
          <a:srcRect b="0" l="0" r="0" t="0"/>
          <a:stretch/>
        </p:blipFill>
        <p:spPr>
          <a:xfrm>
            <a:off x="7761731" y="1031806"/>
            <a:ext cx="129641" cy="115765"/>
          </a:xfrm>
          <a:prstGeom prst="rect">
            <a:avLst/>
          </a:prstGeom>
          <a:noFill/>
          <a:ln>
            <a:noFill/>
          </a:ln>
        </p:spPr>
      </p:pic>
      <p:sp>
        <p:nvSpPr>
          <p:cNvPr id="139" name="Google Shape;139;p19"/>
          <p:cNvSpPr/>
          <p:nvPr/>
        </p:nvSpPr>
        <p:spPr>
          <a:xfrm>
            <a:off x="7787385" y="1058290"/>
            <a:ext cx="54610" cy="41275"/>
          </a:xfrm>
          <a:custGeom>
            <a:rect b="b" l="l" r="r" t="t"/>
            <a:pathLst>
              <a:path extrusionOk="0" h="41275" w="54609">
                <a:moveTo>
                  <a:pt x="47879" y="0"/>
                </a:moveTo>
                <a:lnTo>
                  <a:pt x="46609" y="635"/>
                </a:lnTo>
                <a:lnTo>
                  <a:pt x="47244" y="2159"/>
                </a:lnTo>
                <a:lnTo>
                  <a:pt x="47371" y="3429"/>
                </a:lnTo>
                <a:lnTo>
                  <a:pt x="46609" y="5080"/>
                </a:lnTo>
                <a:lnTo>
                  <a:pt x="45212" y="6096"/>
                </a:lnTo>
                <a:lnTo>
                  <a:pt x="6477" y="25146"/>
                </a:lnTo>
                <a:lnTo>
                  <a:pt x="4953" y="25654"/>
                </a:lnTo>
                <a:lnTo>
                  <a:pt x="3048" y="25146"/>
                </a:lnTo>
                <a:lnTo>
                  <a:pt x="2032" y="24257"/>
                </a:lnTo>
                <a:lnTo>
                  <a:pt x="1270" y="22733"/>
                </a:lnTo>
                <a:lnTo>
                  <a:pt x="0" y="23368"/>
                </a:lnTo>
                <a:lnTo>
                  <a:pt x="8763" y="41275"/>
                </a:lnTo>
                <a:lnTo>
                  <a:pt x="10033" y="40639"/>
                </a:lnTo>
                <a:lnTo>
                  <a:pt x="9271" y="38988"/>
                </a:lnTo>
                <a:lnTo>
                  <a:pt x="9144" y="37719"/>
                </a:lnTo>
                <a:lnTo>
                  <a:pt x="9906" y="36068"/>
                </a:lnTo>
                <a:lnTo>
                  <a:pt x="11303" y="35051"/>
                </a:lnTo>
                <a:lnTo>
                  <a:pt x="54610" y="13843"/>
                </a:lnTo>
                <a:lnTo>
                  <a:pt x="47879"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40" name="Google Shape;140;p19"/>
          <p:cNvPicPr preferRelativeResize="0"/>
          <p:nvPr/>
        </p:nvPicPr>
        <p:blipFill rotWithShape="1">
          <a:blip r:embed="rId11">
            <a:alphaModFix/>
          </a:blip>
          <a:srcRect b="0" l="0" r="0" t="0"/>
          <a:stretch/>
        </p:blipFill>
        <p:spPr>
          <a:xfrm>
            <a:off x="7781543" y="1066799"/>
            <a:ext cx="150875" cy="155575"/>
          </a:xfrm>
          <a:prstGeom prst="rect">
            <a:avLst/>
          </a:prstGeom>
          <a:noFill/>
          <a:ln>
            <a:noFill/>
          </a:ln>
        </p:spPr>
      </p:pic>
      <p:pic>
        <p:nvPicPr>
          <p:cNvPr id="141" name="Google Shape;141;p19"/>
          <p:cNvPicPr preferRelativeResize="0"/>
          <p:nvPr/>
        </p:nvPicPr>
        <p:blipFill rotWithShape="1">
          <a:blip r:embed="rId12">
            <a:alphaModFix/>
          </a:blip>
          <a:srcRect b="0" l="0" r="0" t="0"/>
          <a:stretch/>
        </p:blipFill>
        <p:spPr>
          <a:xfrm>
            <a:off x="7807197" y="1093469"/>
            <a:ext cx="126687" cy="156209"/>
          </a:xfrm>
          <a:prstGeom prst="rect">
            <a:avLst/>
          </a:prstGeom>
          <a:noFill/>
          <a:ln>
            <a:noFill/>
          </a:ln>
        </p:spPr>
      </p:pic>
      <p:sp>
        <p:nvSpPr>
          <p:cNvPr id="142" name="Google Shape;142;p19"/>
          <p:cNvSpPr/>
          <p:nvPr/>
        </p:nvSpPr>
        <p:spPr>
          <a:xfrm>
            <a:off x="7844027" y="1159382"/>
            <a:ext cx="41910" cy="42545"/>
          </a:xfrm>
          <a:custGeom>
            <a:rect b="b" l="l" r="r" t="t"/>
            <a:pathLst>
              <a:path extrusionOk="0" h="42544" w="41909">
                <a:moveTo>
                  <a:pt x="8254" y="10794"/>
                </a:moveTo>
                <a:lnTo>
                  <a:pt x="0" y="19684"/>
                </a:lnTo>
                <a:lnTo>
                  <a:pt x="507" y="21462"/>
                </a:lnTo>
                <a:lnTo>
                  <a:pt x="1650" y="23113"/>
                </a:lnTo>
                <a:lnTo>
                  <a:pt x="3810" y="26034"/>
                </a:lnTo>
                <a:lnTo>
                  <a:pt x="7747" y="28066"/>
                </a:lnTo>
                <a:lnTo>
                  <a:pt x="13589" y="29337"/>
                </a:lnTo>
                <a:lnTo>
                  <a:pt x="12192" y="30733"/>
                </a:lnTo>
                <a:lnTo>
                  <a:pt x="11429" y="32257"/>
                </a:lnTo>
                <a:lnTo>
                  <a:pt x="11175" y="35305"/>
                </a:lnTo>
                <a:lnTo>
                  <a:pt x="11683" y="36956"/>
                </a:lnTo>
                <a:lnTo>
                  <a:pt x="12953" y="38607"/>
                </a:lnTo>
                <a:lnTo>
                  <a:pt x="13970" y="40004"/>
                </a:lnTo>
                <a:lnTo>
                  <a:pt x="15367" y="41020"/>
                </a:lnTo>
                <a:lnTo>
                  <a:pt x="18415" y="42290"/>
                </a:lnTo>
                <a:lnTo>
                  <a:pt x="20320" y="42544"/>
                </a:lnTo>
                <a:lnTo>
                  <a:pt x="22732" y="42417"/>
                </a:lnTo>
                <a:lnTo>
                  <a:pt x="22732" y="41020"/>
                </a:lnTo>
                <a:lnTo>
                  <a:pt x="21590" y="41020"/>
                </a:lnTo>
                <a:lnTo>
                  <a:pt x="20700" y="40639"/>
                </a:lnTo>
                <a:lnTo>
                  <a:pt x="20320" y="40131"/>
                </a:lnTo>
                <a:lnTo>
                  <a:pt x="20066" y="39624"/>
                </a:lnTo>
                <a:lnTo>
                  <a:pt x="20193" y="38607"/>
                </a:lnTo>
                <a:lnTo>
                  <a:pt x="20700" y="37845"/>
                </a:lnTo>
                <a:lnTo>
                  <a:pt x="34584" y="27686"/>
                </a:lnTo>
                <a:lnTo>
                  <a:pt x="15875" y="27686"/>
                </a:lnTo>
                <a:lnTo>
                  <a:pt x="13716" y="27177"/>
                </a:lnTo>
                <a:lnTo>
                  <a:pt x="12192" y="26415"/>
                </a:lnTo>
                <a:lnTo>
                  <a:pt x="11429" y="25272"/>
                </a:lnTo>
                <a:lnTo>
                  <a:pt x="10795" y="24383"/>
                </a:lnTo>
                <a:lnTo>
                  <a:pt x="10636" y="23749"/>
                </a:lnTo>
                <a:lnTo>
                  <a:pt x="10668" y="22478"/>
                </a:lnTo>
                <a:lnTo>
                  <a:pt x="10922" y="21208"/>
                </a:lnTo>
                <a:lnTo>
                  <a:pt x="11556" y="20192"/>
                </a:lnTo>
                <a:lnTo>
                  <a:pt x="13716" y="18668"/>
                </a:lnTo>
                <a:lnTo>
                  <a:pt x="15113" y="18287"/>
                </a:lnTo>
                <a:lnTo>
                  <a:pt x="26800" y="18287"/>
                </a:lnTo>
                <a:lnTo>
                  <a:pt x="20193" y="14604"/>
                </a:lnTo>
                <a:lnTo>
                  <a:pt x="14731" y="12064"/>
                </a:lnTo>
                <a:lnTo>
                  <a:pt x="8254" y="10794"/>
                </a:lnTo>
                <a:close/>
              </a:path>
              <a:path extrusionOk="0" h="42544" w="41909">
                <a:moveTo>
                  <a:pt x="26800" y="18287"/>
                </a:moveTo>
                <a:lnTo>
                  <a:pt x="19430" y="18287"/>
                </a:lnTo>
                <a:lnTo>
                  <a:pt x="22478" y="18922"/>
                </a:lnTo>
                <a:lnTo>
                  <a:pt x="25907" y="20446"/>
                </a:lnTo>
                <a:lnTo>
                  <a:pt x="15875" y="27686"/>
                </a:lnTo>
                <a:lnTo>
                  <a:pt x="34584" y="27686"/>
                </a:lnTo>
                <a:lnTo>
                  <a:pt x="41782" y="18922"/>
                </a:lnTo>
                <a:lnTo>
                  <a:pt x="27940" y="18922"/>
                </a:lnTo>
                <a:lnTo>
                  <a:pt x="26800" y="18287"/>
                </a:lnTo>
                <a:close/>
              </a:path>
              <a:path extrusionOk="0" h="42544" w="41909">
                <a:moveTo>
                  <a:pt x="35458" y="4952"/>
                </a:moveTo>
                <a:lnTo>
                  <a:pt x="30225" y="4952"/>
                </a:lnTo>
                <a:lnTo>
                  <a:pt x="30988" y="5333"/>
                </a:lnTo>
                <a:lnTo>
                  <a:pt x="32257" y="5714"/>
                </a:lnTo>
                <a:lnTo>
                  <a:pt x="33400" y="6603"/>
                </a:lnTo>
                <a:lnTo>
                  <a:pt x="35051" y="8889"/>
                </a:lnTo>
                <a:lnTo>
                  <a:pt x="35432" y="9778"/>
                </a:lnTo>
                <a:lnTo>
                  <a:pt x="35475" y="12064"/>
                </a:lnTo>
                <a:lnTo>
                  <a:pt x="35305" y="12572"/>
                </a:lnTo>
                <a:lnTo>
                  <a:pt x="34925" y="13207"/>
                </a:lnTo>
                <a:lnTo>
                  <a:pt x="34544" y="13969"/>
                </a:lnTo>
                <a:lnTo>
                  <a:pt x="33274" y="15112"/>
                </a:lnTo>
                <a:lnTo>
                  <a:pt x="30988" y="16763"/>
                </a:lnTo>
                <a:lnTo>
                  <a:pt x="27940" y="18922"/>
                </a:lnTo>
                <a:lnTo>
                  <a:pt x="41782" y="18922"/>
                </a:lnTo>
                <a:lnTo>
                  <a:pt x="41734" y="14224"/>
                </a:lnTo>
                <a:lnTo>
                  <a:pt x="40767" y="11683"/>
                </a:lnTo>
                <a:lnTo>
                  <a:pt x="38735" y="8762"/>
                </a:lnTo>
                <a:lnTo>
                  <a:pt x="37083" y="6476"/>
                </a:lnTo>
                <a:lnTo>
                  <a:pt x="35458" y="4952"/>
                </a:lnTo>
                <a:close/>
              </a:path>
              <a:path extrusionOk="0" h="42544" w="41909">
                <a:moveTo>
                  <a:pt x="23622" y="0"/>
                </a:moveTo>
                <a:lnTo>
                  <a:pt x="21717" y="380"/>
                </a:lnTo>
                <a:lnTo>
                  <a:pt x="20193" y="1524"/>
                </a:lnTo>
                <a:lnTo>
                  <a:pt x="19050" y="2286"/>
                </a:lnTo>
                <a:lnTo>
                  <a:pt x="18415" y="3428"/>
                </a:lnTo>
                <a:lnTo>
                  <a:pt x="18319" y="4571"/>
                </a:lnTo>
                <a:lnTo>
                  <a:pt x="18195" y="6603"/>
                </a:lnTo>
                <a:lnTo>
                  <a:pt x="18542" y="7874"/>
                </a:lnTo>
                <a:lnTo>
                  <a:pt x="19557" y="9143"/>
                </a:lnTo>
                <a:lnTo>
                  <a:pt x="20447" y="10413"/>
                </a:lnTo>
                <a:lnTo>
                  <a:pt x="21590" y="11175"/>
                </a:lnTo>
                <a:lnTo>
                  <a:pt x="24129" y="11683"/>
                </a:lnTo>
                <a:lnTo>
                  <a:pt x="25273" y="11429"/>
                </a:lnTo>
                <a:lnTo>
                  <a:pt x="28067" y="7492"/>
                </a:lnTo>
                <a:lnTo>
                  <a:pt x="28321" y="6476"/>
                </a:lnTo>
                <a:lnTo>
                  <a:pt x="28701" y="5714"/>
                </a:lnTo>
                <a:lnTo>
                  <a:pt x="29082" y="5461"/>
                </a:lnTo>
                <a:lnTo>
                  <a:pt x="29591" y="5079"/>
                </a:lnTo>
                <a:lnTo>
                  <a:pt x="30225" y="4952"/>
                </a:lnTo>
                <a:lnTo>
                  <a:pt x="35458" y="4952"/>
                </a:lnTo>
                <a:lnTo>
                  <a:pt x="35051" y="4571"/>
                </a:lnTo>
                <a:lnTo>
                  <a:pt x="32766" y="2920"/>
                </a:lnTo>
                <a:lnTo>
                  <a:pt x="30352" y="1269"/>
                </a:lnTo>
                <a:lnTo>
                  <a:pt x="28067" y="380"/>
                </a:lnTo>
                <a:lnTo>
                  <a:pt x="25780" y="126"/>
                </a:lnTo>
                <a:lnTo>
                  <a:pt x="23622"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43" name="Google Shape;143;p19"/>
          <p:cNvPicPr preferRelativeResize="0"/>
          <p:nvPr/>
        </p:nvPicPr>
        <p:blipFill rotWithShape="1">
          <a:blip r:embed="rId13">
            <a:alphaModFix/>
          </a:blip>
          <a:srcRect b="0" l="0" r="0" t="0"/>
          <a:stretch/>
        </p:blipFill>
        <p:spPr>
          <a:xfrm>
            <a:off x="7845551" y="1165870"/>
            <a:ext cx="112834" cy="111368"/>
          </a:xfrm>
          <a:prstGeom prst="rect">
            <a:avLst/>
          </a:prstGeom>
          <a:noFill/>
          <a:ln>
            <a:noFill/>
          </a:ln>
        </p:spPr>
      </p:pic>
      <p:sp>
        <p:nvSpPr>
          <p:cNvPr id="144" name="Google Shape;144;p19"/>
          <p:cNvSpPr/>
          <p:nvPr/>
        </p:nvSpPr>
        <p:spPr>
          <a:xfrm>
            <a:off x="7871205" y="1191894"/>
            <a:ext cx="39370" cy="37465"/>
          </a:xfrm>
          <a:custGeom>
            <a:rect b="b" l="l" r="r" t="t"/>
            <a:pathLst>
              <a:path extrusionOk="0" h="37465" w="39370">
                <a:moveTo>
                  <a:pt x="27177" y="0"/>
                </a:moveTo>
                <a:lnTo>
                  <a:pt x="17272" y="253"/>
                </a:lnTo>
                <a:lnTo>
                  <a:pt x="12700" y="2031"/>
                </a:lnTo>
                <a:lnTo>
                  <a:pt x="8636" y="5460"/>
                </a:lnTo>
                <a:lnTo>
                  <a:pt x="4699" y="8635"/>
                </a:lnTo>
                <a:lnTo>
                  <a:pt x="2159" y="12700"/>
                </a:lnTo>
                <a:lnTo>
                  <a:pt x="962" y="18160"/>
                </a:lnTo>
                <a:lnTo>
                  <a:pt x="0" y="22225"/>
                </a:lnTo>
                <a:lnTo>
                  <a:pt x="1270" y="26796"/>
                </a:lnTo>
                <a:lnTo>
                  <a:pt x="4825" y="30987"/>
                </a:lnTo>
                <a:lnTo>
                  <a:pt x="8382" y="35305"/>
                </a:lnTo>
                <a:lnTo>
                  <a:pt x="12826" y="37337"/>
                </a:lnTo>
                <a:lnTo>
                  <a:pt x="18161" y="37083"/>
                </a:lnTo>
                <a:lnTo>
                  <a:pt x="22605" y="36956"/>
                </a:lnTo>
                <a:lnTo>
                  <a:pt x="26797" y="35178"/>
                </a:lnTo>
                <a:lnTo>
                  <a:pt x="30734" y="31876"/>
                </a:lnTo>
                <a:lnTo>
                  <a:pt x="31820" y="30987"/>
                </a:lnTo>
                <a:lnTo>
                  <a:pt x="10795" y="30987"/>
                </a:lnTo>
                <a:lnTo>
                  <a:pt x="9398" y="30860"/>
                </a:lnTo>
                <a:lnTo>
                  <a:pt x="8382" y="30606"/>
                </a:lnTo>
                <a:lnTo>
                  <a:pt x="7620" y="30099"/>
                </a:lnTo>
                <a:lnTo>
                  <a:pt x="6096" y="28320"/>
                </a:lnTo>
                <a:lnTo>
                  <a:pt x="5715" y="27177"/>
                </a:lnTo>
                <a:lnTo>
                  <a:pt x="5969" y="24383"/>
                </a:lnTo>
                <a:lnTo>
                  <a:pt x="13716" y="16255"/>
                </a:lnTo>
                <a:lnTo>
                  <a:pt x="17779" y="12826"/>
                </a:lnTo>
                <a:lnTo>
                  <a:pt x="21082" y="10287"/>
                </a:lnTo>
                <a:lnTo>
                  <a:pt x="23495" y="8635"/>
                </a:lnTo>
                <a:lnTo>
                  <a:pt x="26035" y="6984"/>
                </a:lnTo>
                <a:lnTo>
                  <a:pt x="27940" y="6222"/>
                </a:lnTo>
                <a:lnTo>
                  <a:pt x="34777" y="6222"/>
                </a:lnTo>
                <a:lnTo>
                  <a:pt x="31369" y="2031"/>
                </a:lnTo>
                <a:lnTo>
                  <a:pt x="27177" y="0"/>
                </a:lnTo>
                <a:close/>
              </a:path>
              <a:path extrusionOk="0" h="37465" w="39370">
                <a:moveTo>
                  <a:pt x="34777" y="6222"/>
                </a:moveTo>
                <a:lnTo>
                  <a:pt x="29337" y="6222"/>
                </a:lnTo>
                <a:lnTo>
                  <a:pt x="30734" y="6350"/>
                </a:lnTo>
                <a:lnTo>
                  <a:pt x="31876" y="6984"/>
                </a:lnTo>
                <a:lnTo>
                  <a:pt x="32639" y="8000"/>
                </a:lnTo>
                <a:lnTo>
                  <a:pt x="33400" y="8762"/>
                </a:lnTo>
                <a:lnTo>
                  <a:pt x="33782" y="9651"/>
                </a:lnTo>
                <a:lnTo>
                  <a:pt x="33782" y="11810"/>
                </a:lnTo>
                <a:lnTo>
                  <a:pt x="33274" y="13080"/>
                </a:lnTo>
                <a:lnTo>
                  <a:pt x="32385" y="14604"/>
                </a:lnTo>
                <a:lnTo>
                  <a:pt x="31369" y="16001"/>
                </a:lnTo>
                <a:lnTo>
                  <a:pt x="29210" y="18160"/>
                </a:lnTo>
                <a:lnTo>
                  <a:pt x="25780" y="20954"/>
                </a:lnTo>
                <a:lnTo>
                  <a:pt x="19939" y="25780"/>
                </a:lnTo>
                <a:lnTo>
                  <a:pt x="15875" y="28828"/>
                </a:lnTo>
                <a:lnTo>
                  <a:pt x="13589" y="29971"/>
                </a:lnTo>
                <a:lnTo>
                  <a:pt x="12192" y="30733"/>
                </a:lnTo>
                <a:lnTo>
                  <a:pt x="10795" y="30987"/>
                </a:lnTo>
                <a:lnTo>
                  <a:pt x="31820" y="30987"/>
                </a:lnTo>
                <a:lnTo>
                  <a:pt x="38948" y="17399"/>
                </a:lnTo>
                <a:lnTo>
                  <a:pt x="37973" y="11302"/>
                </a:lnTo>
                <a:lnTo>
                  <a:pt x="36702" y="8508"/>
                </a:lnTo>
                <a:lnTo>
                  <a:pt x="34777" y="6222"/>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45" name="Google Shape;145;p19"/>
          <p:cNvPicPr preferRelativeResize="0"/>
          <p:nvPr/>
        </p:nvPicPr>
        <p:blipFill rotWithShape="1">
          <a:blip r:embed="rId14">
            <a:alphaModFix/>
          </a:blip>
          <a:srcRect b="0" l="0" r="0" t="0"/>
          <a:stretch/>
        </p:blipFill>
        <p:spPr>
          <a:xfrm>
            <a:off x="7865363" y="1178001"/>
            <a:ext cx="124913" cy="140258"/>
          </a:xfrm>
          <a:prstGeom prst="rect">
            <a:avLst/>
          </a:prstGeom>
          <a:noFill/>
          <a:ln>
            <a:noFill/>
          </a:ln>
        </p:spPr>
      </p:pic>
      <p:pic>
        <p:nvPicPr>
          <p:cNvPr id="146" name="Google Shape;146;p19"/>
          <p:cNvPicPr preferRelativeResize="0"/>
          <p:nvPr/>
        </p:nvPicPr>
        <p:blipFill rotWithShape="1">
          <a:blip r:embed="rId15">
            <a:alphaModFix/>
          </a:blip>
          <a:srcRect b="0" l="0" r="0" t="0"/>
          <a:stretch/>
        </p:blipFill>
        <p:spPr>
          <a:xfrm>
            <a:off x="7892160" y="1203832"/>
            <a:ext cx="122496" cy="131317"/>
          </a:xfrm>
          <a:prstGeom prst="rect">
            <a:avLst/>
          </a:prstGeom>
          <a:noFill/>
          <a:ln>
            <a:noFill/>
          </a:ln>
        </p:spPr>
      </p:pic>
      <p:sp>
        <p:nvSpPr>
          <p:cNvPr id="147" name="Google Shape;147;p19"/>
          <p:cNvSpPr/>
          <p:nvPr/>
        </p:nvSpPr>
        <p:spPr>
          <a:xfrm>
            <a:off x="7924418" y="1250568"/>
            <a:ext cx="42545" cy="36830"/>
          </a:xfrm>
          <a:custGeom>
            <a:rect b="b" l="l" r="r" t="t"/>
            <a:pathLst>
              <a:path extrusionOk="0" h="36830" w="42545">
                <a:moveTo>
                  <a:pt x="28575" y="0"/>
                </a:moveTo>
                <a:lnTo>
                  <a:pt x="25653" y="380"/>
                </a:lnTo>
                <a:lnTo>
                  <a:pt x="22605" y="634"/>
                </a:lnTo>
                <a:lnTo>
                  <a:pt x="20192" y="1904"/>
                </a:lnTo>
                <a:lnTo>
                  <a:pt x="16509" y="5841"/>
                </a:lnTo>
                <a:lnTo>
                  <a:pt x="15494" y="8127"/>
                </a:lnTo>
                <a:lnTo>
                  <a:pt x="15112" y="12700"/>
                </a:lnTo>
                <a:lnTo>
                  <a:pt x="15494" y="16001"/>
                </a:lnTo>
                <a:lnTo>
                  <a:pt x="16509" y="20827"/>
                </a:lnTo>
                <a:lnTo>
                  <a:pt x="17272" y="24002"/>
                </a:lnTo>
                <a:lnTo>
                  <a:pt x="17525" y="26288"/>
                </a:lnTo>
                <a:lnTo>
                  <a:pt x="17525" y="27431"/>
                </a:lnTo>
                <a:lnTo>
                  <a:pt x="17399" y="28701"/>
                </a:lnTo>
                <a:lnTo>
                  <a:pt x="17017" y="29717"/>
                </a:lnTo>
                <a:lnTo>
                  <a:pt x="16128" y="30606"/>
                </a:lnTo>
                <a:lnTo>
                  <a:pt x="15366" y="31495"/>
                </a:lnTo>
                <a:lnTo>
                  <a:pt x="14477" y="31876"/>
                </a:lnTo>
                <a:lnTo>
                  <a:pt x="12191" y="31876"/>
                </a:lnTo>
                <a:lnTo>
                  <a:pt x="11175" y="31495"/>
                </a:lnTo>
                <a:lnTo>
                  <a:pt x="9016" y="29336"/>
                </a:lnTo>
                <a:lnTo>
                  <a:pt x="8127" y="27431"/>
                </a:lnTo>
                <a:lnTo>
                  <a:pt x="7874" y="24764"/>
                </a:lnTo>
                <a:lnTo>
                  <a:pt x="7492" y="22097"/>
                </a:lnTo>
                <a:lnTo>
                  <a:pt x="8127" y="19050"/>
                </a:lnTo>
                <a:lnTo>
                  <a:pt x="9651" y="15747"/>
                </a:lnTo>
                <a:lnTo>
                  <a:pt x="8635" y="14858"/>
                </a:lnTo>
                <a:lnTo>
                  <a:pt x="0" y="24891"/>
                </a:lnTo>
                <a:lnTo>
                  <a:pt x="1015" y="25780"/>
                </a:lnTo>
                <a:lnTo>
                  <a:pt x="2285" y="25145"/>
                </a:lnTo>
                <a:lnTo>
                  <a:pt x="3301" y="25145"/>
                </a:lnTo>
                <a:lnTo>
                  <a:pt x="3936" y="25780"/>
                </a:lnTo>
                <a:lnTo>
                  <a:pt x="4445" y="26415"/>
                </a:lnTo>
                <a:lnTo>
                  <a:pt x="6223" y="29971"/>
                </a:lnTo>
                <a:lnTo>
                  <a:pt x="7492" y="32003"/>
                </a:lnTo>
                <a:lnTo>
                  <a:pt x="10413" y="34797"/>
                </a:lnTo>
                <a:lnTo>
                  <a:pt x="12319" y="35813"/>
                </a:lnTo>
                <a:lnTo>
                  <a:pt x="16382" y="36829"/>
                </a:lnTo>
                <a:lnTo>
                  <a:pt x="18541" y="36702"/>
                </a:lnTo>
                <a:lnTo>
                  <a:pt x="20574" y="35940"/>
                </a:lnTo>
                <a:lnTo>
                  <a:pt x="22732" y="35305"/>
                </a:lnTo>
                <a:lnTo>
                  <a:pt x="24383" y="34162"/>
                </a:lnTo>
                <a:lnTo>
                  <a:pt x="25780" y="32638"/>
                </a:lnTo>
                <a:lnTo>
                  <a:pt x="27431" y="30987"/>
                </a:lnTo>
                <a:lnTo>
                  <a:pt x="28321" y="29082"/>
                </a:lnTo>
                <a:lnTo>
                  <a:pt x="29082" y="24764"/>
                </a:lnTo>
                <a:lnTo>
                  <a:pt x="28701" y="21462"/>
                </a:lnTo>
                <a:lnTo>
                  <a:pt x="26670" y="12445"/>
                </a:lnTo>
                <a:lnTo>
                  <a:pt x="26288" y="9397"/>
                </a:lnTo>
                <a:lnTo>
                  <a:pt x="26415" y="8127"/>
                </a:lnTo>
                <a:lnTo>
                  <a:pt x="26415" y="7238"/>
                </a:lnTo>
                <a:lnTo>
                  <a:pt x="26670" y="6603"/>
                </a:lnTo>
                <a:lnTo>
                  <a:pt x="27812" y="5333"/>
                </a:lnTo>
                <a:lnTo>
                  <a:pt x="28701" y="5079"/>
                </a:lnTo>
                <a:lnTo>
                  <a:pt x="30860" y="5079"/>
                </a:lnTo>
                <a:lnTo>
                  <a:pt x="31750" y="5333"/>
                </a:lnTo>
                <a:lnTo>
                  <a:pt x="33781" y="7238"/>
                </a:lnTo>
                <a:lnTo>
                  <a:pt x="34544" y="9016"/>
                </a:lnTo>
                <a:lnTo>
                  <a:pt x="34798" y="11175"/>
                </a:lnTo>
                <a:lnTo>
                  <a:pt x="35178" y="13334"/>
                </a:lnTo>
                <a:lnTo>
                  <a:pt x="34671" y="16255"/>
                </a:lnTo>
                <a:lnTo>
                  <a:pt x="33274" y="20065"/>
                </a:lnTo>
                <a:lnTo>
                  <a:pt x="34162" y="20954"/>
                </a:lnTo>
                <a:lnTo>
                  <a:pt x="42417" y="11429"/>
                </a:lnTo>
                <a:lnTo>
                  <a:pt x="41401" y="10540"/>
                </a:lnTo>
                <a:lnTo>
                  <a:pt x="39624" y="10921"/>
                </a:lnTo>
                <a:lnTo>
                  <a:pt x="39242" y="10794"/>
                </a:lnTo>
                <a:lnTo>
                  <a:pt x="38861" y="10794"/>
                </a:lnTo>
                <a:lnTo>
                  <a:pt x="38226" y="10286"/>
                </a:lnTo>
                <a:lnTo>
                  <a:pt x="37846" y="9905"/>
                </a:lnTo>
                <a:lnTo>
                  <a:pt x="37591" y="9397"/>
                </a:lnTo>
                <a:lnTo>
                  <a:pt x="36702" y="6603"/>
                </a:lnTo>
                <a:lnTo>
                  <a:pt x="35559" y="4952"/>
                </a:lnTo>
                <a:lnTo>
                  <a:pt x="34162" y="3682"/>
                </a:lnTo>
                <a:lnTo>
                  <a:pt x="31496" y="1142"/>
                </a:lnTo>
                <a:lnTo>
                  <a:pt x="28575"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48" name="Google Shape;148;p19"/>
          <p:cNvPicPr preferRelativeResize="0"/>
          <p:nvPr/>
        </p:nvPicPr>
        <p:blipFill rotWithShape="1">
          <a:blip r:embed="rId16">
            <a:alphaModFix/>
          </a:blip>
          <a:srcRect b="0" l="0" r="0" t="0"/>
          <a:stretch/>
        </p:blipFill>
        <p:spPr>
          <a:xfrm>
            <a:off x="7920227" y="1232915"/>
            <a:ext cx="120503" cy="123444"/>
          </a:xfrm>
          <a:prstGeom prst="rect">
            <a:avLst/>
          </a:prstGeom>
          <a:noFill/>
          <a:ln>
            <a:noFill/>
          </a:ln>
        </p:spPr>
      </p:pic>
      <p:sp>
        <p:nvSpPr>
          <p:cNvPr id="149" name="Google Shape;149;p19"/>
          <p:cNvSpPr/>
          <p:nvPr/>
        </p:nvSpPr>
        <p:spPr>
          <a:xfrm>
            <a:off x="7946643" y="1258315"/>
            <a:ext cx="45720" cy="49530"/>
          </a:xfrm>
          <a:custGeom>
            <a:rect b="b" l="l" r="r" t="t"/>
            <a:pathLst>
              <a:path extrusionOk="0" h="49530" w="45720">
                <a:moveTo>
                  <a:pt x="888" y="35306"/>
                </a:moveTo>
                <a:lnTo>
                  <a:pt x="0" y="36322"/>
                </a:lnTo>
                <a:lnTo>
                  <a:pt x="14985" y="49403"/>
                </a:lnTo>
                <a:lnTo>
                  <a:pt x="15875" y="48260"/>
                </a:lnTo>
                <a:lnTo>
                  <a:pt x="14731" y="47117"/>
                </a:lnTo>
                <a:lnTo>
                  <a:pt x="14097" y="45974"/>
                </a:lnTo>
                <a:lnTo>
                  <a:pt x="14097" y="44069"/>
                </a:lnTo>
                <a:lnTo>
                  <a:pt x="14985" y="42672"/>
                </a:lnTo>
                <a:lnTo>
                  <a:pt x="20024" y="36830"/>
                </a:lnTo>
                <a:lnTo>
                  <a:pt x="3428" y="36830"/>
                </a:lnTo>
                <a:lnTo>
                  <a:pt x="2158" y="36322"/>
                </a:lnTo>
                <a:lnTo>
                  <a:pt x="888" y="35306"/>
                </a:lnTo>
                <a:close/>
              </a:path>
              <a:path extrusionOk="0" h="49530" w="45720">
                <a:moveTo>
                  <a:pt x="24129" y="8636"/>
                </a:moveTo>
                <a:lnTo>
                  <a:pt x="23113" y="9651"/>
                </a:lnTo>
                <a:lnTo>
                  <a:pt x="24383" y="10922"/>
                </a:lnTo>
                <a:lnTo>
                  <a:pt x="25019" y="11937"/>
                </a:lnTo>
                <a:lnTo>
                  <a:pt x="24987" y="12192"/>
                </a:lnTo>
                <a:lnTo>
                  <a:pt x="24891" y="13843"/>
                </a:lnTo>
                <a:lnTo>
                  <a:pt x="24129" y="15367"/>
                </a:lnTo>
                <a:lnTo>
                  <a:pt x="22351" y="17272"/>
                </a:lnTo>
                <a:lnTo>
                  <a:pt x="8381" y="33528"/>
                </a:lnTo>
                <a:lnTo>
                  <a:pt x="6603" y="35433"/>
                </a:lnTo>
                <a:lnTo>
                  <a:pt x="5333" y="36449"/>
                </a:lnTo>
                <a:lnTo>
                  <a:pt x="4572" y="36575"/>
                </a:lnTo>
                <a:lnTo>
                  <a:pt x="3428" y="36830"/>
                </a:lnTo>
                <a:lnTo>
                  <a:pt x="20024" y="36830"/>
                </a:lnTo>
                <a:lnTo>
                  <a:pt x="35686" y="18669"/>
                </a:lnTo>
                <a:lnTo>
                  <a:pt x="24129" y="8636"/>
                </a:lnTo>
                <a:close/>
              </a:path>
              <a:path extrusionOk="0" h="49530" w="45720">
                <a:moveTo>
                  <a:pt x="40512" y="0"/>
                </a:moveTo>
                <a:lnTo>
                  <a:pt x="38861" y="126"/>
                </a:lnTo>
                <a:lnTo>
                  <a:pt x="37083" y="381"/>
                </a:lnTo>
                <a:lnTo>
                  <a:pt x="35686" y="1016"/>
                </a:lnTo>
                <a:lnTo>
                  <a:pt x="34671" y="2286"/>
                </a:lnTo>
                <a:lnTo>
                  <a:pt x="33527" y="3556"/>
                </a:lnTo>
                <a:lnTo>
                  <a:pt x="33020" y="4953"/>
                </a:lnTo>
                <a:lnTo>
                  <a:pt x="33274" y="8382"/>
                </a:lnTo>
                <a:lnTo>
                  <a:pt x="34035" y="9779"/>
                </a:lnTo>
                <a:lnTo>
                  <a:pt x="35305" y="10795"/>
                </a:lnTo>
                <a:lnTo>
                  <a:pt x="36575" y="11937"/>
                </a:lnTo>
                <a:lnTo>
                  <a:pt x="37973" y="12446"/>
                </a:lnTo>
                <a:lnTo>
                  <a:pt x="41401" y="12192"/>
                </a:lnTo>
                <a:lnTo>
                  <a:pt x="42672" y="11557"/>
                </a:lnTo>
                <a:lnTo>
                  <a:pt x="44957" y="9017"/>
                </a:lnTo>
                <a:lnTo>
                  <a:pt x="45465" y="7493"/>
                </a:lnTo>
                <a:lnTo>
                  <a:pt x="45211" y="4191"/>
                </a:lnTo>
                <a:lnTo>
                  <a:pt x="44450" y="2794"/>
                </a:lnTo>
                <a:lnTo>
                  <a:pt x="41909" y="508"/>
                </a:lnTo>
                <a:lnTo>
                  <a:pt x="40512"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50" name="Google Shape;150;p19"/>
          <p:cNvPicPr preferRelativeResize="0"/>
          <p:nvPr/>
        </p:nvPicPr>
        <p:blipFill rotWithShape="1">
          <a:blip r:embed="rId17">
            <a:alphaModFix/>
          </a:blip>
          <a:srcRect b="0" l="0" r="0" t="0"/>
          <a:stretch/>
        </p:blipFill>
        <p:spPr>
          <a:xfrm>
            <a:off x="7944611" y="1255750"/>
            <a:ext cx="119034" cy="128168"/>
          </a:xfrm>
          <a:prstGeom prst="rect">
            <a:avLst/>
          </a:prstGeom>
          <a:noFill/>
          <a:ln>
            <a:noFill/>
          </a:ln>
        </p:spPr>
      </p:pic>
      <p:sp>
        <p:nvSpPr>
          <p:cNvPr id="151" name="Google Shape;151;p19"/>
          <p:cNvSpPr/>
          <p:nvPr/>
        </p:nvSpPr>
        <p:spPr>
          <a:xfrm>
            <a:off x="7971154" y="1281683"/>
            <a:ext cx="44450" cy="53340"/>
          </a:xfrm>
          <a:custGeom>
            <a:rect b="b" l="l" r="r" t="t"/>
            <a:pathLst>
              <a:path extrusionOk="0" h="53340" w="44450">
                <a:moveTo>
                  <a:pt x="16255" y="0"/>
                </a:moveTo>
                <a:lnTo>
                  <a:pt x="15367" y="1142"/>
                </a:lnTo>
                <a:lnTo>
                  <a:pt x="16510" y="2286"/>
                </a:lnTo>
                <a:lnTo>
                  <a:pt x="17145" y="3301"/>
                </a:lnTo>
                <a:lnTo>
                  <a:pt x="17145" y="4063"/>
                </a:lnTo>
                <a:lnTo>
                  <a:pt x="17018" y="4952"/>
                </a:lnTo>
                <a:lnTo>
                  <a:pt x="16255" y="6476"/>
                </a:lnTo>
                <a:lnTo>
                  <a:pt x="14477" y="8636"/>
                </a:lnTo>
                <a:lnTo>
                  <a:pt x="5588" y="20192"/>
                </a:lnTo>
                <a:lnTo>
                  <a:pt x="2921" y="23494"/>
                </a:lnTo>
                <a:lnTo>
                  <a:pt x="1270" y="26035"/>
                </a:lnTo>
                <a:lnTo>
                  <a:pt x="126" y="29463"/>
                </a:lnTo>
                <a:lnTo>
                  <a:pt x="0" y="31241"/>
                </a:lnTo>
                <a:lnTo>
                  <a:pt x="1016" y="35178"/>
                </a:lnTo>
                <a:lnTo>
                  <a:pt x="2031" y="36829"/>
                </a:lnTo>
                <a:lnTo>
                  <a:pt x="5461" y="39496"/>
                </a:lnTo>
                <a:lnTo>
                  <a:pt x="7239" y="40258"/>
                </a:lnTo>
                <a:lnTo>
                  <a:pt x="11175" y="40893"/>
                </a:lnTo>
                <a:lnTo>
                  <a:pt x="13589" y="40766"/>
                </a:lnTo>
                <a:lnTo>
                  <a:pt x="16255" y="40258"/>
                </a:lnTo>
                <a:lnTo>
                  <a:pt x="13208" y="44068"/>
                </a:lnTo>
                <a:lnTo>
                  <a:pt x="25019" y="53339"/>
                </a:lnTo>
                <a:lnTo>
                  <a:pt x="25908" y="52196"/>
                </a:lnTo>
                <a:lnTo>
                  <a:pt x="24765" y="51053"/>
                </a:lnTo>
                <a:lnTo>
                  <a:pt x="24129" y="50037"/>
                </a:lnTo>
                <a:lnTo>
                  <a:pt x="24129" y="48387"/>
                </a:lnTo>
                <a:lnTo>
                  <a:pt x="25019" y="46862"/>
                </a:lnTo>
                <a:lnTo>
                  <a:pt x="44450" y="21843"/>
                </a:lnTo>
                <a:lnTo>
                  <a:pt x="32639" y="12700"/>
                </a:lnTo>
                <a:lnTo>
                  <a:pt x="31750" y="13842"/>
                </a:lnTo>
                <a:lnTo>
                  <a:pt x="32893" y="14986"/>
                </a:lnTo>
                <a:lnTo>
                  <a:pt x="33527" y="16001"/>
                </a:lnTo>
                <a:lnTo>
                  <a:pt x="33400" y="16890"/>
                </a:lnTo>
                <a:lnTo>
                  <a:pt x="33400" y="17652"/>
                </a:lnTo>
                <a:lnTo>
                  <a:pt x="32512" y="19176"/>
                </a:lnTo>
                <a:lnTo>
                  <a:pt x="30861" y="21462"/>
                </a:lnTo>
                <a:lnTo>
                  <a:pt x="18796" y="36956"/>
                </a:lnTo>
                <a:lnTo>
                  <a:pt x="16383" y="37718"/>
                </a:lnTo>
                <a:lnTo>
                  <a:pt x="14477" y="37973"/>
                </a:lnTo>
                <a:lnTo>
                  <a:pt x="13335" y="37845"/>
                </a:lnTo>
                <a:lnTo>
                  <a:pt x="12319" y="37845"/>
                </a:lnTo>
                <a:lnTo>
                  <a:pt x="9525" y="34670"/>
                </a:lnTo>
                <a:lnTo>
                  <a:pt x="9525" y="33908"/>
                </a:lnTo>
                <a:lnTo>
                  <a:pt x="10033" y="32385"/>
                </a:lnTo>
                <a:lnTo>
                  <a:pt x="11049" y="30987"/>
                </a:lnTo>
                <a:lnTo>
                  <a:pt x="12700" y="28955"/>
                </a:lnTo>
                <a:lnTo>
                  <a:pt x="28067" y="9143"/>
                </a:lnTo>
                <a:lnTo>
                  <a:pt x="16255"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52" name="Google Shape;152;p19"/>
          <p:cNvPicPr preferRelativeResize="0"/>
          <p:nvPr/>
        </p:nvPicPr>
        <p:blipFill rotWithShape="1">
          <a:blip r:embed="rId18">
            <a:alphaModFix/>
          </a:blip>
          <a:srcRect b="0" l="0" r="0" t="0"/>
          <a:stretch/>
        </p:blipFill>
        <p:spPr>
          <a:xfrm>
            <a:off x="7975091" y="1281658"/>
            <a:ext cx="121973" cy="128168"/>
          </a:xfrm>
          <a:prstGeom prst="rect">
            <a:avLst/>
          </a:prstGeom>
          <a:noFill/>
          <a:ln>
            <a:noFill/>
          </a:ln>
        </p:spPr>
      </p:pic>
      <p:sp>
        <p:nvSpPr>
          <p:cNvPr id="153" name="Google Shape;153;p19"/>
          <p:cNvSpPr/>
          <p:nvPr/>
        </p:nvSpPr>
        <p:spPr>
          <a:xfrm>
            <a:off x="8001634" y="1308354"/>
            <a:ext cx="47625" cy="52705"/>
          </a:xfrm>
          <a:custGeom>
            <a:rect b="b" l="l" r="r" t="t"/>
            <a:pathLst>
              <a:path extrusionOk="0" h="52705" w="47625">
                <a:moveTo>
                  <a:pt x="20574" y="0"/>
                </a:moveTo>
                <a:lnTo>
                  <a:pt x="19685" y="1270"/>
                </a:lnTo>
                <a:lnTo>
                  <a:pt x="20955" y="2412"/>
                </a:lnTo>
                <a:lnTo>
                  <a:pt x="21590" y="3301"/>
                </a:lnTo>
                <a:lnTo>
                  <a:pt x="21590" y="4191"/>
                </a:lnTo>
                <a:lnTo>
                  <a:pt x="21717" y="5080"/>
                </a:lnTo>
                <a:lnTo>
                  <a:pt x="20955" y="6604"/>
                </a:lnTo>
                <a:lnTo>
                  <a:pt x="19304" y="8890"/>
                </a:lnTo>
                <a:lnTo>
                  <a:pt x="6223" y="28448"/>
                </a:lnTo>
                <a:lnTo>
                  <a:pt x="5080" y="29718"/>
                </a:lnTo>
                <a:lnTo>
                  <a:pt x="3301" y="30353"/>
                </a:lnTo>
                <a:lnTo>
                  <a:pt x="2159" y="30099"/>
                </a:lnTo>
                <a:lnTo>
                  <a:pt x="762" y="29337"/>
                </a:lnTo>
                <a:lnTo>
                  <a:pt x="0" y="30607"/>
                </a:lnTo>
                <a:lnTo>
                  <a:pt x="15494" y="40894"/>
                </a:lnTo>
                <a:lnTo>
                  <a:pt x="16256" y="39750"/>
                </a:lnTo>
                <a:lnTo>
                  <a:pt x="15113" y="38862"/>
                </a:lnTo>
                <a:lnTo>
                  <a:pt x="14605" y="37973"/>
                </a:lnTo>
                <a:lnTo>
                  <a:pt x="14605" y="36068"/>
                </a:lnTo>
                <a:lnTo>
                  <a:pt x="15367" y="34544"/>
                </a:lnTo>
                <a:lnTo>
                  <a:pt x="27940" y="15875"/>
                </a:lnTo>
                <a:lnTo>
                  <a:pt x="31369" y="14350"/>
                </a:lnTo>
                <a:lnTo>
                  <a:pt x="33909" y="14224"/>
                </a:lnTo>
                <a:lnTo>
                  <a:pt x="36322" y="15748"/>
                </a:lnTo>
                <a:lnTo>
                  <a:pt x="36830" y="16383"/>
                </a:lnTo>
                <a:lnTo>
                  <a:pt x="36957" y="17018"/>
                </a:lnTo>
                <a:lnTo>
                  <a:pt x="37211" y="17653"/>
                </a:lnTo>
                <a:lnTo>
                  <a:pt x="37211" y="18415"/>
                </a:lnTo>
                <a:lnTo>
                  <a:pt x="36703" y="19938"/>
                </a:lnTo>
                <a:lnTo>
                  <a:pt x="35814" y="21590"/>
                </a:lnTo>
                <a:lnTo>
                  <a:pt x="34036" y="24130"/>
                </a:lnTo>
                <a:lnTo>
                  <a:pt x="25019" y="37719"/>
                </a:lnTo>
                <a:lnTo>
                  <a:pt x="23495" y="39878"/>
                </a:lnTo>
                <a:lnTo>
                  <a:pt x="22479" y="41021"/>
                </a:lnTo>
                <a:lnTo>
                  <a:pt x="20700" y="41783"/>
                </a:lnTo>
                <a:lnTo>
                  <a:pt x="19558" y="41783"/>
                </a:lnTo>
                <a:lnTo>
                  <a:pt x="18288" y="41148"/>
                </a:lnTo>
                <a:lnTo>
                  <a:pt x="17525" y="42291"/>
                </a:lnTo>
                <a:lnTo>
                  <a:pt x="32893" y="52705"/>
                </a:lnTo>
                <a:lnTo>
                  <a:pt x="33655" y="51562"/>
                </a:lnTo>
                <a:lnTo>
                  <a:pt x="31750" y="49530"/>
                </a:lnTo>
                <a:lnTo>
                  <a:pt x="31750" y="47751"/>
                </a:lnTo>
                <a:lnTo>
                  <a:pt x="32512" y="46228"/>
                </a:lnTo>
                <a:lnTo>
                  <a:pt x="34036" y="43815"/>
                </a:lnTo>
                <a:lnTo>
                  <a:pt x="44450" y="28448"/>
                </a:lnTo>
                <a:lnTo>
                  <a:pt x="45847" y="25908"/>
                </a:lnTo>
                <a:lnTo>
                  <a:pt x="46990" y="22479"/>
                </a:lnTo>
                <a:lnTo>
                  <a:pt x="47117" y="20574"/>
                </a:lnTo>
                <a:lnTo>
                  <a:pt x="46482" y="18669"/>
                </a:lnTo>
                <a:lnTo>
                  <a:pt x="45974" y="16637"/>
                </a:lnTo>
                <a:lnTo>
                  <a:pt x="44704" y="14986"/>
                </a:lnTo>
                <a:lnTo>
                  <a:pt x="42672" y="13716"/>
                </a:lnTo>
                <a:lnTo>
                  <a:pt x="41021" y="12573"/>
                </a:lnTo>
                <a:lnTo>
                  <a:pt x="39243" y="11937"/>
                </a:lnTo>
                <a:lnTo>
                  <a:pt x="37338" y="11684"/>
                </a:lnTo>
                <a:lnTo>
                  <a:pt x="35306" y="11557"/>
                </a:lnTo>
                <a:lnTo>
                  <a:pt x="33020" y="11684"/>
                </a:lnTo>
                <a:lnTo>
                  <a:pt x="30353" y="12319"/>
                </a:lnTo>
                <a:lnTo>
                  <a:pt x="32893" y="8382"/>
                </a:lnTo>
                <a:lnTo>
                  <a:pt x="20574"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54" name="Google Shape;154;p19"/>
          <p:cNvPicPr preferRelativeResize="0"/>
          <p:nvPr/>
        </p:nvPicPr>
        <p:blipFill rotWithShape="1">
          <a:blip r:embed="rId19">
            <a:alphaModFix/>
          </a:blip>
          <a:srcRect b="0" l="0" r="0" t="0"/>
          <a:stretch/>
        </p:blipFill>
        <p:spPr>
          <a:xfrm>
            <a:off x="8008619" y="1310665"/>
            <a:ext cx="129641" cy="129641"/>
          </a:xfrm>
          <a:prstGeom prst="rect">
            <a:avLst/>
          </a:prstGeom>
          <a:noFill/>
          <a:ln>
            <a:noFill/>
          </a:ln>
        </p:spPr>
      </p:pic>
      <p:sp>
        <p:nvSpPr>
          <p:cNvPr id="155" name="Google Shape;155;p19"/>
          <p:cNvSpPr/>
          <p:nvPr/>
        </p:nvSpPr>
        <p:spPr>
          <a:xfrm>
            <a:off x="8034612" y="1336547"/>
            <a:ext cx="55244" cy="55880"/>
          </a:xfrm>
          <a:custGeom>
            <a:rect b="b" l="l" r="r" t="t"/>
            <a:pathLst>
              <a:path extrusionOk="0" h="55880" w="55245">
                <a:moveTo>
                  <a:pt x="4741" y="34162"/>
                </a:moveTo>
                <a:lnTo>
                  <a:pt x="2201" y="34925"/>
                </a:lnTo>
                <a:lnTo>
                  <a:pt x="1312" y="35687"/>
                </a:lnTo>
                <a:lnTo>
                  <a:pt x="121" y="37591"/>
                </a:lnTo>
                <a:lnTo>
                  <a:pt x="0" y="39369"/>
                </a:lnTo>
                <a:lnTo>
                  <a:pt x="423" y="40639"/>
                </a:lnTo>
                <a:lnTo>
                  <a:pt x="804" y="42290"/>
                </a:lnTo>
                <a:lnTo>
                  <a:pt x="24807" y="55879"/>
                </a:lnTo>
                <a:lnTo>
                  <a:pt x="27093" y="55625"/>
                </a:lnTo>
                <a:lnTo>
                  <a:pt x="29125" y="54737"/>
                </a:lnTo>
                <a:lnTo>
                  <a:pt x="31284" y="53848"/>
                </a:lnTo>
                <a:lnTo>
                  <a:pt x="32635" y="52704"/>
                </a:lnTo>
                <a:lnTo>
                  <a:pt x="24045" y="52704"/>
                </a:lnTo>
                <a:lnTo>
                  <a:pt x="21759" y="52450"/>
                </a:lnTo>
                <a:lnTo>
                  <a:pt x="19473" y="52324"/>
                </a:lnTo>
                <a:lnTo>
                  <a:pt x="16806" y="51307"/>
                </a:lnTo>
                <a:lnTo>
                  <a:pt x="13631" y="49402"/>
                </a:lnTo>
                <a:lnTo>
                  <a:pt x="9948" y="47243"/>
                </a:lnTo>
                <a:lnTo>
                  <a:pt x="7662" y="45338"/>
                </a:lnTo>
                <a:lnTo>
                  <a:pt x="6900" y="43687"/>
                </a:lnTo>
                <a:lnTo>
                  <a:pt x="6138" y="41910"/>
                </a:lnTo>
                <a:lnTo>
                  <a:pt x="6011" y="40512"/>
                </a:lnTo>
                <a:lnTo>
                  <a:pt x="6773" y="39369"/>
                </a:lnTo>
                <a:lnTo>
                  <a:pt x="7408" y="38100"/>
                </a:lnTo>
                <a:lnTo>
                  <a:pt x="8678" y="37591"/>
                </a:lnTo>
                <a:lnTo>
                  <a:pt x="30502" y="37591"/>
                </a:lnTo>
                <a:lnTo>
                  <a:pt x="29887" y="37084"/>
                </a:lnTo>
                <a:lnTo>
                  <a:pt x="26377" y="35051"/>
                </a:lnTo>
                <a:lnTo>
                  <a:pt x="9059" y="35051"/>
                </a:lnTo>
                <a:lnTo>
                  <a:pt x="6519" y="34289"/>
                </a:lnTo>
                <a:lnTo>
                  <a:pt x="4741" y="34162"/>
                </a:lnTo>
                <a:close/>
              </a:path>
              <a:path extrusionOk="0" h="55880" w="55245">
                <a:moveTo>
                  <a:pt x="30502" y="37591"/>
                </a:moveTo>
                <a:lnTo>
                  <a:pt x="11345" y="37591"/>
                </a:lnTo>
                <a:lnTo>
                  <a:pt x="12996" y="38353"/>
                </a:lnTo>
                <a:lnTo>
                  <a:pt x="15282" y="39750"/>
                </a:lnTo>
                <a:lnTo>
                  <a:pt x="26839" y="49911"/>
                </a:lnTo>
                <a:lnTo>
                  <a:pt x="26585" y="50546"/>
                </a:lnTo>
                <a:lnTo>
                  <a:pt x="25696" y="52069"/>
                </a:lnTo>
                <a:lnTo>
                  <a:pt x="24045" y="52704"/>
                </a:lnTo>
                <a:lnTo>
                  <a:pt x="32635" y="52704"/>
                </a:lnTo>
                <a:lnTo>
                  <a:pt x="32935" y="52450"/>
                </a:lnTo>
                <a:lnTo>
                  <a:pt x="33951" y="50418"/>
                </a:lnTo>
                <a:lnTo>
                  <a:pt x="35729" y="47498"/>
                </a:lnTo>
                <a:lnTo>
                  <a:pt x="35729" y="44450"/>
                </a:lnTo>
                <a:lnTo>
                  <a:pt x="34078" y="41528"/>
                </a:lnTo>
                <a:lnTo>
                  <a:pt x="32808" y="39497"/>
                </a:lnTo>
                <a:lnTo>
                  <a:pt x="30502" y="37591"/>
                </a:lnTo>
                <a:close/>
              </a:path>
              <a:path extrusionOk="0" h="55880" w="55245">
                <a:moveTo>
                  <a:pt x="17314" y="21971"/>
                </a:moveTo>
                <a:lnTo>
                  <a:pt x="14647" y="22098"/>
                </a:lnTo>
                <a:lnTo>
                  <a:pt x="12615" y="22860"/>
                </a:lnTo>
                <a:lnTo>
                  <a:pt x="10456" y="23622"/>
                </a:lnTo>
                <a:lnTo>
                  <a:pt x="9059" y="24764"/>
                </a:lnTo>
                <a:lnTo>
                  <a:pt x="8170" y="26415"/>
                </a:lnTo>
                <a:lnTo>
                  <a:pt x="6798" y="28701"/>
                </a:lnTo>
                <a:lnTo>
                  <a:pt x="6745" y="30099"/>
                </a:lnTo>
                <a:lnTo>
                  <a:pt x="6900" y="31876"/>
                </a:lnTo>
                <a:lnTo>
                  <a:pt x="9059" y="35051"/>
                </a:lnTo>
                <a:lnTo>
                  <a:pt x="26377" y="35051"/>
                </a:lnTo>
                <a:lnTo>
                  <a:pt x="25061" y="34289"/>
                </a:lnTo>
                <a:lnTo>
                  <a:pt x="19219" y="30987"/>
                </a:lnTo>
                <a:lnTo>
                  <a:pt x="17822" y="30099"/>
                </a:lnTo>
                <a:lnTo>
                  <a:pt x="16933" y="29210"/>
                </a:lnTo>
                <a:lnTo>
                  <a:pt x="16552" y="28448"/>
                </a:lnTo>
                <a:lnTo>
                  <a:pt x="16443" y="28066"/>
                </a:lnTo>
                <a:lnTo>
                  <a:pt x="16534" y="26415"/>
                </a:lnTo>
                <a:lnTo>
                  <a:pt x="20362" y="23749"/>
                </a:lnTo>
                <a:lnTo>
                  <a:pt x="25315" y="23749"/>
                </a:lnTo>
                <a:lnTo>
                  <a:pt x="24553" y="22605"/>
                </a:lnTo>
                <a:lnTo>
                  <a:pt x="24535" y="22351"/>
                </a:lnTo>
                <a:lnTo>
                  <a:pt x="20489" y="22351"/>
                </a:lnTo>
                <a:lnTo>
                  <a:pt x="17314" y="21971"/>
                </a:lnTo>
                <a:close/>
              </a:path>
              <a:path extrusionOk="0" h="55880" w="55245">
                <a:moveTo>
                  <a:pt x="25315" y="23749"/>
                </a:moveTo>
                <a:lnTo>
                  <a:pt x="20362" y="23749"/>
                </a:lnTo>
                <a:lnTo>
                  <a:pt x="21378" y="23875"/>
                </a:lnTo>
                <a:lnTo>
                  <a:pt x="22394" y="24511"/>
                </a:lnTo>
                <a:lnTo>
                  <a:pt x="24934" y="26162"/>
                </a:lnTo>
                <a:lnTo>
                  <a:pt x="26204" y="27050"/>
                </a:lnTo>
                <a:lnTo>
                  <a:pt x="28109" y="28066"/>
                </a:lnTo>
                <a:lnTo>
                  <a:pt x="30268" y="28701"/>
                </a:lnTo>
                <a:lnTo>
                  <a:pt x="32935" y="28955"/>
                </a:lnTo>
                <a:lnTo>
                  <a:pt x="35729" y="29337"/>
                </a:lnTo>
                <a:lnTo>
                  <a:pt x="44506" y="25273"/>
                </a:lnTo>
                <a:lnTo>
                  <a:pt x="27855" y="25273"/>
                </a:lnTo>
                <a:lnTo>
                  <a:pt x="26458" y="24511"/>
                </a:lnTo>
                <a:lnTo>
                  <a:pt x="25315" y="23749"/>
                </a:lnTo>
                <a:close/>
              </a:path>
              <a:path extrusionOk="0" h="55880" w="55245">
                <a:moveTo>
                  <a:pt x="41014" y="4825"/>
                </a:moveTo>
                <a:lnTo>
                  <a:pt x="36491" y="4825"/>
                </a:lnTo>
                <a:lnTo>
                  <a:pt x="39031" y="6350"/>
                </a:lnTo>
                <a:lnTo>
                  <a:pt x="39793" y="7365"/>
                </a:lnTo>
                <a:lnTo>
                  <a:pt x="39920" y="8889"/>
                </a:lnTo>
                <a:lnTo>
                  <a:pt x="40047" y="11049"/>
                </a:lnTo>
                <a:lnTo>
                  <a:pt x="38904" y="14097"/>
                </a:lnTo>
                <a:lnTo>
                  <a:pt x="29379" y="25273"/>
                </a:lnTo>
                <a:lnTo>
                  <a:pt x="44506" y="25273"/>
                </a:lnTo>
                <a:lnTo>
                  <a:pt x="45635" y="23240"/>
                </a:lnTo>
                <a:lnTo>
                  <a:pt x="46397" y="21971"/>
                </a:lnTo>
                <a:lnTo>
                  <a:pt x="46905" y="20447"/>
                </a:lnTo>
                <a:lnTo>
                  <a:pt x="47074" y="19430"/>
                </a:lnTo>
                <a:lnTo>
                  <a:pt x="47032" y="16382"/>
                </a:lnTo>
                <a:lnTo>
                  <a:pt x="46524" y="14604"/>
                </a:lnTo>
                <a:lnTo>
                  <a:pt x="54635" y="14604"/>
                </a:lnTo>
                <a:lnTo>
                  <a:pt x="54779" y="14350"/>
                </a:lnTo>
                <a:lnTo>
                  <a:pt x="44111" y="8127"/>
                </a:lnTo>
                <a:lnTo>
                  <a:pt x="42333" y="5968"/>
                </a:lnTo>
                <a:lnTo>
                  <a:pt x="41014" y="4825"/>
                </a:lnTo>
                <a:close/>
              </a:path>
              <a:path extrusionOk="0" h="55880" w="55245">
                <a:moveTo>
                  <a:pt x="30395" y="0"/>
                </a:moveTo>
                <a:lnTo>
                  <a:pt x="16171" y="11556"/>
                </a:lnTo>
                <a:lnTo>
                  <a:pt x="16425" y="14097"/>
                </a:lnTo>
                <a:lnTo>
                  <a:pt x="16806" y="16763"/>
                </a:lnTo>
                <a:lnTo>
                  <a:pt x="18076" y="19430"/>
                </a:lnTo>
                <a:lnTo>
                  <a:pt x="20489" y="22351"/>
                </a:lnTo>
                <a:lnTo>
                  <a:pt x="24535" y="22351"/>
                </a:lnTo>
                <a:lnTo>
                  <a:pt x="24399" y="20447"/>
                </a:lnTo>
                <a:lnTo>
                  <a:pt x="24341" y="18923"/>
                </a:lnTo>
                <a:lnTo>
                  <a:pt x="25188" y="16382"/>
                </a:lnTo>
                <a:lnTo>
                  <a:pt x="29506" y="8889"/>
                </a:lnTo>
                <a:lnTo>
                  <a:pt x="31538" y="6350"/>
                </a:lnTo>
                <a:lnTo>
                  <a:pt x="33316" y="5587"/>
                </a:lnTo>
                <a:lnTo>
                  <a:pt x="34967" y="4825"/>
                </a:lnTo>
                <a:lnTo>
                  <a:pt x="41014" y="4825"/>
                </a:lnTo>
                <a:lnTo>
                  <a:pt x="40428" y="4317"/>
                </a:lnTo>
                <a:lnTo>
                  <a:pt x="34332" y="762"/>
                </a:lnTo>
                <a:lnTo>
                  <a:pt x="30395" y="0"/>
                </a:lnTo>
                <a:close/>
              </a:path>
              <a:path extrusionOk="0" h="55880" w="55245">
                <a:moveTo>
                  <a:pt x="54635" y="14604"/>
                </a:moveTo>
                <a:lnTo>
                  <a:pt x="46524" y="14604"/>
                </a:lnTo>
                <a:lnTo>
                  <a:pt x="52620" y="18161"/>
                </a:lnTo>
                <a:lnTo>
                  <a:pt x="54635" y="14604"/>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56" name="Google Shape;156;p19"/>
          <p:cNvPicPr preferRelativeResize="0"/>
          <p:nvPr/>
        </p:nvPicPr>
        <p:blipFill rotWithShape="1">
          <a:blip r:embed="rId20">
            <a:alphaModFix/>
          </a:blip>
          <a:srcRect b="0" l="0" r="0" t="0"/>
          <a:stretch/>
        </p:blipFill>
        <p:spPr>
          <a:xfrm>
            <a:off x="8077199" y="1318298"/>
            <a:ext cx="135534" cy="138772"/>
          </a:xfrm>
          <a:prstGeom prst="rect">
            <a:avLst/>
          </a:prstGeom>
          <a:noFill/>
          <a:ln>
            <a:noFill/>
          </a:ln>
        </p:spPr>
      </p:pic>
      <p:pic>
        <p:nvPicPr>
          <p:cNvPr id="157" name="Google Shape;157;p19"/>
          <p:cNvPicPr preferRelativeResize="0"/>
          <p:nvPr/>
        </p:nvPicPr>
        <p:blipFill rotWithShape="1">
          <a:blip r:embed="rId21">
            <a:alphaModFix/>
          </a:blip>
          <a:srcRect b="0" l="0" r="0" t="0"/>
          <a:stretch/>
        </p:blipFill>
        <p:spPr>
          <a:xfrm>
            <a:off x="8102980" y="1344676"/>
            <a:ext cx="135646" cy="133603"/>
          </a:xfrm>
          <a:prstGeom prst="rect">
            <a:avLst/>
          </a:prstGeom>
          <a:noFill/>
          <a:ln>
            <a:noFill/>
          </a:ln>
        </p:spPr>
      </p:pic>
      <p:pic>
        <p:nvPicPr>
          <p:cNvPr id="158" name="Google Shape;158;p19"/>
          <p:cNvPicPr preferRelativeResize="0"/>
          <p:nvPr/>
        </p:nvPicPr>
        <p:blipFill rotWithShape="1">
          <a:blip r:embed="rId22">
            <a:alphaModFix/>
          </a:blip>
          <a:srcRect b="0" l="0" r="0" t="0"/>
          <a:stretch/>
        </p:blipFill>
        <p:spPr>
          <a:xfrm>
            <a:off x="8147303" y="1354785"/>
            <a:ext cx="120459" cy="131114"/>
          </a:xfrm>
          <a:prstGeom prst="rect">
            <a:avLst/>
          </a:prstGeom>
          <a:noFill/>
          <a:ln>
            <a:noFill/>
          </a:ln>
        </p:spPr>
      </p:pic>
      <p:pic>
        <p:nvPicPr>
          <p:cNvPr id="159" name="Google Shape;159;p19"/>
          <p:cNvPicPr preferRelativeResize="0"/>
          <p:nvPr/>
        </p:nvPicPr>
        <p:blipFill rotWithShape="1">
          <a:blip r:embed="rId23">
            <a:alphaModFix/>
          </a:blip>
          <a:srcRect b="0" l="0" r="0" t="0"/>
          <a:stretch/>
        </p:blipFill>
        <p:spPr>
          <a:xfrm>
            <a:off x="8189848" y="1376230"/>
            <a:ext cx="116009" cy="115765"/>
          </a:xfrm>
          <a:prstGeom prst="rect">
            <a:avLst/>
          </a:prstGeom>
          <a:noFill/>
          <a:ln>
            <a:noFill/>
          </a:ln>
        </p:spPr>
      </p:pic>
      <p:sp>
        <p:nvSpPr>
          <p:cNvPr id="160" name="Google Shape;160;p19"/>
          <p:cNvSpPr/>
          <p:nvPr/>
        </p:nvSpPr>
        <p:spPr>
          <a:xfrm>
            <a:off x="8219312" y="1401826"/>
            <a:ext cx="38100" cy="41910"/>
          </a:xfrm>
          <a:custGeom>
            <a:rect b="b" l="l" r="r" t="t"/>
            <a:pathLst>
              <a:path extrusionOk="0" h="41909" w="38100">
                <a:moveTo>
                  <a:pt x="380" y="0"/>
                </a:moveTo>
                <a:lnTo>
                  <a:pt x="0" y="1524"/>
                </a:lnTo>
                <a:lnTo>
                  <a:pt x="1142" y="1904"/>
                </a:lnTo>
                <a:lnTo>
                  <a:pt x="1904" y="2666"/>
                </a:lnTo>
                <a:lnTo>
                  <a:pt x="2285" y="3428"/>
                </a:lnTo>
                <a:lnTo>
                  <a:pt x="2920" y="4445"/>
                </a:lnTo>
                <a:lnTo>
                  <a:pt x="3555" y="6858"/>
                </a:lnTo>
                <a:lnTo>
                  <a:pt x="4317" y="10540"/>
                </a:lnTo>
                <a:lnTo>
                  <a:pt x="9905" y="41148"/>
                </a:lnTo>
                <a:lnTo>
                  <a:pt x="11683" y="41528"/>
                </a:lnTo>
                <a:lnTo>
                  <a:pt x="30098" y="16256"/>
                </a:lnTo>
                <a:lnTo>
                  <a:pt x="32384" y="13208"/>
                </a:lnTo>
                <a:lnTo>
                  <a:pt x="33908" y="11429"/>
                </a:lnTo>
                <a:lnTo>
                  <a:pt x="34797" y="10922"/>
                </a:lnTo>
                <a:lnTo>
                  <a:pt x="35686" y="10287"/>
                </a:lnTo>
                <a:lnTo>
                  <a:pt x="36702" y="10160"/>
                </a:lnTo>
                <a:lnTo>
                  <a:pt x="37845" y="10287"/>
                </a:lnTo>
                <a:lnTo>
                  <a:pt x="38100" y="8889"/>
                </a:lnTo>
                <a:lnTo>
                  <a:pt x="26415" y="6096"/>
                </a:lnTo>
                <a:lnTo>
                  <a:pt x="26161" y="7493"/>
                </a:lnTo>
                <a:lnTo>
                  <a:pt x="27558" y="7874"/>
                </a:lnTo>
                <a:lnTo>
                  <a:pt x="28447" y="8382"/>
                </a:lnTo>
                <a:lnTo>
                  <a:pt x="29463" y="9651"/>
                </a:lnTo>
                <a:lnTo>
                  <a:pt x="29590" y="10413"/>
                </a:lnTo>
                <a:lnTo>
                  <a:pt x="29336" y="11175"/>
                </a:lnTo>
                <a:lnTo>
                  <a:pt x="29082" y="12573"/>
                </a:lnTo>
                <a:lnTo>
                  <a:pt x="27812" y="14732"/>
                </a:lnTo>
                <a:lnTo>
                  <a:pt x="18287" y="28321"/>
                </a:lnTo>
                <a:lnTo>
                  <a:pt x="14985" y="10540"/>
                </a:lnTo>
                <a:lnTo>
                  <a:pt x="14858" y="8636"/>
                </a:lnTo>
                <a:lnTo>
                  <a:pt x="15112" y="7747"/>
                </a:lnTo>
                <a:lnTo>
                  <a:pt x="15239" y="6985"/>
                </a:lnTo>
                <a:lnTo>
                  <a:pt x="15747" y="6350"/>
                </a:lnTo>
                <a:lnTo>
                  <a:pt x="16509" y="5969"/>
                </a:lnTo>
                <a:lnTo>
                  <a:pt x="17017" y="5587"/>
                </a:lnTo>
                <a:lnTo>
                  <a:pt x="17906" y="5587"/>
                </a:lnTo>
                <a:lnTo>
                  <a:pt x="19050" y="5841"/>
                </a:lnTo>
                <a:lnTo>
                  <a:pt x="19430" y="4445"/>
                </a:lnTo>
                <a:lnTo>
                  <a:pt x="38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61" name="Google Shape;161;p19"/>
          <p:cNvPicPr preferRelativeResize="0"/>
          <p:nvPr/>
        </p:nvPicPr>
        <p:blipFill rotWithShape="1">
          <a:blip r:embed="rId24">
            <a:alphaModFix/>
          </a:blip>
          <a:srcRect b="0" l="0" r="0" t="0"/>
          <a:stretch/>
        </p:blipFill>
        <p:spPr>
          <a:xfrm>
            <a:off x="8229599" y="1386781"/>
            <a:ext cx="106616" cy="112834"/>
          </a:xfrm>
          <a:prstGeom prst="rect">
            <a:avLst/>
          </a:prstGeom>
          <a:noFill/>
          <a:ln>
            <a:noFill/>
          </a:ln>
        </p:spPr>
      </p:pic>
      <p:sp>
        <p:nvSpPr>
          <p:cNvPr id="162" name="Google Shape;162;p19"/>
          <p:cNvSpPr/>
          <p:nvPr/>
        </p:nvSpPr>
        <p:spPr>
          <a:xfrm>
            <a:off x="8256015" y="1411858"/>
            <a:ext cx="32384" cy="40005"/>
          </a:xfrm>
          <a:custGeom>
            <a:rect b="b" l="l" r="r" t="t"/>
            <a:pathLst>
              <a:path extrusionOk="0" h="40005" w="32384">
                <a:moveTo>
                  <a:pt x="16128" y="0"/>
                </a:moveTo>
                <a:lnTo>
                  <a:pt x="11937" y="1142"/>
                </a:lnTo>
                <a:lnTo>
                  <a:pt x="8127" y="4190"/>
                </a:lnTo>
                <a:lnTo>
                  <a:pt x="4190" y="7238"/>
                </a:lnTo>
                <a:lnTo>
                  <a:pt x="1777" y="11811"/>
                </a:lnTo>
                <a:lnTo>
                  <a:pt x="761" y="17779"/>
                </a:lnTo>
                <a:lnTo>
                  <a:pt x="0" y="22732"/>
                </a:lnTo>
                <a:lnTo>
                  <a:pt x="380" y="27050"/>
                </a:lnTo>
                <a:lnTo>
                  <a:pt x="2031" y="30733"/>
                </a:lnTo>
                <a:lnTo>
                  <a:pt x="4063" y="35432"/>
                </a:lnTo>
                <a:lnTo>
                  <a:pt x="7874" y="38100"/>
                </a:lnTo>
                <a:lnTo>
                  <a:pt x="13207" y="38988"/>
                </a:lnTo>
                <a:lnTo>
                  <a:pt x="16382" y="39624"/>
                </a:lnTo>
                <a:lnTo>
                  <a:pt x="19176" y="39242"/>
                </a:lnTo>
                <a:lnTo>
                  <a:pt x="24510" y="36702"/>
                </a:lnTo>
                <a:lnTo>
                  <a:pt x="27044" y="34289"/>
                </a:lnTo>
                <a:lnTo>
                  <a:pt x="20954" y="34289"/>
                </a:lnTo>
                <a:lnTo>
                  <a:pt x="16890" y="33654"/>
                </a:lnTo>
                <a:lnTo>
                  <a:pt x="14858" y="32130"/>
                </a:lnTo>
                <a:lnTo>
                  <a:pt x="13461" y="29717"/>
                </a:lnTo>
                <a:lnTo>
                  <a:pt x="11556" y="26542"/>
                </a:lnTo>
                <a:lnTo>
                  <a:pt x="10922" y="22478"/>
                </a:lnTo>
                <a:lnTo>
                  <a:pt x="11556" y="17652"/>
                </a:lnTo>
                <a:lnTo>
                  <a:pt x="31879" y="17652"/>
                </a:lnTo>
                <a:lnTo>
                  <a:pt x="32012" y="16763"/>
                </a:lnTo>
                <a:lnTo>
                  <a:pt x="22351" y="16763"/>
                </a:lnTo>
                <a:lnTo>
                  <a:pt x="11810" y="15112"/>
                </a:lnTo>
                <a:lnTo>
                  <a:pt x="11937" y="13715"/>
                </a:lnTo>
                <a:lnTo>
                  <a:pt x="12700" y="9651"/>
                </a:lnTo>
                <a:lnTo>
                  <a:pt x="13969" y="6603"/>
                </a:lnTo>
                <a:lnTo>
                  <a:pt x="16213" y="4190"/>
                </a:lnTo>
                <a:lnTo>
                  <a:pt x="16890" y="3428"/>
                </a:lnTo>
                <a:lnTo>
                  <a:pt x="18160" y="2920"/>
                </a:lnTo>
                <a:lnTo>
                  <a:pt x="26320" y="2920"/>
                </a:lnTo>
                <a:lnTo>
                  <a:pt x="24129" y="1396"/>
                </a:lnTo>
                <a:lnTo>
                  <a:pt x="16128" y="0"/>
                </a:lnTo>
                <a:close/>
              </a:path>
              <a:path extrusionOk="0" h="40005" w="32384">
                <a:moveTo>
                  <a:pt x="28701" y="29463"/>
                </a:moveTo>
                <a:lnTo>
                  <a:pt x="26797" y="31495"/>
                </a:lnTo>
                <a:lnTo>
                  <a:pt x="25145" y="32765"/>
                </a:lnTo>
                <a:lnTo>
                  <a:pt x="22351" y="34036"/>
                </a:lnTo>
                <a:lnTo>
                  <a:pt x="20954" y="34289"/>
                </a:lnTo>
                <a:lnTo>
                  <a:pt x="27044" y="34289"/>
                </a:lnTo>
                <a:lnTo>
                  <a:pt x="27177" y="34162"/>
                </a:lnTo>
                <a:lnTo>
                  <a:pt x="29844" y="30479"/>
                </a:lnTo>
                <a:lnTo>
                  <a:pt x="28701" y="29463"/>
                </a:lnTo>
                <a:close/>
              </a:path>
              <a:path extrusionOk="0" h="40005" w="32384">
                <a:moveTo>
                  <a:pt x="31879" y="17652"/>
                </a:moveTo>
                <a:lnTo>
                  <a:pt x="11556" y="17652"/>
                </a:lnTo>
                <a:lnTo>
                  <a:pt x="31368" y="21081"/>
                </a:lnTo>
                <a:lnTo>
                  <a:pt x="31879" y="17652"/>
                </a:lnTo>
                <a:close/>
              </a:path>
              <a:path extrusionOk="0" h="40005" w="32384">
                <a:moveTo>
                  <a:pt x="26320" y="2920"/>
                </a:moveTo>
                <a:lnTo>
                  <a:pt x="18160" y="2920"/>
                </a:lnTo>
                <a:lnTo>
                  <a:pt x="19557" y="3175"/>
                </a:lnTo>
                <a:lnTo>
                  <a:pt x="20447" y="3301"/>
                </a:lnTo>
                <a:lnTo>
                  <a:pt x="21081" y="3682"/>
                </a:lnTo>
                <a:lnTo>
                  <a:pt x="21589" y="4317"/>
                </a:lnTo>
                <a:lnTo>
                  <a:pt x="22351" y="5206"/>
                </a:lnTo>
                <a:lnTo>
                  <a:pt x="22859" y="6476"/>
                </a:lnTo>
                <a:lnTo>
                  <a:pt x="23113" y="8127"/>
                </a:lnTo>
                <a:lnTo>
                  <a:pt x="23185" y="10413"/>
                </a:lnTo>
                <a:lnTo>
                  <a:pt x="22986" y="12700"/>
                </a:lnTo>
                <a:lnTo>
                  <a:pt x="22351" y="16763"/>
                </a:lnTo>
                <a:lnTo>
                  <a:pt x="32012" y="16763"/>
                </a:lnTo>
                <a:lnTo>
                  <a:pt x="32257" y="15112"/>
                </a:lnTo>
                <a:lnTo>
                  <a:pt x="31495" y="10413"/>
                </a:lnTo>
                <a:lnTo>
                  <a:pt x="29082" y="6476"/>
                </a:lnTo>
                <a:lnTo>
                  <a:pt x="27050" y="3428"/>
                </a:lnTo>
                <a:lnTo>
                  <a:pt x="26320" y="292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63" name="Google Shape;163;p19"/>
          <p:cNvPicPr preferRelativeResize="0"/>
          <p:nvPr/>
        </p:nvPicPr>
        <p:blipFill rotWithShape="1">
          <a:blip r:embed="rId25">
            <a:alphaModFix/>
          </a:blip>
          <a:srcRect b="0" l="0" r="0" t="0"/>
          <a:stretch/>
        </p:blipFill>
        <p:spPr>
          <a:xfrm>
            <a:off x="8263127" y="1389888"/>
            <a:ext cx="109903" cy="114300"/>
          </a:xfrm>
          <a:prstGeom prst="rect">
            <a:avLst/>
          </a:prstGeom>
          <a:noFill/>
          <a:ln>
            <a:noFill/>
          </a:ln>
        </p:spPr>
      </p:pic>
      <p:sp>
        <p:nvSpPr>
          <p:cNvPr id="164" name="Google Shape;164;p19"/>
          <p:cNvSpPr/>
          <p:nvPr/>
        </p:nvSpPr>
        <p:spPr>
          <a:xfrm>
            <a:off x="8289543" y="1416430"/>
            <a:ext cx="35560" cy="38735"/>
          </a:xfrm>
          <a:custGeom>
            <a:rect b="b" l="l" r="r" t="t"/>
            <a:pathLst>
              <a:path extrusionOk="0" h="38734" w="35559">
                <a:moveTo>
                  <a:pt x="3936" y="0"/>
                </a:moveTo>
                <a:lnTo>
                  <a:pt x="3809" y="1524"/>
                </a:lnTo>
                <a:lnTo>
                  <a:pt x="5079" y="1778"/>
                </a:lnTo>
                <a:lnTo>
                  <a:pt x="5841" y="2032"/>
                </a:lnTo>
                <a:lnTo>
                  <a:pt x="6857" y="2794"/>
                </a:lnTo>
                <a:lnTo>
                  <a:pt x="7111" y="3429"/>
                </a:lnTo>
                <a:lnTo>
                  <a:pt x="7238" y="4191"/>
                </a:lnTo>
                <a:lnTo>
                  <a:pt x="7492" y="4826"/>
                </a:lnTo>
                <a:lnTo>
                  <a:pt x="7238" y="8255"/>
                </a:lnTo>
                <a:lnTo>
                  <a:pt x="4572" y="31623"/>
                </a:lnTo>
                <a:lnTo>
                  <a:pt x="4190" y="33528"/>
                </a:lnTo>
                <a:lnTo>
                  <a:pt x="3555" y="34163"/>
                </a:lnTo>
                <a:lnTo>
                  <a:pt x="2921" y="34925"/>
                </a:lnTo>
                <a:lnTo>
                  <a:pt x="1777" y="35179"/>
                </a:lnTo>
                <a:lnTo>
                  <a:pt x="126" y="35179"/>
                </a:lnTo>
                <a:lnTo>
                  <a:pt x="0" y="36576"/>
                </a:lnTo>
                <a:lnTo>
                  <a:pt x="19684" y="38735"/>
                </a:lnTo>
                <a:lnTo>
                  <a:pt x="19811" y="37338"/>
                </a:lnTo>
                <a:lnTo>
                  <a:pt x="18414" y="37084"/>
                </a:lnTo>
                <a:lnTo>
                  <a:pt x="17399" y="36703"/>
                </a:lnTo>
                <a:lnTo>
                  <a:pt x="16255" y="35941"/>
                </a:lnTo>
                <a:lnTo>
                  <a:pt x="15875" y="35433"/>
                </a:lnTo>
                <a:lnTo>
                  <a:pt x="15494" y="34163"/>
                </a:lnTo>
                <a:lnTo>
                  <a:pt x="15494" y="33274"/>
                </a:lnTo>
                <a:lnTo>
                  <a:pt x="23240" y="8763"/>
                </a:lnTo>
                <a:lnTo>
                  <a:pt x="24002" y="8763"/>
                </a:lnTo>
                <a:lnTo>
                  <a:pt x="24891" y="9144"/>
                </a:lnTo>
                <a:lnTo>
                  <a:pt x="26542" y="10795"/>
                </a:lnTo>
                <a:lnTo>
                  <a:pt x="27431" y="11811"/>
                </a:lnTo>
                <a:lnTo>
                  <a:pt x="28575" y="12446"/>
                </a:lnTo>
                <a:lnTo>
                  <a:pt x="31114" y="12700"/>
                </a:lnTo>
                <a:lnTo>
                  <a:pt x="32257" y="12319"/>
                </a:lnTo>
                <a:lnTo>
                  <a:pt x="33147" y="11430"/>
                </a:lnTo>
                <a:lnTo>
                  <a:pt x="34162" y="10541"/>
                </a:lnTo>
                <a:lnTo>
                  <a:pt x="34671" y="9271"/>
                </a:lnTo>
                <a:lnTo>
                  <a:pt x="34925" y="7493"/>
                </a:lnTo>
                <a:lnTo>
                  <a:pt x="35051" y="5842"/>
                </a:lnTo>
                <a:lnTo>
                  <a:pt x="34798" y="4572"/>
                </a:lnTo>
                <a:lnTo>
                  <a:pt x="33274" y="2540"/>
                </a:lnTo>
                <a:lnTo>
                  <a:pt x="32130" y="2032"/>
                </a:lnTo>
                <a:lnTo>
                  <a:pt x="30606" y="1778"/>
                </a:lnTo>
                <a:lnTo>
                  <a:pt x="28955" y="1651"/>
                </a:lnTo>
                <a:lnTo>
                  <a:pt x="27177" y="2032"/>
                </a:lnTo>
                <a:lnTo>
                  <a:pt x="25146" y="3048"/>
                </a:lnTo>
                <a:lnTo>
                  <a:pt x="23240" y="4191"/>
                </a:lnTo>
                <a:lnTo>
                  <a:pt x="20827" y="6477"/>
                </a:lnTo>
                <a:lnTo>
                  <a:pt x="18033" y="9906"/>
                </a:lnTo>
                <a:lnTo>
                  <a:pt x="18923" y="1651"/>
                </a:lnTo>
                <a:lnTo>
                  <a:pt x="3936"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65" name="Google Shape;165;p19"/>
          <p:cNvPicPr preferRelativeResize="0"/>
          <p:nvPr/>
        </p:nvPicPr>
        <p:blipFill rotWithShape="1">
          <a:blip r:embed="rId26">
            <a:alphaModFix/>
          </a:blip>
          <a:srcRect b="0" l="0" r="0" t="0"/>
          <a:stretch/>
        </p:blipFill>
        <p:spPr>
          <a:xfrm>
            <a:off x="8301227" y="1392935"/>
            <a:ext cx="98921" cy="114300"/>
          </a:xfrm>
          <a:prstGeom prst="rect">
            <a:avLst/>
          </a:prstGeom>
          <a:noFill/>
          <a:ln>
            <a:noFill/>
          </a:ln>
        </p:spPr>
      </p:pic>
      <p:sp>
        <p:nvSpPr>
          <p:cNvPr id="166" name="Google Shape;166;p19"/>
          <p:cNvSpPr/>
          <p:nvPr/>
        </p:nvSpPr>
        <p:spPr>
          <a:xfrm>
            <a:off x="8326881" y="1419352"/>
            <a:ext cx="25400" cy="39370"/>
          </a:xfrm>
          <a:custGeom>
            <a:rect b="b" l="l" r="r" t="t"/>
            <a:pathLst>
              <a:path extrusionOk="0" h="39369" w="25400">
                <a:moveTo>
                  <a:pt x="8636" y="0"/>
                </a:moveTo>
                <a:lnTo>
                  <a:pt x="253" y="13208"/>
                </a:lnTo>
                <a:lnTo>
                  <a:pt x="1016" y="15621"/>
                </a:lnTo>
                <a:lnTo>
                  <a:pt x="2540" y="17907"/>
                </a:lnTo>
                <a:lnTo>
                  <a:pt x="3683" y="19431"/>
                </a:lnTo>
                <a:lnTo>
                  <a:pt x="6096" y="21717"/>
                </a:lnTo>
                <a:lnTo>
                  <a:pt x="10033" y="24637"/>
                </a:lnTo>
                <a:lnTo>
                  <a:pt x="12573" y="26670"/>
                </a:lnTo>
                <a:lnTo>
                  <a:pt x="14350" y="28194"/>
                </a:lnTo>
                <a:lnTo>
                  <a:pt x="15748" y="30099"/>
                </a:lnTo>
                <a:lnTo>
                  <a:pt x="16128" y="31242"/>
                </a:lnTo>
                <a:lnTo>
                  <a:pt x="16001" y="32512"/>
                </a:lnTo>
                <a:lnTo>
                  <a:pt x="16001" y="33527"/>
                </a:lnTo>
                <a:lnTo>
                  <a:pt x="15494" y="34417"/>
                </a:lnTo>
                <a:lnTo>
                  <a:pt x="14732" y="35178"/>
                </a:lnTo>
                <a:lnTo>
                  <a:pt x="13843" y="35940"/>
                </a:lnTo>
                <a:lnTo>
                  <a:pt x="12826" y="36195"/>
                </a:lnTo>
                <a:lnTo>
                  <a:pt x="11557" y="36195"/>
                </a:lnTo>
                <a:lnTo>
                  <a:pt x="9651" y="36068"/>
                </a:lnTo>
                <a:lnTo>
                  <a:pt x="7747" y="35178"/>
                </a:lnTo>
                <a:lnTo>
                  <a:pt x="5842" y="33274"/>
                </a:lnTo>
                <a:lnTo>
                  <a:pt x="3937" y="31496"/>
                </a:lnTo>
                <a:lnTo>
                  <a:pt x="2413" y="28701"/>
                </a:lnTo>
                <a:lnTo>
                  <a:pt x="1397" y="25273"/>
                </a:lnTo>
                <a:lnTo>
                  <a:pt x="126" y="25146"/>
                </a:lnTo>
                <a:lnTo>
                  <a:pt x="0" y="38353"/>
                </a:lnTo>
                <a:lnTo>
                  <a:pt x="1270" y="38481"/>
                </a:lnTo>
                <a:lnTo>
                  <a:pt x="1904" y="37211"/>
                </a:lnTo>
                <a:lnTo>
                  <a:pt x="2667" y="36575"/>
                </a:lnTo>
                <a:lnTo>
                  <a:pt x="3810" y="36575"/>
                </a:lnTo>
                <a:lnTo>
                  <a:pt x="4318" y="36830"/>
                </a:lnTo>
                <a:lnTo>
                  <a:pt x="5079" y="37084"/>
                </a:lnTo>
                <a:lnTo>
                  <a:pt x="8000" y="38353"/>
                </a:lnTo>
                <a:lnTo>
                  <a:pt x="10287" y="39115"/>
                </a:lnTo>
                <a:lnTo>
                  <a:pt x="12065" y="39115"/>
                </a:lnTo>
                <a:lnTo>
                  <a:pt x="14350" y="39243"/>
                </a:lnTo>
                <a:lnTo>
                  <a:pt x="24892" y="25526"/>
                </a:lnTo>
                <a:lnTo>
                  <a:pt x="24384" y="23368"/>
                </a:lnTo>
                <a:lnTo>
                  <a:pt x="22098" y="19685"/>
                </a:lnTo>
                <a:lnTo>
                  <a:pt x="19685" y="17272"/>
                </a:lnTo>
                <a:lnTo>
                  <a:pt x="12319" y="11684"/>
                </a:lnTo>
                <a:lnTo>
                  <a:pt x="10033" y="9651"/>
                </a:lnTo>
                <a:lnTo>
                  <a:pt x="8763" y="7874"/>
                </a:lnTo>
                <a:lnTo>
                  <a:pt x="8636" y="7238"/>
                </a:lnTo>
                <a:lnTo>
                  <a:pt x="8636" y="5587"/>
                </a:lnTo>
                <a:lnTo>
                  <a:pt x="9144" y="4699"/>
                </a:lnTo>
                <a:lnTo>
                  <a:pt x="10668" y="3428"/>
                </a:lnTo>
                <a:lnTo>
                  <a:pt x="11684" y="3048"/>
                </a:lnTo>
                <a:lnTo>
                  <a:pt x="12700" y="3175"/>
                </a:lnTo>
                <a:lnTo>
                  <a:pt x="14350" y="3175"/>
                </a:lnTo>
                <a:lnTo>
                  <a:pt x="16128" y="4063"/>
                </a:lnTo>
                <a:lnTo>
                  <a:pt x="17652" y="5461"/>
                </a:lnTo>
                <a:lnTo>
                  <a:pt x="19303" y="6858"/>
                </a:lnTo>
                <a:lnTo>
                  <a:pt x="20827" y="9525"/>
                </a:lnTo>
                <a:lnTo>
                  <a:pt x="22225" y="13335"/>
                </a:lnTo>
                <a:lnTo>
                  <a:pt x="23622" y="13462"/>
                </a:lnTo>
                <a:lnTo>
                  <a:pt x="23749" y="888"/>
                </a:lnTo>
                <a:lnTo>
                  <a:pt x="22351" y="762"/>
                </a:lnTo>
                <a:lnTo>
                  <a:pt x="21717" y="1650"/>
                </a:lnTo>
                <a:lnTo>
                  <a:pt x="21209" y="2159"/>
                </a:lnTo>
                <a:lnTo>
                  <a:pt x="20827" y="2412"/>
                </a:lnTo>
                <a:lnTo>
                  <a:pt x="20193" y="2667"/>
                </a:lnTo>
                <a:lnTo>
                  <a:pt x="19685" y="2667"/>
                </a:lnTo>
                <a:lnTo>
                  <a:pt x="18669" y="2412"/>
                </a:lnTo>
                <a:lnTo>
                  <a:pt x="18034" y="1905"/>
                </a:lnTo>
                <a:lnTo>
                  <a:pt x="16256" y="888"/>
                </a:lnTo>
                <a:lnTo>
                  <a:pt x="14350" y="253"/>
                </a:lnTo>
                <a:lnTo>
                  <a:pt x="12319" y="126"/>
                </a:lnTo>
                <a:lnTo>
                  <a:pt x="8636"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67" name="Google Shape;167;p19"/>
          <p:cNvPicPr preferRelativeResize="0"/>
          <p:nvPr/>
        </p:nvPicPr>
        <p:blipFill rotWithShape="1">
          <a:blip r:embed="rId27">
            <a:alphaModFix/>
          </a:blip>
          <a:srcRect b="0" l="0" r="0" t="0"/>
          <a:stretch/>
        </p:blipFill>
        <p:spPr>
          <a:xfrm>
            <a:off x="8330183" y="1377721"/>
            <a:ext cx="94556" cy="129641"/>
          </a:xfrm>
          <a:prstGeom prst="rect">
            <a:avLst/>
          </a:prstGeom>
          <a:noFill/>
          <a:ln>
            <a:noFill/>
          </a:ln>
        </p:spPr>
      </p:pic>
      <p:sp>
        <p:nvSpPr>
          <p:cNvPr id="168" name="Google Shape;168;p19"/>
          <p:cNvSpPr/>
          <p:nvPr/>
        </p:nvSpPr>
        <p:spPr>
          <a:xfrm>
            <a:off x="8356345" y="1403730"/>
            <a:ext cx="20320" cy="55244"/>
          </a:xfrm>
          <a:custGeom>
            <a:rect b="b" l="l" r="r" t="t"/>
            <a:pathLst>
              <a:path extrusionOk="0" h="55244" w="20320">
                <a:moveTo>
                  <a:pt x="507" y="17653"/>
                </a:moveTo>
                <a:lnTo>
                  <a:pt x="380" y="19177"/>
                </a:lnTo>
                <a:lnTo>
                  <a:pt x="2158" y="19304"/>
                </a:lnTo>
                <a:lnTo>
                  <a:pt x="3301" y="19685"/>
                </a:lnTo>
                <a:lnTo>
                  <a:pt x="3936" y="20447"/>
                </a:lnTo>
                <a:lnTo>
                  <a:pt x="4445" y="21209"/>
                </a:lnTo>
                <a:lnTo>
                  <a:pt x="4825" y="22860"/>
                </a:lnTo>
                <a:lnTo>
                  <a:pt x="4699" y="25400"/>
                </a:lnTo>
                <a:lnTo>
                  <a:pt x="4572" y="46863"/>
                </a:lnTo>
                <a:lnTo>
                  <a:pt x="0" y="53086"/>
                </a:lnTo>
                <a:lnTo>
                  <a:pt x="0" y="54483"/>
                </a:lnTo>
                <a:lnTo>
                  <a:pt x="19811" y="54737"/>
                </a:lnTo>
                <a:lnTo>
                  <a:pt x="19938" y="53213"/>
                </a:lnTo>
                <a:lnTo>
                  <a:pt x="18160" y="53086"/>
                </a:lnTo>
                <a:lnTo>
                  <a:pt x="17018" y="52705"/>
                </a:lnTo>
                <a:lnTo>
                  <a:pt x="16382" y="51943"/>
                </a:lnTo>
                <a:lnTo>
                  <a:pt x="15748" y="51308"/>
                </a:lnTo>
                <a:lnTo>
                  <a:pt x="15494" y="49657"/>
                </a:lnTo>
                <a:lnTo>
                  <a:pt x="15495" y="46863"/>
                </a:lnTo>
                <a:lnTo>
                  <a:pt x="15875" y="17907"/>
                </a:lnTo>
                <a:lnTo>
                  <a:pt x="507" y="17653"/>
                </a:lnTo>
                <a:close/>
              </a:path>
              <a:path extrusionOk="0" h="55244" w="20320">
                <a:moveTo>
                  <a:pt x="12192" y="0"/>
                </a:moveTo>
                <a:lnTo>
                  <a:pt x="8889" y="0"/>
                </a:lnTo>
                <a:lnTo>
                  <a:pt x="7493" y="635"/>
                </a:lnTo>
                <a:lnTo>
                  <a:pt x="6096" y="1905"/>
                </a:lnTo>
                <a:lnTo>
                  <a:pt x="5079" y="2921"/>
                </a:lnTo>
                <a:lnTo>
                  <a:pt x="4445" y="4318"/>
                </a:lnTo>
                <a:lnTo>
                  <a:pt x="4491" y="7874"/>
                </a:lnTo>
                <a:lnTo>
                  <a:pt x="4952" y="9144"/>
                </a:lnTo>
                <a:lnTo>
                  <a:pt x="7365" y="11557"/>
                </a:lnTo>
                <a:lnTo>
                  <a:pt x="8762" y="12192"/>
                </a:lnTo>
                <a:lnTo>
                  <a:pt x="12064" y="12192"/>
                </a:lnTo>
                <a:lnTo>
                  <a:pt x="13588" y="11557"/>
                </a:lnTo>
                <a:lnTo>
                  <a:pt x="14731" y="10414"/>
                </a:lnTo>
                <a:lnTo>
                  <a:pt x="16001" y="9271"/>
                </a:lnTo>
                <a:lnTo>
                  <a:pt x="16509" y="7874"/>
                </a:lnTo>
                <a:lnTo>
                  <a:pt x="16579" y="4318"/>
                </a:lnTo>
                <a:lnTo>
                  <a:pt x="16001" y="3048"/>
                </a:lnTo>
                <a:lnTo>
                  <a:pt x="14744" y="1778"/>
                </a:lnTo>
                <a:lnTo>
                  <a:pt x="13715" y="635"/>
                </a:lnTo>
                <a:lnTo>
                  <a:pt x="12192"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69" name="Google Shape;169;p19"/>
          <p:cNvPicPr preferRelativeResize="0"/>
          <p:nvPr/>
        </p:nvPicPr>
        <p:blipFill rotWithShape="1">
          <a:blip r:embed="rId28">
            <a:alphaModFix/>
          </a:blip>
          <a:srcRect b="0" l="0" r="0" t="0"/>
          <a:stretch/>
        </p:blipFill>
        <p:spPr>
          <a:xfrm>
            <a:off x="8353043" y="1382322"/>
            <a:ext cx="98921" cy="124913"/>
          </a:xfrm>
          <a:prstGeom prst="rect">
            <a:avLst/>
          </a:prstGeom>
          <a:noFill/>
          <a:ln>
            <a:noFill/>
          </a:ln>
        </p:spPr>
      </p:pic>
      <p:sp>
        <p:nvSpPr>
          <p:cNvPr id="170" name="Google Shape;170;p19"/>
          <p:cNvSpPr/>
          <p:nvPr/>
        </p:nvSpPr>
        <p:spPr>
          <a:xfrm>
            <a:off x="8378570" y="1407794"/>
            <a:ext cx="25400" cy="50800"/>
          </a:xfrm>
          <a:custGeom>
            <a:rect b="b" l="l" r="r" t="t"/>
            <a:pathLst>
              <a:path extrusionOk="0" h="50800" w="25400">
                <a:moveTo>
                  <a:pt x="15367" y="0"/>
                </a:moveTo>
                <a:lnTo>
                  <a:pt x="14097" y="0"/>
                </a:lnTo>
                <a:lnTo>
                  <a:pt x="12446" y="3301"/>
                </a:lnTo>
                <a:lnTo>
                  <a:pt x="10540" y="6222"/>
                </a:lnTo>
                <a:lnTo>
                  <a:pt x="6096" y="11429"/>
                </a:lnTo>
                <a:lnTo>
                  <a:pt x="3301" y="13969"/>
                </a:lnTo>
                <a:lnTo>
                  <a:pt x="0" y="16382"/>
                </a:lnTo>
                <a:lnTo>
                  <a:pt x="126" y="17779"/>
                </a:lnTo>
                <a:lnTo>
                  <a:pt x="4952" y="17652"/>
                </a:lnTo>
                <a:lnTo>
                  <a:pt x="5460" y="37464"/>
                </a:lnTo>
                <a:lnTo>
                  <a:pt x="5714" y="43814"/>
                </a:lnTo>
                <a:lnTo>
                  <a:pt x="6096" y="44703"/>
                </a:lnTo>
                <a:lnTo>
                  <a:pt x="6476" y="46354"/>
                </a:lnTo>
                <a:lnTo>
                  <a:pt x="7620" y="47751"/>
                </a:lnTo>
                <a:lnTo>
                  <a:pt x="9271" y="49021"/>
                </a:lnTo>
                <a:lnTo>
                  <a:pt x="10922" y="50164"/>
                </a:lnTo>
                <a:lnTo>
                  <a:pt x="12953" y="50800"/>
                </a:lnTo>
                <a:lnTo>
                  <a:pt x="19938" y="50672"/>
                </a:lnTo>
                <a:lnTo>
                  <a:pt x="23368" y="48005"/>
                </a:lnTo>
                <a:lnTo>
                  <a:pt x="25400" y="42925"/>
                </a:lnTo>
                <a:lnTo>
                  <a:pt x="24129" y="42037"/>
                </a:lnTo>
                <a:lnTo>
                  <a:pt x="22732" y="44703"/>
                </a:lnTo>
                <a:lnTo>
                  <a:pt x="21081" y="46100"/>
                </a:lnTo>
                <a:lnTo>
                  <a:pt x="19050" y="46100"/>
                </a:lnTo>
                <a:lnTo>
                  <a:pt x="18542" y="45974"/>
                </a:lnTo>
                <a:lnTo>
                  <a:pt x="15875" y="17399"/>
                </a:lnTo>
                <a:lnTo>
                  <a:pt x="24637" y="17144"/>
                </a:lnTo>
                <a:lnTo>
                  <a:pt x="24510" y="13207"/>
                </a:lnTo>
                <a:lnTo>
                  <a:pt x="15748" y="13462"/>
                </a:lnTo>
                <a:lnTo>
                  <a:pt x="15367"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71" name="Google Shape;171;p19"/>
          <p:cNvPicPr preferRelativeResize="0"/>
          <p:nvPr/>
        </p:nvPicPr>
        <p:blipFill rotWithShape="1">
          <a:blip r:embed="rId29">
            <a:alphaModFix/>
          </a:blip>
          <a:srcRect b="0" l="0" r="0" t="0"/>
          <a:stretch/>
        </p:blipFill>
        <p:spPr>
          <a:xfrm>
            <a:off x="8377427" y="1391361"/>
            <a:ext cx="112834" cy="131114"/>
          </a:xfrm>
          <a:prstGeom prst="rect">
            <a:avLst/>
          </a:prstGeom>
          <a:noFill/>
          <a:ln>
            <a:noFill/>
          </a:ln>
        </p:spPr>
      </p:pic>
      <p:pic>
        <p:nvPicPr>
          <p:cNvPr id="172" name="Google Shape;172;p19"/>
          <p:cNvPicPr preferRelativeResize="0"/>
          <p:nvPr/>
        </p:nvPicPr>
        <p:blipFill rotWithShape="1">
          <a:blip r:embed="rId30">
            <a:alphaModFix/>
          </a:blip>
          <a:srcRect b="0" l="0" r="0" t="0"/>
          <a:stretch/>
        </p:blipFill>
        <p:spPr>
          <a:xfrm>
            <a:off x="8403208" y="1383791"/>
            <a:ext cx="146302" cy="114300"/>
          </a:xfrm>
          <a:prstGeom prst="rect">
            <a:avLst/>
          </a:prstGeom>
          <a:noFill/>
          <a:ln>
            <a:noFill/>
          </a:ln>
        </p:spPr>
      </p:pic>
      <p:sp>
        <p:nvSpPr>
          <p:cNvPr id="173" name="Google Shape;173;p19"/>
          <p:cNvSpPr/>
          <p:nvPr/>
        </p:nvSpPr>
        <p:spPr>
          <a:xfrm>
            <a:off x="8466581" y="1410335"/>
            <a:ext cx="36195" cy="40005"/>
          </a:xfrm>
          <a:custGeom>
            <a:rect b="b" l="l" r="r" t="t"/>
            <a:pathLst>
              <a:path extrusionOk="0" h="40005" w="36195">
                <a:moveTo>
                  <a:pt x="17525" y="0"/>
                </a:moveTo>
                <a:lnTo>
                  <a:pt x="14350" y="507"/>
                </a:lnTo>
                <a:lnTo>
                  <a:pt x="9144" y="1524"/>
                </a:lnTo>
                <a:lnTo>
                  <a:pt x="5334" y="4190"/>
                </a:lnTo>
                <a:lnTo>
                  <a:pt x="3048" y="8636"/>
                </a:lnTo>
                <a:lnTo>
                  <a:pt x="635" y="12953"/>
                </a:lnTo>
                <a:lnTo>
                  <a:pt x="15875" y="39877"/>
                </a:lnTo>
                <a:lnTo>
                  <a:pt x="26924" y="37845"/>
                </a:lnTo>
                <a:lnTo>
                  <a:pt x="28892" y="36449"/>
                </a:lnTo>
                <a:lnTo>
                  <a:pt x="19558" y="36449"/>
                </a:lnTo>
                <a:lnTo>
                  <a:pt x="18415" y="36194"/>
                </a:lnTo>
                <a:lnTo>
                  <a:pt x="12653" y="22987"/>
                </a:lnTo>
                <a:lnTo>
                  <a:pt x="11811" y="18668"/>
                </a:lnTo>
                <a:lnTo>
                  <a:pt x="11302" y="14604"/>
                </a:lnTo>
                <a:lnTo>
                  <a:pt x="10903" y="9905"/>
                </a:lnTo>
                <a:lnTo>
                  <a:pt x="10826" y="8381"/>
                </a:lnTo>
                <a:lnTo>
                  <a:pt x="11049" y="6603"/>
                </a:lnTo>
                <a:lnTo>
                  <a:pt x="11895" y="5206"/>
                </a:lnTo>
                <a:lnTo>
                  <a:pt x="12573" y="4190"/>
                </a:lnTo>
                <a:lnTo>
                  <a:pt x="13716" y="3555"/>
                </a:lnTo>
                <a:lnTo>
                  <a:pt x="14986" y="3301"/>
                </a:lnTo>
                <a:lnTo>
                  <a:pt x="16001" y="3048"/>
                </a:lnTo>
                <a:lnTo>
                  <a:pt x="27186" y="3048"/>
                </a:lnTo>
                <a:lnTo>
                  <a:pt x="26543" y="2539"/>
                </a:lnTo>
                <a:lnTo>
                  <a:pt x="23495" y="1397"/>
                </a:lnTo>
                <a:lnTo>
                  <a:pt x="20574" y="253"/>
                </a:lnTo>
                <a:lnTo>
                  <a:pt x="17525" y="0"/>
                </a:lnTo>
                <a:close/>
              </a:path>
              <a:path extrusionOk="0" h="40005" w="36195">
                <a:moveTo>
                  <a:pt x="27186" y="3048"/>
                </a:moveTo>
                <a:lnTo>
                  <a:pt x="16001" y="3048"/>
                </a:lnTo>
                <a:lnTo>
                  <a:pt x="17018" y="3175"/>
                </a:lnTo>
                <a:lnTo>
                  <a:pt x="17779" y="3682"/>
                </a:lnTo>
                <a:lnTo>
                  <a:pt x="18796" y="4190"/>
                </a:lnTo>
                <a:lnTo>
                  <a:pt x="19812" y="5206"/>
                </a:lnTo>
                <a:lnTo>
                  <a:pt x="20574" y="6857"/>
                </a:lnTo>
                <a:lnTo>
                  <a:pt x="21336" y="8381"/>
                </a:lnTo>
                <a:lnTo>
                  <a:pt x="22098" y="11302"/>
                </a:lnTo>
                <a:lnTo>
                  <a:pt x="22860" y="15748"/>
                </a:lnTo>
                <a:lnTo>
                  <a:pt x="24232" y="22987"/>
                </a:lnTo>
                <a:lnTo>
                  <a:pt x="24653" y="26288"/>
                </a:lnTo>
                <a:lnTo>
                  <a:pt x="24765" y="32385"/>
                </a:lnTo>
                <a:lnTo>
                  <a:pt x="24384" y="33654"/>
                </a:lnTo>
                <a:lnTo>
                  <a:pt x="23495" y="34798"/>
                </a:lnTo>
                <a:lnTo>
                  <a:pt x="22860" y="35560"/>
                </a:lnTo>
                <a:lnTo>
                  <a:pt x="21971" y="36067"/>
                </a:lnTo>
                <a:lnTo>
                  <a:pt x="20700" y="36194"/>
                </a:lnTo>
                <a:lnTo>
                  <a:pt x="19558" y="36449"/>
                </a:lnTo>
                <a:lnTo>
                  <a:pt x="28892" y="36449"/>
                </a:lnTo>
                <a:lnTo>
                  <a:pt x="30861" y="35051"/>
                </a:lnTo>
                <a:lnTo>
                  <a:pt x="33274" y="30225"/>
                </a:lnTo>
                <a:lnTo>
                  <a:pt x="35178" y="26288"/>
                </a:lnTo>
                <a:lnTo>
                  <a:pt x="35814" y="21843"/>
                </a:lnTo>
                <a:lnTo>
                  <a:pt x="34798" y="16637"/>
                </a:lnTo>
                <a:lnTo>
                  <a:pt x="34163" y="13080"/>
                </a:lnTo>
                <a:lnTo>
                  <a:pt x="32893" y="9905"/>
                </a:lnTo>
                <a:lnTo>
                  <a:pt x="28956" y="4444"/>
                </a:lnTo>
                <a:lnTo>
                  <a:pt x="27186" y="3048"/>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74" name="Google Shape;174;p19"/>
          <p:cNvPicPr preferRelativeResize="0"/>
          <p:nvPr/>
        </p:nvPicPr>
        <p:blipFill rotWithShape="1">
          <a:blip r:embed="rId31">
            <a:alphaModFix/>
          </a:blip>
          <a:srcRect b="0" l="0" r="0" t="0"/>
          <a:stretch/>
        </p:blipFill>
        <p:spPr>
          <a:xfrm>
            <a:off x="8476487" y="1359407"/>
            <a:ext cx="103695" cy="132587"/>
          </a:xfrm>
          <a:prstGeom prst="rect">
            <a:avLst/>
          </a:prstGeom>
          <a:noFill/>
          <a:ln>
            <a:noFill/>
          </a:ln>
        </p:spPr>
      </p:pic>
      <p:sp>
        <p:nvSpPr>
          <p:cNvPr id="175" name="Google Shape;175;p19"/>
          <p:cNvSpPr/>
          <p:nvPr/>
        </p:nvSpPr>
        <p:spPr>
          <a:xfrm>
            <a:off x="8502268" y="1385062"/>
            <a:ext cx="29845" cy="59055"/>
          </a:xfrm>
          <a:custGeom>
            <a:rect b="b" l="l" r="r" t="t"/>
            <a:pathLst>
              <a:path extrusionOk="0" h="59055" w="29845">
                <a:moveTo>
                  <a:pt x="21716" y="0"/>
                </a:moveTo>
                <a:lnTo>
                  <a:pt x="19176" y="0"/>
                </a:lnTo>
                <a:lnTo>
                  <a:pt x="16128" y="762"/>
                </a:lnTo>
                <a:lnTo>
                  <a:pt x="11429" y="1777"/>
                </a:lnTo>
                <a:lnTo>
                  <a:pt x="8127" y="3937"/>
                </a:lnTo>
                <a:lnTo>
                  <a:pt x="3936" y="10033"/>
                </a:lnTo>
                <a:lnTo>
                  <a:pt x="3301" y="13462"/>
                </a:lnTo>
                <a:lnTo>
                  <a:pt x="5206" y="21589"/>
                </a:lnTo>
                <a:lnTo>
                  <a:pt x="0" y="22733"/>
                </a:lnTo>
                <a:lnTo>
                  <a:pt x="888" y="26542"/>
                </a:lnTo>
                <a:lnTo>
                  <a:pt x="6096" y="25273"/>
                </a:lnTo>
                <a:lnTo>
                  <a:pt x="12064" y="50164"/>
                </a:lnTo>
                <a:lnTo>
                  <a:pt x="12700" y="53339"/>
                </a:lnTo>
                <a:lnTo>
                  <a:pt x="12446" y="54737"/>
                </a:lnTo>
                <a:lnTo>
                  <a:pt x="12064" y="55245"/>
                </a:lnTo>
                <a:lnTo>
                  <a:pt x="10922" y="56261"/>
                </a:lnTo>
                <a:lnTo>
                  <a:pt x="9778" y="56768"/>
                </a:lnTo>
                <a:lnTo>
                  <a:pt x="8127" y="57150"/>
                </a:lnTo>
                <a:lnTo>
                  <a:pt x="8508" y="58547"/>
                </a:lnTo>
                <a:lnTo>
                  <a:pt x="29590" y="53593"/>
                </a:lnTo>
                <a:lnTo>
                  <a:pt x="29209" y="52197"/>
                </a:lnTo>
                <a:lnTo>
                  <a:pt x="27050" y="52704"/>
                </a:lnTo>
                <a:lnTo>
                  <a:pt x="25526" y="52704"/>
                </a:lnTo>
                <a:lnTo>
                  <a:pt x="23749" y="51435"/>
                </a:lnTo>
                <a:lnTo>
                  <a:pt x="23113" y="50037"/>
                </a:lnTo>
                <a:lnTo>
                  <a:pt x="16763" y="22733"/>
                </a:lnTo>
                <a:lnTo>
                  <a:pt x="21971" y="21589"/>
                </a:lnTo>
                <a:lnTo>
                  <a:pt x="21081" y="17779"/>
                </a:lnTo>
                <a:lnTo>
                  <a:pt x="15875" y="19050"/>
                </a:lnTo>
                <a:lnTo>
                  <a:pt x="13080" y="7874"/>
                </a:lnTo>
                <a:lnTo>
                  <a:pt x="12826" y="6476"/>
                </a:lnTo>
                <a:lnTo>
                  <a:pt x="12826" y="5461"/>
                </a:lnTo>
                <a:lnTo>
                  <a:pt x="13207" y="4699"/>
                </a:lnTo>
                <a:lnTo>
                  <a:pt x="13461" y="3937"/>
                </a:lnTo>
                <a:lnTo>
                  <a:pt x="14731" y="3301"/>
                </a:lnTo>
                <a:lnTo>
                  <a:pt x="15366" y="3175"/>
                </a:lnTo>
                <a:lnTo>
                  <a:pt x="16763" y="3683"/>
                </a:lnTo>
                <a:lnTo>
                  <a:pt x="17017" y="4063"/>
                </a:lnTo>
                <a:lnTo>
                  <a:pt x="17272" y="4952"/>
                </a:lnTo>
                <a:lnTo>
                  <a:pt x="17272" y="6603"/>
                </a:lnTo>
                <a:lnTo>
                  <a:pt x="17652" y="8254"/>
                </a:lnTo>
                <a:lnTo>
                  <a:pt x="18160" y="8889"/>
                </a:lnTo>
                <a:lnTo>
                  <a:pt x="20065" y="9905"/>
                </a:lnTo>
                <a:lnTo>
                  <a:pt x="21208" y="10033"/>
                </a:lnTo>
                <a:lnTo>
                  <a:pt x="24002" y="9271"/>
                </a:lnTo>
                <a:lnTo>
                  <a:pt x="25273" y="8636"/>
                </a:lnTo>
                <a:lnTo>
                  <a:pt x="25907" y="7492"/>
                </a:lnTo>
                <a:lnTo>
                  <a:pt x="26670" y="6476"/>
                </a:lnTo>
                <a:lnTo>
                  <a:pt x="26924" y="5334"/>
                </a:lnTo>
                <a:lnTo>
                  <a:pt x="26288" y="2793"/>
                </a:lnTo>
                <a:lnTo>
                  <a:pt x="25273" y="1650"/>
                </a:lnTo>
                <a:lnTo>
                  <a:pt x="21716"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76" name="Google Shape;176;p19"/>
          <p:cNvPicPr preferRelativeResize="0"/>
          <p:nvPr/>
        </p:nvPicPr>
        <p:blipFill rotWithShape="1">
          <a:blip r:embed="rId32">
            <a:alphaModFix/>
          </a:blip>
          <a:srcRect b="0" l="0" r="0" t="0"/>
          <a:stretch/>
        </p:blipFill>
        <p:spPr>
          <a:xfrm>
            <a:off x="8519159" y="1342682"/>
            <a:ext cx="120503" cy="138772"/>
          </a:xfrm>
          <a:prstGeom prst="rect">
            <a:avLst/>
          </a:prstGeom>
          <a:noFill/>
          <a:ln>
            <a:noFill/>
          </a:ln>
        </p:spPr>
      </p:pic>
      <p:pic>
        <p:nvPicPr>
          <p:cNvPr id="177" name="Google Shape;177;p19"/>
          <p:cNvPicPr preferRelativeResize="0"/>
          <p:nvPr/>
        </p:nvPicPr>
        <p:blipFill rotWithShape="1">
          <a:blip r:embed="rId33">
            <a:alphaModFix/>
          </a:blip>
          <a:srcRect b="0" l="0" r="0" t="0"/>
          <a:stretch/>
        </p:blipFill>
        <p:spPr>
          <a:xfrm>
            <a:off x="8545194" y="1347215"/>
            <a:ext cx="129284" cy="114300"/>
          </a:xfrm>
          <a:prstGeom prst="rect">
            <a:avLst/>
          </a:prstGeom>
          <a:noFill/>
          <a:ln>
            <a:noFill/>
          </a:ln>
        </p:spPr>
      </p:pic>
      <p:sp>
        <p:nvSpPr>
          <p:cNvPr id="178" name="Google Shape;178;p19"/>
          <p:cNvSpPr/>
          <p:nvPr/>
        </p:nvSpPr>
        <p:spPr>
          <a:xfrm>
            <a:off x="8592311" y="1373251"/>
            <a:ext cx="34925" cy="40640"/>
          </a:xfrm>
          <a:custGeom>
            <a:rect b="b" l="l" r="r" t="t"/>
            <a:pathLst>
              <a:path extrusionOk="0" h="40640" w="34925">
                <a:moveTo>
                  <a:pt x="17526" y="0"/>
                </a:moveTo>
                <a:lnTo>
                  <a:pt x="14351" y="253"/>
                </a:lnTo>
                <a:lnTo>
                  <a:pt x="10795" y="1777"/>
                </a:lnTo>
                <a:lnTo>
                  <a:pt x="5588" y="3937"/>
                </a:lnTo>
                <a:lnTo>
                  <a:pt x="2286" y="7620"/>
                </a:lnTo>
                <a:lnTo>
                  <a:pt x="1143" y="13081"/>
                </a:lnTo>
                <a:lnTo>
                  <a:pt x="0" y="17652"/>
                </a:lnTo>
                <a:lnTo>
                  <a:pt x="19939" y="40132"/>
                </a:lnTo>
                <a:lnTo>
                  <a:pt x="24511" y="38226"/>
                </a:lnTo>
                <a:lnTo>
                  <a:pt x="27178" y="37211"/>
                </a:lnTo>
                <a:lnTo>
                  <a:pt x="29337" y="35433"/>
                </a:lnTo>
                <a:lnTo>
                  <a:pt x="33020" y="30479"/>
                </a:lnTo>
                <a:lnTo>
                  <a:pt x="34036" y="27432"/>
                </a:lnTo>
                <a:lnTo>
                  <a:pt x="34417" y="23749"/>
                </a:lnTo>
                <a:lnTo>
                  <a:pt x="32893" y="23368"/>
                </a:lnTo>
                <a:lnTo>
                  <a:pt x="32131" y="25526"/>
                </a:lnTo>
                <a:lnTo>
                  <a:pt x="31242" y="27050"/>
                </a:lnTo>
                <a:lnTo>
                  <a:pt x="23749" y="31114"/>
                </a:lnTo>
                <a:lnTo>
                  <a:pt x="22098" y="30607"/>
                </a:lnTo>
                <a:lnTo>
                  <a:pt x="19685" y="29972"/>
                </a:lnTo>
                <a:lnTo>
                  <a:pt x="17399" y="28321"/>
                </a:lnTo>
                <a:lnTo>
                  <a:pt x="15240" y="25781"/>
                </a:lnTo>
                <a:lnTo>
                  <a:pt x="12954" y="23368"/>
                </a:lnTo>
                <a:lnTo>
                  <a:pt x="11176" y="20447"/>
                </a:lnTo>
                <a:lnTo>
                  <a:pt x="8382" y="13462"/>
                </a:lnTo>
                <a:lnTo>
                  <a:pt x="7747" y="10287"/>
                </a:lnTo>
                <a:lnTo>
                  <a:pt x="8636" y="6350"/>
                </a:lnTo>
                <a:lnTo>
                  <a:pt x="9398" y="5334"/>
                </a:lnTo>
                <a:lnTo>
                  <a:pt x="10541" y="4825"/>
                </a:lnTo>
                <a:lnTo>
                  <a:pt x="11303" y="4572"/>
                </a:lnTo>
                <a:lnTo>
                  <a:pt x="12065" y="4572"/>
                </a:lnTo>
                <a:lnTo>
                  <a:pt x="13716" y="5334"/>
                </a:lnTo>
                <a:lnTo>
                  <a:pt x="14478" y="6223"/>
                </a:lnTo>
                <a:lnTo>
                  <a:pt x="16383" y="10033"/>
                </a:lnTo>
                <a:lnTo>
                  <a:pt x="17653" y="11557"/>
                </a:lnTo>
                <a:lnTo>
                  <a:pt x="20320" y="12573"/>
                </a:lnTo>
                <a:lnTo>
                  <a:pt x="21717" y="12573"/>
                </a:lnTo>
                <a:lnTo>
                  <a:pt x="23114" y="12064"/>
                </a:lnTo>
                <a:lnTo>
                  <a:pt x="24511" y="11429"/>
                </a:lnTo>
                <a:lnTo>
                  <a:pt x="25400" y="10668"/>
                </a:lnTo>
                <a:lnTo>
                  <a:pt x="26416" y="8254"/>
                </a:lnTo>
                <a:lnTo>
                  <a:pt x="26416" y="6985"/>
                </a:lnTo>
                <a:lnTo>
                  <a:pt x="24892" y="3428"/>
                </a:lnTo>
                <a:lnTo>
                  <a:pt x="23114" y="1904"/>
                </a:lnTo>
                <a:lnTo>
                  <a:pt x="20320" y="1015"/>
                </a:lnTo>
                <a:lnTo>
                  <a:pt x="17526"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79" name="Google Shape;179;p19"/>
          <p:cNvPicPr preferRelativeResize="0"/>
          <p:nvPr/>
        </p:nvPicPr>
        <p:blipFill rotWithShape="1">
          <a:blip r:embed="rId34">
            <a:alphaModFix/>
          </a:blip>
          <a:srcRect b="0" l="0" r="0" t="0"/>
          <a:stretch/>
        </p:blipFill>
        <p:spPr>
          <a:xfrm>
            <a:off x="8589263" y="1322857"/>
            <a:ext cx="111368" cy="129641"/>
          </a:xfrm>
          <a:prstGeom prst="rect">
            <a:avLst/>
          </a:prstGeom>
          <a:noFill/>
          <a:ln>
            <a:noFill/>
          </a:ln>
        </p:spPr>
      </p:pic>
      <p:pic>
        <p:nvPicPr>
          <p:cNvPr id="180" name="Google Shape;180;p19"/>
          <p:cNvPicPr preferRelativeResize="0"/>
          <p:nvPr/>
        </p:nvPicPr>
        <p:blipFill rotWithShape="1">
          <a:blip r:embed="rId35">
            <a:alphaModFix/>
          </a:blip>
          <a:srcRect b="0" l="0" r="0" t="0"/>
          <a:stretch/>
        </p:blipFill>
        <p:spPr>
          <a:xfrm>
            <a:off x="8615806" y="1324297"/>
            <a:ext cx="110488" cy="112834"/>
          </a:xfrm>
          <a:prstGeom prst="rect">
            <a:avLst/>
          </a:prstGeom>
          <a:noFill/>
          <a:ln>
            <a:noFill/>
          </a:ln>
        </p:spPr>
      </p:pic>
      <p:sp>
        <p:nvSpPr>
          <p:cNvPr id="181" name="Google Shape;181;p19"/>
          <p:cNvSpPr/>
          <p:nvPr/>
        </p:nvSpPr>
        <p:spPr>
          <a:xfrm>
            <a:off x="8644000" y="1349755"/>
            <a:ext cx="34925" cy="39370"/>
          </a:xfrm>
          <a:custGeom>
            <a:rect b="b" l="l" r="r" t="t"/>
            <a:pathLst>
              <a:path extrusionOk="0" h="39369" w="34925">
                <a:moveTo>
                  <a:pt x="15875" y="0"/>
                </a:moveTo>
                <a:lnTo>
                  <a:pt x="0" y="16764"/>
                </a:lnTo>
                <a:lnTo>
                  <a:pt x="762" y="21844"/>
                </a:lnTo>
                <a:lnTo>
                  <a:pt x="3682" y="27305"/>
                </a:lnTo>
                <a:lnTo>
                  <a:pt x="5969" y="31750"/>
                </a:lnTo>
                <a:lnTo>
                  <a:pt x="8890" y="34925"/>
                </a:lnTo>
                <a:lnTo>
                  <a:pt x="12446" y="36957"/>
                </a:lnTo>
                <a:lnTo>
                  <a:pt x="16891" y="39370"/>
                </a:lnTo>
                <a:lnTo>
                  <a:pt x="21463" y="39243"/>
                </a:lnTo>
                <a:lnTo>
                  <a:pt x="26289" y="36703"/>
                </a:lnTo>
                <a:lnTo>
                  <a:pt x="29082" y="35306"/>
                </a:lnTo>
                <a:lnTo>
                  <a:pt x="31242" y="33274"/>
                </a:lnTo>
                <a:lnTo>
                  <a:pt x="32829" y="30226"/>
                </a:lnTo>
                <a:lnTo>
                  <a:pt x="23495" y="30226"/>
                </a:lnTo>
                <a:lnTo>
                  <a:pt x="17525" y="27813"/>
                </a:lnTo>
                <a:lnTo>
                  <a:pt x="14604" y="24892"/>
                </a:lnTo>
                <a:lnTo>
                  <a:pt x="12065" y="20701"/>
                </a:lnTo>
                <a:lnTo>
                  <a:pt x="16235" y="18542"/>
                </a:lnTo>
                <a:lnTo>
                  <a:pt x="10668" y="18542"/>
                </a:lnTo>
                <a:lnTo>
                  <a:pt x="8254" y="13716"/>
                </a:lnTo>
                <a:lnTo>
                  <a:pt x="7366" y="10414"/>
                </a:lnTo>
                <a:lnTo>
                  <a:pt x="7747" y="7747"/>
                </a:lnTo>
                <a:lnTo>
                  <a:pt x="7874" y="6096"/>
                </a:lnTo>
                <a:lnTo>
                  <a:pt x="8508" y="4953"/>
                </a:lnTo>
                <a:lnTo>
                  <a:pt x="10541" y="3937"/>
                </a:lnTo>
                <a:lnTo>
                  <a:pt x="11302" y="3810"/>
                </a:lnTo>
                <a:lnTo>
                  <a:pt x="24637" y="3810"/>
                </a:lnTo>
                <a:lnTo>
                  <a:pt x="23622" y="2794"/>
                </a:lnTo>
                <a:lnTo>
                  <a:pt x="19812" y="1397"/>
                </a:lnTo>
                <a:lnTo>
                  <a:pt x="15875" y="0"/>
                </a:lnTo>
                <a:close/>
              </a:path>
              <a:path extrusionOk="0" h="39369" w="34925">
                <a:moveTo>
                  <a:pt x="32893" y="19812"/>
                </a:moveTo>
                <a:lnTo>
                  <a:pt x="25907" y="30226"/>
                </a:lnTo>
                <a:lnTo>
                  <a:pt x="32829" y="30226"/>
                </a:lnTo>
                <a:lnTo>
                  <a:pt x="33908" y="28067"/>
                </a:lnTo>
                <a:lnTo>
                  <a:pt x="34475" y="24892"/>
                </a:lnTo>
                <a:lnTo>
                  <a:pt x="34417" y="19939"/>
                </a:lnTo>
                <a:lnTo>
                  <a:pt x="32893" y="19812"/>
                </a:lnTo>
                <a:close/>
              </a:path>
              <a:path extrusionOk="0" h="39369" w="34925">
                <a:moveTo>
                  <a:pt x="24637" y="3810"/>
                </a:moveTo>
                <a:lnTo>
                  <a:pt x="11302" y="3810"/>
                </a:lnTo>
                <a:lnTo>
                  <a:pt x="12065" y="3937"/>
                </a:lnTo>
                <a:lnTo>
                  <a:pt x="13207" y="4191"/>
                </a:lnTo>
                <a:lnTo>
                  <a:pt x="20193" y="13589"/>
                </a:lnTo>
                <a:lnTo>
                  <a:pt x="10668" y="18542"/>
                </a:lnTo>
                <a:lnTo>
                  <a:pt x="16235" y="18542"/>
                </a:lnTo>
                <a:lnTo>
                  <a:pt x="29972" y="11430"/>
                </a:lnTo>
                <a:lnTo>
                  <a:pt x="27050" y="6223"/>
                </a:lnTo>
                <a:lnTo>
                  <a:pt x="24637" y="381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82" name="Google Shape;182;p19"/>
          <p:cNvPicPr preferRelativeResize="0"/>
          <p:nvPr/>
        </p:nvPicPr>
        <p:blipFill rotWithShape="1">
          <a:blip r:embed="rId36">
            <a:alphaModFix/>
          </a:blip>
          <a:srcRect b="0" l="0" r="0" t="0"/>
          <a:stretch/>
        </p:blipFill>
        <p:spPr>
          <a:xfrm>
            <a:off x="8642603" y="1302965"/>
            <a:ext cx="128168" cy="121974"/>
          </a:xfrm>
          <a:prstGeom prst="rect">
            <a:avLst/>
          </a:prstGeom>
          <a:noFill/>
          <a:ln>
            <a:noFill/>
          </a:ln>
        </p:spPr>
      </p:pic>
      <p:pic>
        <p:nvPicPr>
          <p:cNvPr id="183" name="Google Shape;183;p19"/>
          <p:cNvPicPr preferRelativeResize="0"/>
          <p:nvPr/>
        </p:nvPicPr>
        <p:blipFill rotWithShape="1">
          <a:blip r:embed="rId37">
            <a:alphaModFix/>
          </a:blip>
          <a:srcRect b="0" l="0" r="0" t="0"/>
          <a:stretch/>
        </p:blipFill>
        <p:spPr>
          <a:xfrm>
            <a:off x="8668765" y="1281625"/>
            <a:ext cx="127937" cy="112834"/>
          </a:xfrm>
          <a:prstGeom prst="rect">
            <a:avLst/>
          </a:prstGeom>
          <a:noFill/>
          <a:ln>
            <a:noFill/>
          </a:ln>
        </p:spPr>
      </p:pic>
      <p:sp>
        <p:nvSpPr>
          <p:cNvPr id="184" name="Google Shape;184;p19"/>
          <p:cNvSpPr/>
          <p:nvPr/>
        </p:nvSpPr>
        <p:spPr>
          <a:xfrm>
            <a:off x="8712834" y="1307718"/>
            <a:ext cx="35560" cy="39370"/>
          </a:xfrm>
          <a:custGeom>
            <a:rect b="b" l="l" r="r" t="t"/>
            <a:pathLst>
              <a:path extrusionOk="0" h="39369" w="35559">
                <a:moveTo>
                  <a:pt x="13208" y="0"/>
                </a:moveTo>
                <a:lnTo>
                  <a:pt x="10160" y="888"/>
                </a:lnTo>
                <a:lnTo>
                  <a:pt x="6985" y="3047"/>
                </a:lnTo>
                <a:lnTo>
                  <a:pt x="2413" y="6350"/>
                </a:lnTo>
                <a:lnTo>
                  <a:pt x="0" y="10794"/>
                </a:lnTo>
                <a:lnTo>
                  <a:pt x="0" y="20954"/>
                </a:lnTo>
                <a:lnTo>
                  <a:pt x="1397" y="25400"/>
                </a:lnTo>
                <a:lnTo>
                  <a:pt x="4318" y="29463"/>
                </a:lnTo>
                <a:lnTo>
                  <a:pt x="7239" y="33781"/>
                </a:lnTo>
                <a:lnTo>
                  <a:pt x="10922" y="36575"/>
                </a:lnTo>
                <a:lnTo>
                  <a:pt x="15494" y="37845"/>
                </a:lnTo>
                <a:lnTo>
                  <a:pt x="20066" y="39242"/>
                </a:lnTo>
                <a:lnTo>
                  <a:pt x="24257" y="38480"/>
                </a:lnTo>
                <a:lnTo>
                  <a:pt x="30734" y="34035"/>
                </a:lnTo>
                <a:lnTo>
                  <a:pt x="32512" y="31876"/>
                </a:lnTo>
                <a:lnTo>
                  <a:pt x="33655" y="29082"/>
                </a:lnTo>
                <a:lnTo>
                  <a:pt x="34925" y="26288"/>
                </a:lnTo>
                <a:lnTo>
                  <a:pt x="35306" y="23113"/>
                </a:lnTo>
                <a:lnTo>
                  <a:pt x="34925" y="19430"/>
                </a:lnTo>
                <a:lnTo>
                  <a:pt x="33274" y="19303"/>
                </a:lnTo>
                <a:lnTo>
                  <a:pt x="33020" y="21589"/>
                </a:lnTo>
                <a:lnTo>
                  <a:pt x="32512" y="23367"/>
                </a:lnTo>
                <a:lnTo>
                  <a:pt x="31876" y="24510"/>
                </a:lnTo>
                <a:lnTo>
                  <a:pt x="31369" y="25653"/>
                </a:lnTo>
                <a:lnTo>
                  <a:pt x="30480" y="26542"/>
                </a:lnTo>
                <a:lnTo>
                  <a:pt x="27813" y="28447"/>
                </a:lnTo>
                <a:lnTo>
                  <a:pt x="26162" y="28955"/>
                </a:lnTo>
                <a:lnTo>
                  <a:pt x="21844" y="28701"/>
                </a:lnTo>
                <a:lnTo>
                  <a:pt x="19304" y="27558"/>
                </a:lnTo>
                <a:lnTo>
                  <a:pt x="13843" y="23748"/>
                </a:lnTo>
                <a:lnTo>
                  <a:pt x="11430" y="21335"/>
                </a:lnTo>
                <a:lnTo>
                  <a:pt x="9525" y="18414"/>
                </a:lnTo>
                <a:lnTo>
                  <a:pt x="7112" y="14985"/>
                </a:lnTo>
                <a:lnTo>
                  <a:pt x="5969" y="12064"/>
                </a:lnTo>
                <a:lnTo>
                  <a:pt x="5842" y="9651"/>
                </a:lnTo>
                <a:lnTo>
                  <a:pt x="5842" y="8127"/>
                </a:lnTo>
                <a:lnTo>
                  <a:pt x="6350" y="6857"/>
                </a:lnTo>
                <a:lnTo>
                  <a:pt x="7366" y="6222"/>
                </a:lnTo>
                <a:lnTo>
                  <a:pt x="8000" y="5714"/>
                </a:lnTo>
                <a:lnTo>
                  <a:pt x="8763" y="5587"/>
                </a:lnTo>
                <a:lnTo>
                  <a:pt x="9651" y="5714"/>
                </a:lnTo>
                <a:lnTo>
                  <a:pt x="10541" y="5968"/>
                </a:lnTo>
                <a:lnTo>
                  <a:pt x="11557" y="6730"/>
                </a:lnTo>
                <a:lnTo>
                  <a:pt x="12573" y="8000"/>
                </a:lnTo>
                <a:lnTo>
                  <a:pt x="14350" y="10032"/>
                </a:lnTo>
                <a:lnTo>
                  <a:pt x="15875" y="11175"/>
                </a:lnTo>
                <a:lnTo>
                  <a:pt x="18669" y="11683"/>
                </a:lnTo>
                <a:lnTo>
                  <a:pt x="20066" y="11302"/>
                </a:lnTo>
                <a:lnTo>
                  <a:pt x="22479" y="9651"/>
                </a:lnTo>
                <a:lnTo>
                  <a:pt x="23241" y="8508"/>
                </a:lnTo>
                <a:lnTo>
                  <a:pt x="23495" y="7365"/>
                </a:lnTo>
                <a:lnTo>
                  <a:pt x="23622" y="6095"/>
                </a:lnTo>
                <a:lnTo>
                  <a:pt x="23368" y="4825"/>
                </a:lnTo>
                <a:lnTo>
                  <a:pt x="21209" y="1650"/>
                </a:lnTo>
                <a:lnTo>
                  <a:pt x="19050" y="507"/>
                </a:lnTo>
                <a:lnTo>
                  <a:pt x="13208"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85" name="Google Shape;185;p19"/>
          <p:cNvPicPr preferRelativeResize="0"/>
          <p:nvPr/>
        </p:nvPicPr>
        <p:blipFill rotWithShape="1">
          <a:blip r:embed="rId38">
            <a:alphaModFix/>
          </a:blip>
          <a:srcRect b="0" l="0" r="0" t="0"/>
          <a:stretch/>
        </p:blipFill>
        <p:spPr>
          <a:xfrm>
            <a:off x="8714231" y="1261813"/>
            <a:ext cx="109903" cy="112834"/>
          </a:xfrm>
          <a:prstGeom prst="rect">
            <a:avLst/>
          </a:prstGeom>
          <a:noFill/>
          <a:ln>
            <a:noFill/>
          </a:ln>
        </p:spPr>
      </p:pic>
      <p:sp>
        <p:nvSpPr>
          <p:cNvPr id="186" name="Google Shape;186;p19"/>
          <p:cNvSpPr/>
          <p:nvPr/>
        </p:nvSpPr>
        <p:spPr>
          <a:xfrm>
            <a:off x="8740520" y="1287779"/>
            <a:ext cx="35560" cy="38735"/>
          </a:xfrm>
          <a:custGeom>
            <a:rect b="b" l="l" r="r" t="t"/>
            <a:pathLst>
              <a:path extrusionOk="0" h="38734" w="35559">
                <a:moveTo>
                  <a:pt x="12573" y="0"/>
                </a:moveTo>
                <a:lnTo>
                  <a:pt x="9144" y="762"/>
                </a:lnTo>
                <a:lnTo>
                  <a:pt x="2667" y="5842"/>
                </a:lnTo>
                <a:lnTo>
                  <a:pt x="761" y="9652"/>
                </a:lnTo>
                <a:lnTo>
                  <a:pt x="0" y="19431"/>
                </a:lnTo>
                <a:lnTo>
                  <a:pt x="1650" y="24257"/>
                </a:lnTo>
                <a:lnTo>
                  <a:pt x="20700" y="38481"/>
                </a:lnTo>
                <a:lnTo>
                  <a:pt x="25273" y="37592"/>
                </a:lnTo>
                <a:lnTo>
                  <a:pt x="29590" y="34290"/>
                </a:lnTo>
                <a:lnTo>
                  <a:pt x="32003" y="32258"/>
                </a:lnTo>
                <a:lnTo>
                  <a:pt x="33654" y="29845"/>
                </a:lnTo>
                <a:lnTo>
                  <a:pt x="34139" y="28321"/>
                </a:lnTo>
                <a:lnTo>
                  <a:pt x="25526" y="28321"/>
                </a:lnTo>
                <a:lnTo>
                  <a:pt x="22859" y="27812"/>
                </a:lnTo>
                <a:lnTo>
                  <a:pt x="19176" y="27050"/>
                </a:lnTo>
                <a:lnTo>
                  <a:pt x="15875" y="24765"/>
                </a:lnTo>
                <a:lnTo>
                  <a:pt x="12573" y="21082"/>
                </a:lnTo>
                <a:lnTo>
                  <a:pt x="15002" y="19177"/>
                </a:lnTo>
                <a:lnTo>
                  <a:pt x="10795" y="19177"/>
                </a:lnTo>
                <a:lnTo>
                  <a:pt x="10032" y="18034"/>
                </a:lnTo>
                <a:lnTo>
                  <a:pt x="7493" y="14859"/>
                </a:lnTo>
                <a:lnTo>
                  <a:pt x="6096" y="11811"/>
                </a:lnTo>
                <a:lnTo>
                  <a:pt x="5714" y="7493"/>
                </a:lnTo>
                <a:lnTo>
                  <a:pt x="6223" y="6223"/>
                </a:lnTo>
                <a:lnTo>
                  <a:pt x="7238" y="5461"/>
                </a:lnTo>
                <a:lnTo>
                  <a:pt x="8000" y="4825"/>
                </a:lnTo>
                <a:lnTo>
                  <a:pt x="8762" y="4572"/>
                </a:lnTo>
                <a:lnTo>
                  <a:pt x="25061" y="4572"/>
                </a:lnTo>
                <a:lnTo>
                  <a:pt x="24637" y="4064"/>
                </a:lnTo>
                <a:lnTo>
                  <a:pt x="20700" y="1397"/>
                </a:lnTo>
                <a:lnTo>
                  <a:pt x="16636" y="635"/>
                </a:lnTo>
                <a:lnTo>
                  <a:pt x="12573" y="0"/>
                </a:lnTo>
                <a:close/>
              </a:path>
              <a:path extrusionOk="0" h="38734" w="35559">
                <a:moveTo>
                  <a:pt x="34417" y="16256"/>
                </a:moveTo>
                <a:lnTo>
                  <a:pt x="32893" y="16383"/>
                </a:lnTo>
                <a:lnTo>
                  <a:pt x="33020" y="21209"/>
                </a:lnTo>
                <a:lnTo>
                  <a:pt x="32511" y="22606"/>
                </a:lnTo>
                <a:lnTo>
                  <a:pt x="32003" y="24130"/>
                </a:lnTo>
                <a:lnTo>
                  <a:pt x="31242" y="25400"/>
                </a:lnTo>
                <a:lnTo>
                  <a:pt x="29972" y="26289"/>
                </a:lnTo>
                <a:lnTo>
                  <a:pt x="27939" y="27940"/>
                </a:lnTo>
                <a:lnTo>
                  <a:pt x="25526" y="28321"/>
                </a:lnTo>
                <a:lnTo>
                  <a:pt x="34139" y="28321"/>
                </a:lnTo>
                <a:lnTo>
                  <a:pt x="35432" y="24257"/>
                </a:lnTo>
                <a:lnTo>
                  <a:pt x="35305" y="20700"/>
                </a:lnTo>
                <a:lnTo>
                  <a:pt x="34417" y="16256"/>
                </a:lnTo>
                <a:close/>
              </a:path>
              <a:path extrusionOk="0" h="38734" w="35559">
                <a:moveTo>
                  <a:pt x="25061" y="4572"/>
                </a:moveTo>
                <a:lnTo>
                  <a:pt x="9398" y="4572"/>
                </a:lnTo>
                <a:lnTo>
                  <a:pt x="10668" y="4699"/>
                </a:lnTo>
                <a:lnTo>
                  <a:pt x="12064" y="5207"/>
                </a:lnTo>
                <a:lnTo>
                  <a:pt x="13334" y="6096"/>
                </a:lnTo>
                <a:lnTo>
                  <a:pt x="14731" y="7112"/>
                </a:lnTo>
                <a:lnTo>
                  <a:pt x="16636" y="9271"/>
                </a:lnTo>
                <a:lnTo>
                  <a:pt x="19303" y="12573"/>
                </a:lnTo>
                <a:lnTo>
                  <a:pt x="10795" y="19177"/>
                </a:lnTo>
                <a:lnTo>
                  <a:pt x="15002" y="19177"/>
                </a:lnTo>
                <a:lnTo>
                  <a:pt x="28448" y="8636"/>
                </a:lnTo>
                <a:lnTo>
                  <a:pt x="25061" y="4572"/>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87" name="Google Shape;187;p19"/>
          <p:cNvPicPr preferRelativeResize="0"/>
          <p:nvPr/>
        </p:nvPicPr>
        <p:blipFill rotWithShape="1">
          <a:blip r:embed="rId39">
            <a:alphaModFix/>
          </a:blip>
          <a:srcRect b="0" l="0" r="0" t="0"/>
          <a:stretch/>
        </p:blipFill>
        <p:spPr>
          <a:xfrm>
            <a:off x="8756903" y="1223830"/>
            <a:ext cx="117231" cy="115765"/>
          </a:xfrm>
          <a:prstGeom prst="rect">
            <a:avLst/>
          </a:prstGeom>
          <a:noFill/>
          <a:ln>
            <a:noFill/>
          </a:ln>
        </p:spPr>
      </p:pic>
      <p:sp>
        <p:nvSpPr>
          <p:cNvPr id="188" name="Google Shape;188;p19"/>
          <p:cNvSpPr/>
          <p:nvPr/>
        </p:nvSpPr>
        <p:spPr>
          <a:xfrm>
            <a:off x="8782557" y="1249552"/>
            <a:ext cx="43180" cy="41910"/>
          </a:xfrm>
          <a:custGeom>
            <a:rect b="b" l="l" r="r" t="t"/>
            <a:pathLst>
              <a:path extrusionOk="0" h="41909" w="43179">
                <a:moveTo>
                  <a:pt x="27123" y="7112"/>
                </a:moveTo>
                <a:lnTo>
                  <a:pt x="10287" y="7112"/>
                </a:lnTo>
                <a:lnTo>
                  <a:pt x="11049" y="7238"/>
                </a:lnTo>
                <a:lnTo>
                  <a:pt x="11811" y="7493"/>
                </a:lnTo>
                <a:lnTo>
                  <a:pt x="12573" y="7874"/>
                </a:lnTo>
                <a:lnTo>
                  <a:pt x="13843" y="9017"/>
                </a:lnTo>
                <a:lnTo>
                  <a:pt x="18167" y="13588"/>
                </a:lnTo>
                <a:lnTo>
                  <a:pt x="18237" y="13843"/>
                </a:lnTo>
                <a:lnTo>
                  <a:pt x="14986" y="21971"/>
                </a:lnTo>
                <a:lnTo>
                  <a:pt x="13208" y="27812"/>
                </a:lnTo>
                <a:lnTo>
                  <a:pt x="12700" y="34289"/>
                </a:lnTo>
                <a:lnTo>
                  <a:pt x="13589" y="36957"/>
                </a:lnTo>
                <a:lnTo>
                  <a:pt x="15494" y="38988"/>
                </a:lnTo>
                <a:lnTo>
                  <a:pt x="16891" y="40512"/>
                </a:lnTo>
                <a:lnTo>
                  <a:pt x="18542" y="41275"/>
                </a:lnTo>
                <a:lnTo>
                  <a:pt x="20574" y="41401"/>
                </a:lnTo>
                <a:lnTo>
                  <a:pt x="22478" y="41401"/>
                </a:lnTo>
                <a:lnTo>
                  <a:pt x="24257" y="40767"/>
                </a:lnTo>
                <a:lnTo>
                  <a:pt x="25781" y="39243"/>
                </a:lnTo>
                <a:lnTo>
                  <a:pt x="28321" y="36830"/>
                </a:lnTo>
                <a:lnTo>
                  <a:pt x="29972" y="32638"/>
                </a:lnTo>
                <a:lnTo>
                  <a:pt x="30155" y="30480"/>
                </a:lnTo>
                <a:lnTo>
                  <a:pt x="24002" y="30480"/>
                </a:lnTo>
                <a:lnTo>
                  <a:pt x="22733" y="30352"/>
                </a:lnTo>
                <a:lnTo>
                  <a:pt x="18687" y="22351"/>
                </a:lnTo>
                <a:lnTo>
                  <a:pt x="18811" y="21082"/>
                </a:lnTo>
                <a:lnTo>
                  <a:pt x="19086" y="19050"/>
                </a:lnTo>
                <a:lnTo>
                  <a:pt x="20066" y="15621"/>
                </a:lnTo>
                <a:lnTo>
                  <a:pt x="35113" y="15621"/>
                </a:lnTo>
                <a:lnTo>
                  <a:pt x="27123" y="7112"/>
                </a:lnTo>
                <a:close/>
              </a:path>
              <a:path extrusionOk="0" h="41909" w="43179">
                <a:moveTo>
                  <a:pt x="35113" y="15621"/>
                </a:moveTo>
                <a:lnTo>
                  <a:pt x="20066" y="15621"/>
                </a:lnTo>
                <a:lnTo>
                  <a:pt x="28455" y="24511"/>
                </a:lnTo>
                <a:lnTo>
                  <a:pt x="28532" y="25019"/>
                </a:lnTo>
                <a:lnTo>
                  <a:pt x="28321" y="26924"/>
                </a:lnTo>
                <a:lnTo>
                  <a:pt x="27686" y="28448"/>
                </a:lnTo>
                <a:lnTo>
                  <a:pt x="26670" y="29337"/>
                </a:lnTo>
                <a:lnTo>
                  <a:pt x="25908" y="30099"/>
                </a:lnTo>
                <a:lnTo>
                  <a:pt x="24892" y="30480"/>
                </a:lnTo>
                <a:lnTo>
                  <a:pt x="30155" y="30480"/>
                </a:lnTo>
                <a:lnTo>
                  <a:pt x="30480" y="26670"/>
                </a:lnTo>
                <a:lnTo>
                  <a:pt x="39196" y="26670"/>
                </a:lnTo>
                <a:lnTo>
                  <a:pt x="42672" y="19050"/>
                </a:lnTo>
                <a:lnTo>
                  <a:pt x="38735" y="19050"/>
                </a:lnTo>
                <a:lnTo>
                  <a:pt x="37973" y="18542"/>
                </a:lnTo>
                <a:lnTo>
                  <a:pt x="36068" y="16637"/>
                </a:lnTo>
                <a:lnTo>
                  <a:pt x="35113" y="15621"/>
                </a:lnTo>
                <a:close/>
              </a:path>
              <a:path extrusionOk="0" h="41909" w="43179">
                <a:moveTo>
                  <a:pt x="39196" y="26670"/>
                </a:moveTo>
                <a:lnTo>
                  <a:pt x="30480" y="26670"/>
                </a:lnTo>
                <a:lnTo>
                  <a:pt x="32003" y="27939"/>
                </a:lnTo>
                <a:lnTo>
                  <a:pt x="33527" y="28575"/>
                </a:lnTo>
                <a:lnTo>
                  <a:pt x="36702" y="28321"/>
                </a:lnTo>
                <a:lnTo>
                  <a:pt x="38226" y="27559"/>
                </a:lnTo>
                <a:lnTo>
                  <a:pt x="39196" y="26670"/>
                </a:lnTo>
                <a:close/>
              </a:path>
              <a:path extrusionOk="0" h="41909" w="43179">
                <a:moveTo>
                  <a:pt x="17018" y="0"/>
                </a:moveTo>
                <a:lnTo>
                  <a:pt x="0" y="18161"/>
                </a:lnTo>
                <a:lnTo>
                  <a:pt x="126" y="20447"/>
                </a:lnTo>
                <a:lnTo>
                  <a:pt x="762" y="22351"/>
                </a:lnTo>
                <a:lnTo>
                  <a:pt x="2032" y="23622"/>
                </a:lnTo>
                <a:lnTo>
                  <a:pt x="2921" y="24637"/>
                </a:lnTo>
                <a:lnTo>
                  <a:pt x="4191" y="25146"/>
                </a:lnTo>
                <a:lnTo>
                  <a:pt x="5715" y="25019"/>
                </a:lnTo>
                <a:lnTo>
                  <a:pt x="7112" y="25019"/>
                </a:lnTo>
                <a:lnTo>
                  <a:pt x="8509" y="24511"/>
                </a:lnTo>
                <a:lnTo>
                  <a:pt x="10795" y="22225"/>
                </a:lnTo>
                <a:lnTo>
                  <a:pt x="11430" y="21082"/>
                </a:lnTo>
                <a:lnTo>
                  <a:pt x="11472" y="18161"/>
                </a:lnTo>
                <a:lnTo>
                  <a:pt x="11175" y="17272"/>
                </a:lnTo>
                <a:lnTo>
                  <a:pt x="9525" y="15621"/>
                </a:lnTo>
                <a:lnTo>
                  <a:pt x="8509" y="15239"/>
                </a:lnTo>
                <a:lnTo>
                  <a:pt x="6985" y="14986"/>
                </a:lnTo>
                <a:lnTo>
                  <a:pt x="5842" y="14986"/>
                </a:lnTo>
                <a:lnTo>
                  <a:pt x="5207" y="14732"/>
                </a:lnTo>
                <a:lnTo>
                  <a:pt x="4318" y="13843"/>
                </a:lnTo>
                <a:lnTo>
                  <a:pt x="4191" y="13208"/>
                </a:lnTo>
                <a:lnTo>
                  <a:pt x="4445" y="12446"/>
                </a:lnTo>
                <a:lnTo>
                  <a:pt x="4699" y="11049"/>
                </a:lnTo>
                <a:lnTo>
                  <a:pt x="9271" y="7366"/>
                </a:lnTo>
                <a:lnTo>
                  <a:pt x="10287" y="7112"/>
                </a:lnTo>
                <a:lnTo>
                  <a:pt x="27123" y="7112"/>
                </a:lnTo>
                <a:lnTo>
                  <a:pt x="23495" y="3301"/>
                </a:lnTo>
                <a:lnTo>
                  <a:pt x="21717" y="1650"/>
                </a:lnTo>
                <a:lnTo>
                  <a:pt x="20700" y="1016"/>
                </a:lnTo>
                <a:lnTo>
                  <a:pt x="19050" y="254"/>
                </a:lnTo>
                <a:lnTo>
                  <a:pt x="17018" y="0"/>
                </a:lnTo>
                <a:close/>
              </a:path>
              <a:path extrusionOk="0" h="41909" w="43179">
                <a:moveTo>
                  <a:pt x="42291" y="16129"/>
                </a:moveTo>
                <a:lnTo>
                  <a:pt x="40894" y="16129"/>
                </a:lnTo>
                <a:lnTo>
                  <a:pt x="41021" y="17399"/>
                </a:lnTo>
                <a:lnTo>
                  <a:pt x="40767" y="18161"/>
                </a:lnTo>
                <a:lnTo>
                  <a:pt x="40259" y="18669"/>
                </a:lnTo>
                <a:lnTo>
                  <a:pt x="40132" y="18923"/>
                </a:lnTo>
                <a:lnTo>
                  <a:pt x="39750" y="19050"/>
                </a:lnTo>
                <a:lnTo>
                  <a:pt x="42672" y="19050"/>
                </a:lnTo>
                <a:lnTo>
                  <a:pt x="42629" y="18161"/>
                </a:lnTo>
                <a:lnTo>
                  <a:pt x="42291" y="16129"/>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89" name="Google Shape;189;p19"/>
          <p:cNvPicPr preferRelativeResize="0"/>
          <p:nvPr/>
        </p:nvPicPr>
        <p:blipFill rotWithShape="1">
          <a:blip r:embed="rId40">
            <a:alphaModFix/>
          </a:blip>
          <a:srcRect b="0" l="0" r="0" t="0"/>
          <a:stretch/>
        </p:blipFill>
        <p:spPr>
          <a:xfrm>
            <a:off x="8778239" y="1191713"/>
            <a:ext cx="129641" cy="121974"/>
          </a:xfrm>
          <a:prstGeom prst="rect">
            <a:avLst/>
          </a:prstGeom>
          <a:noFill/>
          <a:ln>
            <a:noFill/>
          </a:ln>
        </p:spPr>
      </p:pic>
      <p:sp>
        <p:nvSpPr>
          <p:cNvPr id="190" name="Google Shape;190;p19"/>
          <p:cNvSpPr/>
          <p:nvPr/>
        </p:nvSpPr>
        <p:spPr>
          <a:xfrm>
            <a:off x="8805036" y="1217676"/>
            <a:ext cx="53975" cy="48260"/>
          </a:xfrm>
          <a:custGeom>
            <a:rect b="b" l="l" r="r" t="t"/>
            <a:pathLst>
              <a:path extrusionOk="0" h="48259" w="53975">
                <a:moveTo>
                  <a:pt x="24511" y="0"/>
                </a:moveTo>
                <a:lnTo>
                  <a:pt x="13462" y="12446"/>
                </a:lnTo>
                <a:lnTo>
                  <a:pt x="13716" y="15239"/>
                </a:lnTo>
                <a:lnTo>
                  <a:pt x="10287" y="11937"/>
                </a:lnTo>
                <a:lnTo>
                  <a:pt x="0" y="22987"/>
                </a:lnTo>
                <a:lnTo>
                  <a:pt x="1143" y="23875"/>
                </a:lnTo>
                <a:lnTo>
                  <a:pt x="2286" y="22860"/>
                </a:lnTo>
                <a:lnTo>
                  <a:pt x="3429" y="22351"/>
                </a:lnTo>
                <a:lnTo>
                  <a:pt x="27178" y="44703"/>
                </a:lnTo>
                <a:lnTo>
                  <a:pt x="26797" y="45847"/>
                </a:lnTo>
                <a:lnTo>
                  <a:pt x="25908" y="46989"/>
                </a:lnTo>
                <a:lnTo>
                  <a:pt x="26924" y="48006"/>
                </a:lnTo>
                <a:lnTo>
                  <a:pt x="39624" y="34416"/>
                </a:lnTo>
                <a:lnTo>
                  <a:pt x="38608" y="33400"/>
                </a:lnTo>
                <a:lnTo>
                  <a:pt x="37465" y="34289"/>
                </a:lnTo>
                <a:lnTo>
                  <a:pt x="36449" y="34671"/>
                </a:lnTo>
                <a:lnTo>
                  <a:pt x="15748" y="14477"/>
                </a:lnTo>
                <a:lnTo>
                  <a:pt x="16002" y="11937"/>
                </a:lnTo>
                <a:lnTo>
                  <a:pt x="17653" y="10287"/>
                </a:lnTo>
                <a:lnTo>
                  <a:pt x="18034" y="9778"/>
                </a:lnTo>
                <a:lnTo>
                  <a:pt x="18669" y="9398"/>
                </a:lnTo>
                <a:lnTo>
                  <a:pt x="19304" y="9271"/>
                </a:lnTo>
                <a:lnTo>
                  <a:pt x="20066" y="9271"/>
                </a:lnTo>
                <a:lnTo>
                  <a:pt x="41275" y="29337"/>
                </a:lnTo>
                <a:lnTo>
                  <a:pt x="41021" y="30479"/>
                </a:lnTo>
                <a:lnTo>
                  <a:pt x="40259" y="31623"/>
                </a:lnTo>
                <a:lnTo>
                  <a:pt x="41275" y="32638"/>
                </a:lnTo>
                <a:lnTo>
                  <a:pt x="53975" y="18923"/>
                </a:lnTo>
                <a:lnTo>
                  <a:pt x="52959" y="18034"/>
                </a:lnTo>
                <a:lnTo>
                  <a:pt x="51689" y="19050"/>
                </a:lnTo>
                <a:lnTo>
                  <a:pt x="50673" y="19558"/>
                </a:lnTo>
                <a:lnTo>
                  <a:pt x="48895" y="19303"/>
                </a:lnTo>
                <a:lnTo>
                  <a:pt x="47498" y="18287"/>
                </a:lnTo>
                <a:lnTo>
                  <a:pt x="45339" y="16383"/>
                </a:lnTo>
                <a:lnTo>
                  <a:pt x="34925" y="6603"/>
                </a:lnTo>
                <a:lnTo>
                  <a:pt x="31750" y="3810"/>
                </a:lnTo>
                <a:lnTo>
                  <a:pt x="29591" y="2032"/>
                </a:lnTo>
                <a:lnTo>
                  <a:pt x="26416" y="253"/>
                </a:lnTo>
                <a:lnTo>
                  <a:pt x="24511"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91" name="Google Shape;191;p19"/>
          <p:cNvPicPr preferRelativeResize="0"/>
          <p:nvPr/>
        </p:nvPicPr>
        <p:blipFill rotWithShape="1">
          <a:blip r:embed="rId41">
            <a:alphaModFix/>
          </a:blip>
          <a:srcRect b="0" l="0" r="0" t="0"/>
          <a:stretch/>
        </p:blipFill>
        <p:spPr>
          <a:xfrm>
            <a:off x="8807195" y="1144549"/>
            <a:ext cx="128168" cy="129641"/>
          </a:xfrm>
          <a:prstGeom prst="rect">
            <a:avLst/>
          </a:prstGeom>
          <a:noFill/>
          <a:ln>
            <a:noFill/>
          </a:ln>
        </p:spPr>
      </p:pic>
      <p:sp>
        <p:nvSpPr>
          <p:cNvPr id="192" name="Google Shape;192;p19"/>
          <p:cNvSpPr/>
          <p:nvPr/>
        </p:nvSpPr>
        <p:spPr>
          <a:xfrm>
            <a:off x="8833992" y="1170432"/>
            <a:ext cx="53340" cy="55880"/>
          </a:xfrm>
          <a:custGeom>
            <a:rect b="b" l="l" r="r" t="t"/>
            <a:pathLst>
              <a:path extrusionOk="0" h="55880" w="53340">
                <a:moveTo>
                  <a:pt x="23914" y="11048"/>
                </a:moveTo>
                <a:lnTo>
                  <a:pt x="5333" y="11048"/>
                </a:lnTo>
                <a:lnTo>
                  <a:pt x="6096" y="11302"/>
                </a:lnTo>
                <a:lnTo>
                  <a:pt x="6730" y="11429"/>
                </a:lnTo>
                <a:lnTo>
                  <a:pt x="8127" y="12445"/>
                </a:lnTo>
                <a:lnTo>
                  <a:pt x="10286" y="14223"/>
                </a:lnTo>
                <a:lnTo>
                  <a:pt x="18923" y="21208"/>
                </a:lnTo>
                <a:lnTo>
                  <a:pt x="16636" y="21335"/>
                </a:lnTo>
                <a:lnTo>
                  <a:pt x="6476" y="35559"/>
                </a:lnTo>
                <a:lnTo>
                  <a:pt x="7111" y="38480"/>
                </a:lnTo>
                <a:lnTo>
                  <a:pt x="8635" y="41528"/>
                </a:lnTo>
                <a:lnTo>
                  <a:pt x="10286" y="44576"/>
                </a:lnTo>
                <a:lnTo>
                  <a:pt x="12573" y="47370"/>
                </a:lnTo>
                <a:lnTo>
                  <a:pt x="15621" y="49783"/>
                </a:lnTo>
                <a:lnTo>
                  <a:pt x="19430" y="52958"/>
                </a:lnTo>
                <a:lnTo>
                  <a:pt x="23367" y="54737"/>
                </a:lnTo>
                <a:lnTo>
                  <a:pt x="27431" y="55244"/>
                </a:lnTo>
                <a:lnTo>
                  <a:pt x="32384" y="55752"/>
                </a:lnTo>
                <a:lnTo>
                  <a:pt x="36449" y="54101"/>
                </a:lnTo>
                <a:lnTo>
                  <a:pt x="39370" y="50545"/>
                </a:lnTo>
                <a:lnTo>
                  <a:pt x="40512" y="49021"/>
                </a:lnTo>
                <a:lnTo>
                  <a:pt x="41275" y="47497"/>
                </a:lnTo>
                <a:lnTo>
                  <a:pt x="41417" y="46608"/>
                </a:lnTo>
                <a:lnTo>
                  <a:pt x="34162" y="46608"/>
                </a:lnTo>
                <a:lnTo>
                  <a:pt x="32384" y="46354"/>
                </a:lnTo>
                <a:lnTo>
                  <a:pt x="28066" y="44576"/>
                </a:lnTo>
                <a:lnTo>
                  <a:pt x="25146" y="42671"/>
                </a:lnTo>
                <a:lnTo>
                  <a:pt x="21589" y="39750"/>
                </a:lnTo>
                <a:lnTo>
                  <a:pt x="18287" y="37083"/>
                </a:lnTo>
                <a:lnTo>
                  <a:pt x="16001" y="34925"/>
                </a:lnTo>
                <a:lnTo>
                  <a:pt x="14858" y="33146"/>
                </a:lnTo>
                <a:lnTo>
                  <a:pt x="13588" y="31368"/>
                </a:lnTo>
                <a:lnTo>
                  <a:pt x="13059" y="30098"/>
                </a:lnTo>
                <a:lnTo>
                  <a:pt x="12953" y="27812"/>
                </a:lnTo>
                <a:lnTo>
                  <a:pt x="13334" y="27050"/>
                </a:lnTo>
                <a:lnTo>
                  <a:pt x="13842" y="26288"/>
                </a:lnTo>
                <a:lnTo>
                  <a:pt x="15621" y="24129"/>
                </a:lnTo>
                <a:lnTo>
                  <a:pt x="18541" y="23367"/>
                </a:lnTo>
                <a:lnTo>
                  <a:pt x="39107" y="23367"/>
                </a:lnTo>
                <a:lnTo>
                  <a:pt x="23914" y="11048"/>
                </a:lnTo>
                <a:close/>
              </a:path>
              <a:path extrusionOk="0" h="55880" w="53340">
                <a:moveTo>
                  <a:pt x="39107" y="23367"/>
                </a:moveTo>
                <a:lnTo>
                  <a:pt x="18541" y="23367"/>
                </a:lnTo>
                <a:lnTo>
                  <a:pt x="22732" y="24256"/>
                </a:lnTo>
                <a:lnTo>
                  <a:pt x="37718" y="36448"/>
                </a:lnTo>
                <a:lnTo>
                  <a:pt x="39242" y="40258"/>
                </a:lnTo>
                <a:lnTo>
                  <a:pt x="39242" y="43179"/>
                </a:lnTo>
                <a:lnTo>
                  <a:pt x="37846" y="44957"/>
                </a:lnTo>
                <a:lnTo>
                  <a:pt x="37210" y="45719"/>
                </a:lnTo>
                <a:lnTo>
                  <a:pt x="36449" y="46227"/>
                </a:lnTo>
                <a:lnTo>
                  <a:pt x="34162" y="46608"/>
                </a:lnTo>
                <a:lnTo>
                  <a:pt x="41417" y="46608"/>
                </a:lnTo>
                <a:lnTo>
                  <a:pt x="41681" y="44957"/>
                </a:lnTo>
                <a:lnTo>
                  <a:pt x="41655" y="42037"/>
                </a:lnTo>
                <a:lnTo>
                  <a:pt x="41021" y="39115"/>
                </a:lnTo>
                <a:lnTo>
                  <a:pt x="47568" y="39115"/>
                </a:lnTo>
                <a:lnTo>
                  <a:pt x="52404" y="30098"/>
                </a:lnTo>
                <a:lnTo>
                  <a:pt x="48005" y="30098"/>
                </a:lnTo>
                <a:lnTo>
                  <a:pt x="46735" y="29463"/>
                </a:lnTo>
                <a:lnTo>
                  <a:pt x="45338" y="28447"/>
                </a:lnTo>
                <a:lnTo>
                  <a:pt x="43179" y="26669"/>
                </a:lnTo>
                <a:lnTo>
                  <a:pt x="39107" y="23367"/>
                </a:lnTo>
                <a:close/>
              </a:path>
              <a:path extrusionOk="0" h="55880" w="53340">
                <a:moveTo>
                  <a:pt x="47568" y="39115"/>
                </a:moveTo>
                <a:lnTo>
                  <a:pt x="41021" y="39115"/>
                </a:lnTo>
                <a:lnTo>
                  <a:pt x="45592" y="42798"/>
                </a:lnTo>
                <a:lnTo>
                  <a:pt x="47568" y="39115"/>
                </a:lnTo>
                <a:close/>
              </a:path>
              <a:path extrusionOk="0" h="55880" w="53340">
                <a:moveTo>
                  <a:pt x="52070" y="28066"/>
                </a:moveTo>
                <a:lnTo>
                  <a:pt x="51053" y="29082"/>
                </a:lnTo>
                <a:lnTo>
                  <a:pt x="50164" y="29717"/>
                </a:lnTo>
                <a:lnTo>
                  <a:pt x="49402" y="29971"/>
                </a:lnTo>
                <a:lnTo>
                  <a:pt x="48767" y="30098"/>
                </a:lnTo>
                <a:lnTo>
                  <a:pt x="52404" y="30098"/>
                </a:lnTo>
                <a:lnTo>
                  <a:pt x="53085" y="28828"/>
                </a:lnTo>
                <a:lnTo>
                  <a:pt x="52070" y="28066"/>
                </a:lnTo>
                <a:close/>
              </a:path>
              <a:path extrusionOk="0" h="55880" w="53340">
                <a:moveTo>
                  <a:pt x="10286" y="0"/>
                </a:moveTo>
                <a:lnTo>
                  <a:pt x="0" y="12700"/>
                </a:lnTo>
                <a:lnTo>
                  <a:pt x="1270" y="13715"/>
                </a:lnTo>
                <a:lnTo>
                  <a:pt x="2412" y="12318"/>
                </a:lnTo>
                <a:lnTo>
                  <a:pt x="3301" y="11556"/>
                </a:lnTo>
                <a:lnTo>
                  <a:pt x="4572" y="11048"/>
                </a:lnTo>
                <a:lnTo>
                  <a:pt x="23914" y="11048"/>
                </a:lnTo>
                <a:lnTo>
                  <a:pt x="10286"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93" name="Google Shape;193;p19"/>
          <p:cNvPicPr preferRelativeResize="0"/>
          <p:nvPr/>
        </p:nvPicPr>
        <p:blipFill rotWithShape="1">
          <a:blip r:embed="rId42">
            <a:alphaModFix/>
          </a:blip>
          <a:srcRect b="0" l="0" r="0" t="0"/>
          <a:stretch/>
        </p:blipFill>
        <p:spPr>
          <a:xfrm>
            <a:off x="8831579" y="1085062"/>
            <a:ext cx="140258" cy="135534"/>
          </a:xfrm>
          <a:prstGeom prst="rect">
            <a:avLst/>
          </a:prstGeom>
          <a:noFill/>
          <a:ln>
            <a:noFill/>
          </a:ln>
        </p:spPr>
      </p:pic>
      <p:pic>
        <p:nvPicPr>
          <p:cNvPr id="194" name="Google Shape;194;p19"/>
          <p:cNvPicPr preferRelativeResize="0"/>
          <p:nvPr/>
        </p:nvPicPr>
        <p:blipFill rotWithShape="1">
          <a:blip r:embed="rId43">
            <a:alphaModFix/>
          </a:blip>
          <a:srcRect b="0" l="0" r="0" t="0"/>
          <a:stretch/>
        </p:blipFill>
        <p:spPr>
          <a:xfrm>
            <a:off x="8858376" y="1074370"/>
            <a:ext cx="130233" cy="109904"/>
          </a:xfrm>
          <a:prstGeom prst="rect">
            <a:avLst/>
          </a:prstGeom>
          <a:noFill/>
          <a:ln>
            <a:noFill/>
          </a:ln>
        </p:spPr>
      </p:pic>
      <p:sp>
        <p:nvSpPr>
          <p:cNvPr id="195" name="Google Shape;195;p19"/>
          <p:cNvSpPr/>
          <p:nvPr/>
        </p:nvSpPr>
        <p:spPr>
          <a:xfrm>
            <a:off x="8901683" y="1100454"/>
            <a:ext cx="38100" cy="35560"/>
          </a:xfrm>
          <a:custGeom>
            <a:rect b="b" l="l" r="r" t="t"/>
            <a:pathLst>
              <a:path extrusionOk="0" h="35559" w="38100">
                <a:moveTo>
                  <a:pt x="15367" y="0"/>
                </a:moveTo>
                <a:lnTo>
                  <a:pt x="0" y="15112"/>
                </a:lnTo>
                <a:lnTo>
                  <a:pt x="1637" y="20193"/>
                </a:lnTo>
                <a:lnTo>
                  <a:pt x="2921" y="24511"/>
                </a:lnTo>
                <a:lnTo>
                  <a:pt x="6350" y="28321"/>
                </a:lnTo>
                <a:lnTo>
                  <a:pt x="11684" y="31369"/>
                </a:lnTo>
                <a:lnTo>
                  <a:pt x="16001" y="33909"/>
                </a:lnTo>
                <a:lnTo>
                  <a:pt x="20193" y="35052"/>
                </a:lnTo>
                <a:lnTo>
                  <a:pt x="24257" y="34671"/>
                </a:lnTo>
                <a:lnTo>
                  <a:pt x="29337" y="34417"/>
                </a:lnTo>
                <a:lnTo>
                  <a:pt x="33147" y="31877"/>
                </a:lnTo>
                <a:lnTo>
                  <a:pt x="35941" y="27178"/>
                </a:lnTo>
                <a:lnTo>
                  <a:pt x="37395" y="24511"/>
                </a:lnTo>
                <a:lnTo>
                  <a:pt x="37493" y="24257"/>
                </a:lnTo>
                <a:lnTo>
                  <a:pt x="23622" y="24257"/>
                </a:lnTo>
                <a:lnTo>
                  <a:pt x="19685" y="23495"/>
                </a:lnTo>
                <a:lnTo>
                  <a:pt x="15240" y="21336"/>
                </a:lnTo>
                <a:lnTo>
                  <a:pt x="15894" y="20193"/>
                </a:lnTo>
                <a:lnTo>
                  <a:pt x="12954" y="20193"/>
                </a:lnTo>
                <a:lnTo>
                  <a:pt x="11684" y="19431"/>
                </a:lnTo>
                <a:lnTo>
                  <a:pt x="8127" y="17399"/>
                </a:lnTo>
                <a:lnTo>
                  <a:pt x="5842" y="15112"/>
                </a:lnTo>
                <a:lnTo>
                  <a:pt x="4572" y="12700"/>
                </a:lnTo>
                <a:lnTo>
                  <a:pt x="3810" y="11303"/>
                </a:lnTo>
                <a:lnTo>
                  <a:pt x="3810" y="9906"/>
                </a:lnTo>
                <a:lnTo>
                  <a:pt x="4529" y="8636"/>
                </a:lnTo>
                <a:lnTo>
                  <a:pt x="4952" y="8000"/>
                </a:lnTo>
                <a:lnTo>
                  <a:pt x="5461" y="7493"/>
                </a:lnTo>
                <a:lnTo>
                  <a:pt x="6223" y="7239"/>
                </a:lnTo>
                <a:lnTo>
                  <a:pt x="7366" y="6731"/>
                </a:lnTo>
                <a:lnTo>
                  <a:pt x="23600" y="6731"/>
                </a:lnTo>
                <a:lnTo>
                  <a:pt x="25273" y="3810"/>
                </a:lnTo>
                <a:lnTo>
                  <a:pt x="20066" y="1016"/>
                </a:lnTo>
                <a:lnTo>
                  <a:pt x="15367" y="0"/>
                </a:lnTo>
                <a:close/>
              </a:path>
              <a:path extrusionOk="0" h="35559" w="38100">
                <a:moveTo>
                  <a:pt x="33655" y="8636"/>
                </a:moveTo>
                <a:lnTo>
                  <a:pt x="32258" y="9271"/>
                </a:lnTo>
                <a:lnTo>
                  <a:pt x="33527" y="11684"/>
                </a:lnTo>
                <a:lnTo>
                  <a:pt x="34163" y="13716"/>
                </a:lnTo>
                <a:lnTo>
                  <a:pt x="34279" y="15112"/>
                </a:lnTo>
                <a:lnTo>
                  <a:pt x="34311" y="17399"/>
                </a:lnTo>
                <a:lnTo>
                  <a:pt x="34163" y="18287"/>
                </a:lnTo>
                <a:lnTo>
                  <a:pt x="33274" y="19558"/>
                </a:lnTo>
                <a:lnTo>
                  <a:pt x="32004" y="21844"/>
                </a:lnTo>
                <a:lnTo>
                  <a:pt x="29972" y="23114"/>
                </a:lnTo>
                <a:lnTo>
                  <a:pt x="23622" y="24257"/>
                </a:lnTo>
                <a:lnTo>
                  <a:pt x="37493" y="24257"/>
                </a:lnTo>
                <a:lnTo>
                  <a:pt x="38042" y="21844"/>
                </a:lnTo>
                <a:lnTo>
                  <a:pt x="37916" y="19431"/>
                </a:lnTo>
                <a:lnTo>
                  <a:pt x="37592" y="15621"/>
                </a:lnTo>
                <a:lnTo>
                  <a:pt x="36195" y="12319"/>
                </a:lnTo>
                <a:lnTo>
                  <a:pt x="33655" y="8636"/>
                </a:lnTo>
                <a:close/>
              </a:path>
              <a:path extrusionOk="0" h="35559" w="38100">
                <a:moveTo>
                  <a:pt x="23600" y="6731"/>
                </a:moveTo>
                <a:lnTo>
                  <a:pt x="8763" y="6731"/>
                </a:lnTo>
                <a:lnTo>
                  <a:pt x="10287" y="7112"/>
                </a:lnTo>
                <a:lnTo>
                  <a:pt x="11938" y="7493"/>
                </a:lnTo>
                <a:lnTo>
                  <a:pt x="14605" y="8762"/>
                </a:lnTo>
                <a:lnTo>
                  <a:pt x="18161" y="10922"/>
                </a:lnTo>
                <a:lnTo>
                  <a:pt x="12954" y="20193"/>
                </a:lnTo>
                <a:lnTo>
                  <a:pt x="15894" y="20193"/>
                </a:lnTo>
                <a:lnTo>
                  <a:pt x="23600" y="6731"/>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96" name="Google Shape;196;p19"/>
          <p:cNvPicPr preferRelativeResize="0"/>
          <p:nvPr/>
        </p:nvPicPr>
        <p:blipFill rotWithShape="1">
          <a:blip r:embed="rId44">
            <a:alphaModFix/>
          </a:blip>
          <a:srcRect b="0" l="0" r="0" t="0"/>
          <a:stretch/>
        </p:blipFill>
        <p:spPr>
          <a:xfrm>
            <a:off x="8892539" y="1042367"/>
            <a:ext cx="112834" cy="109903"/>
          </a:xfrm>
          <a:prstGeom prst="rect">
            <a:avLst/>
          </a:prstGeom>
          <a:noFill/>
          <a:ln>
            <a:noFill/>
          </a:ln>
        </p:spPr>
      </p:pic>
      <p:sp>
        <p:nvSpPr>
          <p:cNvPr id="197" name="Google Shape;197;p19"/>
          <p:cNvSpPr/>
          <p:nvPr/>
        </p:nvSpPr>
        <p:spPr>
          <a:xfrm>
            <a:off x="8918066" y="1068704"/>
            <a:ext cx="38735" cy="35560"/>
          </a:xfrm>
          <a:custGeom>
            <a:rect b="b" l="l" r="r" t="t"/>
            <a:pathLst>
              <a:path extrusionOk="0" h="35559" w="38734">
                <a:moveTo>
                  <a:pt x="14350" y="0"/>
                </a:moveTo>
                <a:lnTo>
                  <a:pt x="11937" y="0"/>
                </a:lnTo>
                <a:lnTo>
                  <a:pt x="6476" y="2286"/>
                </a:lnTo>
                <a:lnTo>
                  <a:pt x="4190" y="4572"/>
                </a:lnTo>
                <a:lnTo>
                  <a:pt x="2539" y="8000"/>
                </a:lnTo>
                <a:lnTo>
                  <a:pt x="0" y="13081"/>
                </a:lnTo>
                <a:lnTo>
                  <a:pt x="0" y="18034"/>
                </a:lnTo>
                <a:lnTo>
                  <a:pt x="4825" y="27050"/>
                </a:lnTo>
                <a:lnTo>
                  <a:pt x="8254" y="30225"/>
                </a:lnTo>
                <a:lnTo>
                  <a:pt x="17272" y="34798"/>
                </a:lnTo>
                <a:lnTo>
                  <a:pt x="21971" y="35560"/>
                </a:lnTo>
                <a:lnTo>
                  <a:pt x="26542" y="34544"/>
                </a:lnTo>
                <a:lnTo>
                  <a:pt x="31241" y="33655"/>
                </a:lnTo>
                <a:lnTo>
                  <a:pt x="34543" y="30987"/>
                </a:lnTo>
                <a:lnTo>
                  <a:pt x="38100" y="24003"/>
                </a:lnTo>
                <a:lnTo>
                  <a:pt x="38607" y="21082"/>
                </a:lnTo>
                <a:lnTo>
                  <a:pt x="38100" y="15112"/>
                </a:lnTo>
                <a:lnTo>
                  <a:pt x="36956" y="12065"/>
                </a:lnTo>
                <a:lnTo>
                  <a:pt x="34798" y="9144"/>
                </a:lnTo>
                <a:lnTo>
                  <a:pt x="33400" y="9779"/>
                </a:lnTo>
                <a:lnTo>
                  <a:pt x="34162" y="11937"/>
                </a:lnTo>
                <a:lnTo>
                  <a:pt x="34671" y="13589"/>
                </a:lnTo>
                <a:lnTo>
                  <a:pt x="34671" y="16256"/>
                </a:lnTo>
                <a:lnTo>
                  <a:pt x="34416" y="17525"/>
                </a:lnTo>
                <a:lnTo>
                  <a:pt x="25018" y="23749"/>
                </a:lnTo>
                <a:lnTo>
                  <a:pt x="21716" y="23241"/>
                </a:lnTo>
                <a:lnTo>
                  <a:pt x="18287" y="22860"/>
                </a:lnTo>
                <a:lnTo>
                  <a:pt x="3809" y="11684"/>
                </a:lnTo>
                <a:lnTo>
                  <a:pt x="4699" y="9779"/>
                </a:lnTo>
                <a:lnTo>
                  <a:pt x="5333" y="9271"/>
                </a:lnTo>
                <a:lnTo>
                  <a:pt x="6223" y="9017"/>
                </a:lnTo>
                <a:lnTo>
                  <a:pt x="6984" y="8890"/>
                </a:lnTo>
                <a:lnTo>
                  <a:pt x="8254" y="9017"/>
                </a:lnTo>
                <a:lnTo>
                  <a:pt x="9778" y="9652"/>
                </a:lnTo>
                <a:lnTo>
                  <a:pt x="12191" y="10541"/>
                </a:lnTo>
                <a:lnTo>
                  <a:pt x="18541" y="7620"/>
                </a:lnTo>
                <a:lnTo>
                  <a:pt x="19303" y="6350"/>
                </a:lnTo>
                <a:lnTo>
                  <a:pt x="19430" y="5080"/>
                </a:lnTo>
                <a:lnTo>
                  <a:pt x="18541" y="2667"/>
                </a:lnTo>
                <a:lnTo>
                  <a:pt x="17779" y="1778"/>
                </a:lnTo>
                <a:lnTo>
                  <a:pt x="1435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98" name="Google Shape;198;p19"/>
          <p:cNvPicPr preferRelativeResize="0"/>
          <p:nvPr/>
        </p:nvPicPr>
        <p:blipFill rotWithShape="1">
          <a:blip r:embed="rId45">
            <a:alphaModFix/>
          </a:blip>
          <a:srcRect b="0" l="0" r="0" t="0"/>
          <a:stretch/>
        </p:blipFill>
        <p:spPr>
          <a:xfrm>
            <a:off x="8887967" y="1005857"/>
            <a:ext cx="138772" cy="120505"/>
          </a:xfrm>
          <a:prstGeom prst="rect">
            <a:avLst/>
          </a:prstGeom>
          <a:noFill/>
          <a:ln>
            <a:noFill/>
          </a:ln>
        </p:spPr>
      </p:pic>
      <p:pic>
        <p:nvPicPr>
          <p:cNvPr id="199" name="Google Shape;199;p19"/>
          <p:cNvPicPr preferRelativeResize="0"/>
          <p:nvPr/>
        </p:nvPicPr>
        <p:blipFill rotWithShape="1">
          <a:blip r:embed="rId46">
            <a:alphaModFix/>
          </a:blip>
          <a:srcRect b="0" l="0" r="0" t="0"/>
          <a:stretch/>
        </p:blipFill>
        <p:spPr>
          <a:xfrm>
            <a:off x="8913748" y="964656"/>
            <a:ext cx="128196" cy="119034"/>
          </a:xfrm>
          <a:prstGeom prst="rect">
            <a:avLst/>
          </a:prstGeom>
          <a:noFill/>
          <a:ln>
            <a:noFill/>
          </a:ln>
        </p:spPr>
      </p:pic>
      <p:sp>
        <p:nvSpPr>
          <p:cNvPr id="200" name="Google Shape;200;p19"/>
          <p:cNvSpPr/>
          <p:nvPr/>
        </p:nvSpPr>
        <p:spPr>
          <a:xfrm>
            <a:off x="8946006" y="990980"/>
            <a:ext cx="48260" cy="43815"/>
          </a:xfrm>
          <a:custGeom>
            <a:rect b="b" l="l" r="r" t="t"/>
            <a:pathLst>
              <a:path extrusionOk="0" h="43815" w="48259">
                <a:moveTo>
                  <a:pt x="15113" y="0"/>
                </a:moveTo>
                <a:lnTo>
                  <a:pt x="6731" y="10287"/>
                </a:lnTo>
                <a:lnTo>
                  <a:pt x="7112" y="12192"/>
                </a:lnTo>
                <a:lnTo>
                  <a:pt x="7366" y="14097"/>
                </a:lnTo>
                <a:lnTo>
                  <a:pt x="8254" y="16256"/>
                </a:lnTo>
                <a:lnTo>
                  <a:pt x="9525" y="18796"/>
                </a:lnTo>
                <a:lnTo>
                  <a:pt x="4952" y="17145"/>
                </a:lnTo>
                <a:lnTo>
                  <a:pt x="0" y="31369"/>
                </a:lnTo>
                <a:lnTo>
                  <a:pt x="1397" y="31750"/>
                </a:lnTo>
                <a:lnTo>
                  <a:pt x="2159" y="30353"/>
                </a:lnTo>
                <a:lnTo>
                  <a:pt x="2921" y="29464"/>
                </a:lnTo>
                <a:lnTo>
                  <a:pt x="4572" y="28956"/>
                </a:lnTo>
                <a:lnTo>
                  <a:pt x="6223" y="29337"/>
                </a:lnTo>
                <a:lnTo>
                  <a:pt x="31115" y="37973"/>
                </a:lnTo>
                <a:lnTo>
                  <a:pt x="32639" y="38862"/>
                </a:lnTo>
                <a:lnTo>
                  <a:pt x="33654" y="40259"/>
                </a:lnTo>
                <a:lnTo>
                  <a:pt x="33782" y="41529"/>
                </a:lnTo>
                <a:lnTo>
                  <a:pt x="33400" y="43053"/>
                </a:lnTo>
                <a:lnTo>
                  <a:pt x="34671" y="43434"/>
                </a:lnTo>
                <a:lnTo>
                  <a:pt x="40894" y="25908"/>
                </a:lnTo>
                <a:lnTo>
                  <a:pt x="39497" y="25527"/>
                </a:lnTo>
                <a:lnTo>
                  <a:pt x="38862" y="26797"/>
                </a:lnTo>
                <a:lnTo>
                  <a:pt x="38226" y="27432"/>
                </a:lnTo>
                <a:lnTo>
                  <a:pt x="36449" y="27940"/>
                </a:lnTo>
                <a:lnTo>
                  <a:pt x="34671" y="27559"/>
                </a:lnTo>
                <a:lnTo>
                  <a:pt x="13589" y="20193"/>
                </a:lnTo>
                <a:lnTo>
                  <a:pt x="11175" y="17272"/>
                </a:lnTo>
                <a:lnTo>
                  <a:pt x="10287" y="14732"/>
                </a:lnTo>
                <a:lnTo>
                  <a:pt x="11302" y="12065"/>
                </a:lnTo>
                <a:lnTo>
                  <a:pt x="11684" y="11430"/>
                </a:lnTo>
                <a:lnTo>
                  <a:pt x="12826" y="10668"/>
                </a:lnTo>
                <a:lnTo>
                  <a:pt x="13589" y="10541"/>
                </a:lnTo>
                <a:lnTo>
                  <a:pt x="14477" y="10541"/>
                </a:lnTo>
                <a:lnTo>
                  <a:pt x="40640" y="21717"/>
                </a:lnTo>
                <a:lnTo>
                  <a:pt x="40386" y="23114"/>
                </a:lnTo>
                <a:lnTo>
                  <a:pt x="41656" y="23622"/>
                </a:lnTo>
                <a:lnTo>
                  <a:pt x="47878" y="6096"/>
                </a:lnTo>
                <a:lnTo>
                  <a:pt x="46482" y="5588"/>
                </a:lnTo>
                <a:lnTo>
                  <a:pt x="45847" y="7112"/>
                </a:lnTo>
                <a:lnTo>
                  <a:pt x="45085" y="8001"/>
                </a:lnTo>
                <a:lnTo>
                  <a:pt x="43434" y="8382"/>
                </a:lnTo>
                <a:lnTo>
                  <a:pt x="41656" y="8128"/>
                </a:lnTo>
                <a:lnTo>
                  <a:pt x="38989" y="7112"/>
                </a:lnTo>
                <a:lnTo>
                  <a:pt x="21463" y="1016"/>
                </a:lnTo>
                <a:lnTo>
                  <a:pt x="18669" y="254"/>
                </a:lnTo>
                <a:lnTo>
                  <a:pt x="15113"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201" name="Google Shape;201;p19"/>
          <p:cNvPicPr preferRelativeResize="0"/>
          <p:nvPr/>
        </p:nvPicPr>
        <p:blipFill rotWithShape="1">
          <a:blip r:embed="rId47">
            <a:alphaModFix/>
          </a:blip>
          <a:srcRect b="0" l="0" r="0" t="0"/>
          <a:stretch/>
        </p:blipFill>
        <p:spPr>
          <a:xfrm>
            <a:off x="8936735" y="925019"/>
            <a:ext cx="114300" cy="109903"/>
          </a:xfrm>
          <a:prstGeom prst="rect">
            <a:avLst/>
          </a:prstGeom>
          <a:noFill/>
          <a:ln>
            <a:noFill/>
          </a:ln>
        </p:spPr>
      </p:pic>
      <p:sp>
        <p:nvSpPr>
          <p:cNvPr id="202" name="Google Shape;202;p19"/>
          <p:cNvSpPr/>
          <p:nvPr/>
        </p:nvSpPr>
        <p:spPr>
          <a:xfrm>
            <a:off x="8962580" y="951357"/>
            <a:ext cx="40640" cy="36195"/>
          </a:xfrm>
          <a:custGeom>
            <a:rect b="b" l="l" r="r" t="t"/>
            <a:pathLst>
              <a:path extrusionOk="0" h="36194" w="40640">
                <a:moveTo>
                  <a:pt x="17843" y="0"/>
                </a:moveTo>
                <a:lnTo>
                  <a:pt x="14541" y="634"/>
                </a:lnTo>
                <a:lnTo>
                  <a:pt x="11239" y="1142"/>
                </a:lnTo>
                <a:lnTo>
                  <a:pt x="8445" y="2539"/>
                </a:lnTo>
                <a:lnTo>
                  <a:pt x="3746" y="6984"/>
                </a:lnTo>
                <a:lnTo>
                  <a:pt x="2222" y="9525"/>
                </a:lnTo>
                <a:lnTo>
                  <a:pt x="111" y="17144"/>
                </a:lnTo>
                <a:lnTo>
                  <a:pt x="0" y="18160"/>
                </a:lnTo>
                <a:lnTo>
                  <a:pt x="698" y="22351"/>
                </a:lnTo>
                <a:lnTo>
                  <a:pt x="3619" y="26288"/>
                </a:lnTo>
                <a:lnTo>
                  <a:pt x="6540" y="30352"/>
                </a:lnTo>
                <a:lnTo>
                  <a:pt x="10604" y="33019"/>
                </a:lnTo>
                <a:lnTo>
                  <a:pt x="20510" y="35813"/>
                </a:lnTo>
                <a:lnTo>
                  <a:pt x="25209" y="35687"/>
                </a:lnTo>
                <a:lnTo>
                  <a:pt x="29781" y="33781"/>
                </a:lnTo>
                <a:lnTo>
                  <a:pt x="34353" y="32003"/>
                </a:lnTo>
                <a:lnTo>
                  <a:pt x="37401" y="28447"/>
                </a:lnTo>
                <a:lnTo>
                  <a:pt x="38033" y="26034"/>
                </a:lnTo>
                <a:lnTo>
                  <a:pt x="31178" y="26034"/>
                </a:lnTo>
                <a:lnTo>
                  <a:pt x="29400" y="25780"/>
                </a:lnTo>
                <a:lnTo>
                  <a:pt x="4635" y="17017"/>
                </a:lnTo>
                <a:lnTo>
                  <a:pt x="3873" y="15747"/>
                </a:lnTo>
                <a:lnTo>
                  <a:pt x="7937" y="9778"/>
                </a:lnTo>
                <a:lnTo>
                  <a:pt x="37159" y="9778"/>
                </a:lnTo>
                <a:lnTo>
                  <a:pt x="36258" y="8635"/>
                </a:lnTo>
                <a:lnTo>
                  <a:pt x="33591" y="5079"/>
                </a:lnTo>
                <a:lnTo>
                  <a:pt x="29781" y="2666"/>
                </a:lnTo>
                <a:lnTo>
                  <a:pt x="21272" y="253"/>
                </a:lnTo>
                <a:lnTo>
                  <a:pt x="17843" y="0"/>
                </a:lnTo>
                <a:close/>
              </a:path>
              <a:path extrusionOk="0" h="36194" w="40640">
                <a:moveTo>
                  <a:pt x="37159" y="9778"/>
                </a:moveTo>
                <a:lnTo>
                  <a:pt x="11366" y="9778"/>
                </a:lnTo>
                <a:lnTo>
                  <a:pt x="14414" y="10287"/>
                </a:lnTo>
                <a:lnTo>
                  <a:pt x="18732" y="11556"/>
                </a:lnTo>
                <a:lnTo>
                  <a:pt x="36004" y="19303"/>
                </a:lnTo>
                <a:lnTo>
                  <a:pt x="36512" y="20319"/>
                </a:lnTo>
                <a:lnTo>
                  <a:pt x="31178" y="26034"/>
                </a:lnTo>
                <a:lnTo>
                  <a:pt x="38033" y="26034"/>
                </a:lnTo>
                <a:lnTo>
                  <a:pt x="39578" y="20319"/>
                </a:lnTo>
                <a:lnTo>
                  <a:pt x="40287" y="17779"/>
                </a:lnTo>
                <a:lnTo>
                  <a:pt x="40222" y="17017"/>
                </a:lnTo>
                <a:lnTo>
                  <a:pt x="39560" y="12826"/>
                </a:lnTo>
                <a:lnTo>
                  <a:pt x="37159" y="9778"/>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203" name="Google Shape;203;p19"/>
          <p:cNvPicPr preferRelativeResize="0"/>
          <p:nvPr/>
        </p:nvPicPr>
        <p:blipFill rotWithShape="1">
          <a:blip r:embed="rId48">
            <a:alphaModFix/>
          </a:blip>
          <a:srcRect b="0" l="0" r="0" t="0"/>
          <a:stretch/>
        </p:blipFill>
        <p:spPr>
          <a:xfrm>
            <a:off x="8927591" y="899160"/>
            <a:ext cx="131114" cy="102235"/>
          </a:xfrm>
          <a:prstGeom prst="rect">
            <a:avLst/>
          </a:prstGeom>
          <a:noFill/>
          <a:ln>
            <a:noFill/>
          </a:ln>
        </p:spPr>
      </p:pic>
      <p:pic>
        <p:nvPicPr>
          <p:cNvPr id="204" name="Google Shape;204;p19"/>
          <p:cNvPicPr preferRelativeResize="0"/>
          <p:nvPr/>
        </p:nvPicPr>
        <p:blipFill rotWithShape="1">
          <a:blip r:embed="rId49">
            <a:alphaModFix/>
          </a:blip>
          <a:srcRect b="0" l="0" r="0" t="0"/>
          <a:stretch/>
        </p:blipFill>
        <p:spPr>
          <a:xfrm>
            <a:off x="8950451" y="864058"/>
            <a:ext cx="114300" cy="109904"/>
          </a:xfrm>
          <a:prstGeom prst="rect">
            <a:avLst/>
          </a:prstGeom>
          <a:noFill/>
          <a:ln>
            <a:noFill/>
          </a:ln>
        </p:spPr>
      </p:pic>
      <p:sp>
        <p:nvSpPr>
          <p:cNvPr id="205" name="Google Shape;205;p19"/>
          <p:cNvSpPr/>
          <p:nvPr/>
        </p:nvSpPr>
        <p:spPr>
          <a:xfrm>
            <a:off x="8976486" y="890778"/>
            <a:ext cx="40640" cy="35560"/>
          </a:xfrm>
          <a:custGeom>
            <a:rect b="b" l="l" r="r" t="t"/>
            <a:pathLst>
              <a:path extrusionOk="0" h="35559" w="40640">
                <a:moveTo>
                  <a:pt x="19685" y="0"/>
                </a:moveTo>
                <a:lnTo>
                  <a:pt x="0" y="19431"/>
                </a:lnTo>
                <a:lnTo>
                  <a:pt x="1143" y="23875"/>
                </a:lnTo>
                <a:lnTo>
                  <a:pt x="7747" y="31242"/>
                </a:lnTo>
                <a:lnTo>
                  <a:pt x="12065" y="33655"/>
                </a:lnTo>
                <a:lnTo>
                  <a:pt x="22225" y="35433"/>
                </a:lnTo>
                <a:lnTo>
                  <a:pt x="26924" y="34798"/>
                </a:lnTo>
                <a:lnTo>
                  <a:pt x="31242" y="32512"/>
                </a:lnTo>
                <a:lnTo>
                  <a:pt x="35687" y="30352"/>
                </a:lnTo>
                <a:lnTo>
                  <a:pt x="38354" y="26416"/>
                </a:lnTo>
                <a:lnTo>
                  <a:pt x="38643" y="24637"/>
                </a:lnTo>
                <a:lnTo>
                  <a:pt x="30099" y="24637"/>
                </a:lnTo>
                <a:lnTo>
                  <a:pt x="27559" y="24511"/>
                </a:lnTo>
                <a:lnTo>
                  <a:pt x="25019" y="24257"/>
                </a:lnTo>
                <a:lnTo>
                  <a:pt x="22225" y="23749"/>
                </a:lnTo>
                <a:lnTo>
                  <a:pt x="17018" y="22860"/>
                </a:lnTo>
                <a:lnTo>
                  <a:pt x="12954" y="21971"/>
                </a:lnTo>
                <a:lnTo>
                  <a:pt x="10160" y="21082"/>
                </a:lnTo>
                <a:lnTo>
                  <a:pt x="7239" y="20320"/>
                </a:lnTo>
                <a:lnTo>
                  <a:pt x="5461" y="19304"/>
                </a:lnTo>
                <a:lnTo>
                  <a:pt x="4572" y="18161"/>
                </a:lnTo>
                <a:lnTo>
                  <a:pt x="3810" y="17018"/>
                </a:lnTo>
                <a:lnTo>
                  <a:pt x="3429" y="15875"/>
                </a:lnTo>
                <a:lnTo>
                  <a:pt x="3683" y="14477"/>
                </a:lnTo>
                <a:lnTo>
                  <a:pt x="3937" y="13462"/>
                </a:lnTo>
                <a:lnTo>
                  <a:pt x="4318" y="12573"/>
                </a:lnTo>
                <a:lnTo>
                  <a:pt x="4953" y="12064"/>
                </a:lnTo>
                <a:lnTo>
                  <a:pt x="5969" y="11175"/>
                </a:lnTo>
                <a:lnTo>
                  <a:pt x="7239" y="10668"/>
                </a:lnTo>
                <a:lnTo>
                  <a:pt x="9017" y="10541"/>
                </a:lnTo>
                <a:lnTo>
                  <a:pt x="10668" y="10287"/>
                </a:lnTo>
                <a:lnTo>
                  <a:pt x="38530" y="10287"/>
                </a:lnTo>
                <a:lnTo>
                  <a:pt x="35433" y="6858"/>
                </a:lnTo>
                <a:lnTo>
                  <a:pt x="32385" y="3556"/>
                </a:lnTo>
                <a:lnTo>
                  <a:pt x="28321" y="1524"/>
                </a:lnTo>
                <a:lnTo>
                  <a:pt x="19685" y="0"/>
                </a:lnTo>
                <a:close/>
              </a:path>
              <a:path extrusionOk="0" h="35559" w="40640">
                <a:moveTo>
                  <a:pt x="38530" y="10287"/>
                </a:moveTo>
                <a:lnTo>
                  <a:pt x="10668" y="10287"/>
                </a:lnTo>
                <a:lnTo>
                  <a:pt x="13716" y="10668"/>
                </a:lnTo>
                <a:lnTo>
                  <a:pt x="18161" y="11430"/>
                </a:lnTo>
                <a:lnTo>
                  <a:pt x="36830" y="19431"/>
                </a:lnTo>
                <a:lnTo>
                  <a:pt x="36322" y="21844"/>
                </a:lnTo>
                <a:lnTo>
                  <a:pt x="35687" y="22733"/>
                </a:lnTo>
                <a:lnTo>
                  <a:pt x="33401" y="24257"/>
                </a:lnTo>
                <a:lnTo>
                  <a:pt x="32004" y="24637"/>
                </a:lnTo>
                <a:lnTo>
                  <a:pt x="38643" y="24637"/>
                </a:lnTo>
                <a:lnTo>
                  <a:pt x="39361" y="20320"/>
                </a:lnTo>
                <a:lnTo>
                  <a:pt x="40259" y="15494"/>
                </a:lnTo>
                <a:lnTo>
                  <a:pt x="38989" y="10795"/>
                </a:lnTo>
                <a:lnTo>
                  <a:pt x="38530" y="10287"/>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206" name="Google Shape;206;p19"/>
          <p:cNvPicPr preferRelativeResize="0"/>
          <p:nvPr/>
        </p:nvPicPr>
        <p:blipFill rotWithShape="1">
          <a:blip r:embed="rId50">
            <a:alphaModFix/>
          </a:blip>
          <a:srcRect b="0" l="0" r="0" t="0"/>
          <a:stretch/>
        </p:blipFill>
        <p:spPr>
          <a:xfrm>
            <a:off x="8956547" y="821494"/>
            <a:ext cx="129641" cy="115765"/>
          </a:xfrm>
          <a:prstGeom prst="rect">
            <a:avLst/>
          </a:prstGeom>
          <a:noFill/>
          <a:ln>
            <a:noFill/>
          </a:ln>
        </p:spPr>
      </p:pic>
      <p:sp>
        <p:nvSpPr>
          <p:cNvPr id="207" name="Google Shape;207;p19"/>
          <p:cNvSpPr/>
          <p:nvPr/>
        </p:nvSpPr>
        <p:spPr>
          <a:xfrm>
            <a:off x="8982541" y="848232"/>
            <a:ext cx="56515" cy="41275"/>
          </a:xfrm>
          <a:custGeom>
            <a:rect b="b" l="l" r="r" t="t"/>
            <a:pathLst>
              <a:path extrusionOk="0" h="41275" w="56515">
                <a:moveTo>
                  <a:pt x="44581" y="33781"/>
                </a:moveTo>
                <a:lnTo>
                  <a:pt x="41315" y="33781"/>
                </a:lnTo>
                <a:lnTo>
                  <a:pt x="41696" y="36321"/>
                </a:lnTo>
                <a:lnTo>
                  <a:pt x="42331" y="38100"/>
                </a:lnTo>
                <a:lnTo>
                  <a:pt x="43220" y="39115"/>
                </a:lnTo>
                <a:lnTo>
                  <a:pt x="43982" y="40131"/>
                </a:lnTo>
                <a:lnTo>
                  <a:pt x="44998" y="40766"/>
                </a:lnTo>
                <a:lnTo>
                  <a:pt x="47538" y="41020"/>
                </a:lnTo>
                <a:lnTo>
                  <a:pt x="48681" y="40512"/>
                </a:lnTo>
                <a:lnTo>
                  <a:pt x="51221" y="38480"/>
                </a:lnTo>
                <a:lnTo>
                  <a:pt x="52364" y="36702"/>
                </a:lnTo>
                <a:lnTo>
                  <a:pt x="53235" y="34416"/>
                </a:lnTo>
                <a:lnTo>
                  <a:pt x="47538" y="34416"/>
                </a:lnTo>
                <a:lnTo>
                  <a:pt x="46268" y="34162"/>
                </a:lnTo>
                <a:lnTo>
                  <a:pt x="44871" y="34036"/>
                </a:lnTo>
                <a:lnTo>
                  <a:pt x="44581" y="33781"/>
                </a:lnTo>
                <a:close/>
              </a:path>
              <a:path extrusionOk="0" h="41275" w="56515">
                <a:moveTo>
                  <a:pt x="26856" y="28320"/>
                </a:moveTo>
                <a:lnTo>
                  <a:pt x="25186" y="28320"/>
                </a:lnTo>
                <a:lnTo>
                  <a:pt x="26040" y="31368"/>
                </a:lnTo>
                <a:lnTo>
                  <a:pt x="36743" y="38480"/>
                </a:lnTo>
                <a:lnTo>
                  <a:pt x="39283" y="36956"/>
                </a:lnTo>
                <a:lnTo>
                  <a:pt x="41315" y="33781"/>
                </a:lnTo>
                <a:lnTo>
                  <a:pt x="44581" y="33781"/>
                </a:lnTo>
                <a:lnTo>
                  <a:pt x="43855" y="33146"/>
                </a:lnTo>
                <a:lnTo>
                  <a:pt x="43220" y="31622"/>
                </a:lnTo>
                <a:lnTo>
                  <a:pt x="43039" y="30987"/>
                </a:lnTo>
                <a:lnTo>
                  <a:pt x="42966" y="30352"/>
                </a:lnTo>
                <a:lnTo>
                  <a:pt x="30774" y="30352"/>
                </a:lnTo>
                <a:lnTo>
                  <a:pt x="28869" y="30099"/>
                </a:lnTo>
                <a:lnTo>
                  <a:pt x="27980" y="29590"/>
                </a:lnTo>
                <a:lnTo>
                  <a:pt x="27218" y="28828"/>
                </a:lnTo>
                <a:lnTo>
                  <a:pt x="26856" y="28320"/>
                </a:lnTo>
                <a:close/>
              </a:path>
              <a:path extrusionOk="0" h="41275" w="56515">
                <a:moveTo>
                  <a:pt x="4358" y="0"/>
                </a:moveTo>
                <a:lnTo>
                  <a:pt x="2834" y="12191"/>
                </a:lnTo>
                <a:lnTo>
                  <a:pt x="1564" y="14731"/>
                </a:lnTo>
                <a:lnTo>
                  <a:pt x="675" y="17144"/>
                </a:lnTo>
                <a:lnTo>
                  <a:pt x="12" y="23240"/>
                </a:lnTo>
                <a:lnTo>
                  <a:pt x="0" y="24511"/>
                </a:lnTo>
                <a:lnTo>
                  <a:pt x="802" y="28066"/>
                </a:lnTo>
                <a:lnTo>
                  <a:pt x="5247" y="34543"/>
                </a:lnTo>
                <a:lnTo>
                  <a:pt x="8168" y="36321"/>
                </a:lnTo>
                <a:lnTo>
                  <a:pt x="11724" y="36702"/>
                </a:lnTo>
                <a:lnTo>
                  <a:pt x="14518" y="37083"/>
                </a:lnTo>
                <a:lnTo>
                  <a:pt x="25186" y="28320"/>
                </a:lnTo>
                <a:lnTo>
                  <a:pt x="26856" y="28320"/>
                </a:lnTo>
                <a:lnTo>
                  <a:pt x="26583" y="27939"/>
                </a:lnTo>
                <a:lnTo>
                  <a:pt x="26329" y="26796"/>
                </a:lnTo>
                <a:lnTo>
                  <a:pt x="26372" y="26415"/>
                </a:lnTo>
                <a:lnTo>
                  <a:pt x="17947" y="26415"/>
                </a:lnTo>
                <a:lnTo>
                  <a:pt x="2927" y="20827"/>
                </a:lnTo>
                <a:lnTo>
                  <a:pt x="2973" y="18922"/>
                </a:lnTo>
                <a:lnTo>
                  <a:pt x="3088" y="17652"/>
                </a:lnTo>
                <a:lnTo>
                  <a:pt x="3850" y="16509"/>
                </a:lnTo>
                <a:lnTo>
                  <a:pt x="5247" y="15875"/>
                </a:lnTo>
                <a:lnTo>
                  <a:pt x="7025" y="14858"/>
                </a:lnTo>
                <a:lnTo>
                  <a:pt x="10327" y="14604"/>
                </a:lnTo>
                <a:lnTo>
                  <a:pt x="26571" y="14604"/>
                </a:lnTo>
                <a:lnTo>
                  <a:pt x="25567" y="11556"/>
                </a:lnTo>
                <a:lnTo>
                  <a:pt x="24297" y="9397"/>
                </a:lnTo>
                <a:lnTo>
                  <a:pt x="22373" y="7492"/>
                </a:lnTo>
                <a:lnTo>
                  <a:pt x="7787" y="7492"/>
                </a:lnTo>
                <a:lnTo>
                  <a:pt x="8676" y="507"/>
                </a:lnTo>
                <a:lnTo>
                  <a:pt x="4358" y="0"/>
                </a:lnTo>
                <a:close/>
              </a:path>
              <a:path extrusionOk="0" h="41275" w="56515">
                <a:moveTo>
                  <a:pt x="54411" y="11556"/>
                </a:moveTo>
                <a:lnTo>
                  <a:pt x="48681" y="11556"/>
                </a:lnTo>
                <a:lnTo>
                  <a:pt x="50459" y="11811"/>
                </a:lnTo>
                <a:lnTo>
                  <a:pt x="51729" y="12953"/>
                </a:lnTo>
                <a:lnTo>
                  <a:pt x="52364" y="15239"/>
                </a:lnTo>
                <a:lnTo>
                  <a:pt x="53126" y="17399"/>
                </a:lnTo>
                <a:lnTo>
                  <a:pt x="53199" y="20827"/>
                </a:lnTo>
                <a:lnTo>
                  <a:pt x="52364" y="28066"/>
                </a:lnTo>
                <a:lnTo>
                  <a:pt x="51475" y="30987"/>
                </a:lnTo>
                <a:lnTo>
                  <a:pt x="48935" y="33781"/>
                </a:lnTo>
                <a:lnTo>
                  <a:pt x="47538" y="34416"/>
                </a:lnTo>
                <a:lnTo>
                  <a:pt x="53235" y="34416"/>
                </a:lnTo>
                <a:lnTo>
                  <a:pt x="55891" y="21081"/>
                </a:lnTo>
                <a:lnTo>
                  <a:pt x="55793" y="16890"/>
                </a:lnTo>
                <a:lnTo>
                  <a:pt x="54411" y="11556"/>
                </a:lnTo>
                <a:close/>
              </a:path>
              <a:path extrusionOk="0" h="41275" w="56515">
                <a:moveTo>
                  <a:pt x="42204" y="4317"/>
                </a:moveTo>
                <a:lnTo>
                  <a:pt x="33441" y="27686"/>
                </a:lnTo>
                <a:lnTo>
                  <a:pt x="32933" y="28828"/>
                </a:lnTo>
                <a:lnTo>
                  <a:pt x="31663" y="30099"/>
                </a:lnTo>
                <a:lnTo>
                  <a:pt x="30774" y="30352"/>
                </a:lnTo>
                <a:lnTo>
                  <a:pt x="42966" y="30352"/>
                </a:lnTo>
                <a:lnTo>
                  <a:pt x="48046" y="11556"/>
                </a:lnTo>
                <a:lnTo>
                  <a:pt x="54411" y="11556"/>
                </a:lnTo>
                <a:lnTo>
                  <a:pt x="54269" y="11049"/>
                </a:lnTo>
                <a:lnTo>
                  <a:pt x="45760" y="4825"/>
                </a:lnTo>
                <a:lnTo>
                  <a:pt x="42204" y="4317"/>
                </a:lnTo>
                <a:close/>
              </a:path>
              <a:path extrusionOk="0" h="41275" w="56515">
                <a:moveTo>
                  <a:pt x="26571" y="14604"/>
                </a:moveTo>
                <a:lnTo>
                  <a:pt x="10327" y="14604"/>
                </a:lnTo>
                <a:lnTo>
                  <a:pt x="15026" y="15239"/>
                </a:lnTo>
                <a:lnTo>
                  <a:pt x="19090" y="15747"/>
                </a:lnTo>
                <a:lnTo>
                  <a:pt x="21884" y="16509"/>
                </a:lnTo>
                <a:lnTo>
                  <a:pt x="23154" y="17779"/>
                </a:lnTo>
                <a:lnTo>
                  <a:pt x="24424" y="18922"/>
                </a:lnTo>
                <a:lnTo>
                  <a:pt x="24944" y="20065"/>
                </a:lnTo>
                <a:lnTo>
                  <a:pt x="25020" y="20574"/>
                </a:lnTo>
                <a:lnTo>
                  <a:pt x="24805" y="21970"/>
                </a:lnTo>
                <a:lnTo>
                  <a:pt x="24678" y="23367"/>
                </a:lnTo>
                <a:lnTo>
                  <a:pt x="23789" y="24511"/>
                </a:lnTo>
                <a:lnTo>
                  <a:pt x="22265" y="25272"/>
                </a:lnTo>
                <a:lnTo>
                  <a:pt x="20614" y="26162"/>
                </a:lnTo>
                <a:lnTo>
                  <a:pt x="17947" y="26415"/>
                </a:lnTo>
                <a:lnTo>
                  <a:pt x="26372" y="26415"/>
                </a:lnTo>
                <a:lnTo>
                  <a:pt x="26456" y="25653"/>
                </a:lnTo>
                <a:lnTo>
                  <a:pt x="27218" y="21208"/>
                </a:lnTo>
                <a:lnTo>
                  <a:pt x="27441" y="19303"/>
                </a:lnTo>
                <a:lnTo>
                  <a:pt x="27458" y="18922"/>
                </a:lnTo>
                <a:lnTo>
                  <a:pt x="27218" y="16763"/>
                </a:lnTo>
                <a:lnTo>
                  <a:pt x="26571" y="14604"/>
                </a:lnTo>
                <a:close/>
              </a:path>
              <a:path extrusionOk="0" h="41275" w="56515">
                <a:moveTo>
                  <a:pt x="14518" y="4571"/>
                </a:moveTo>
                <a:lnTo>
                  <a:pt x="13121" y="4699"/>
                </a:lnTo>
                <a:lnTo>
                  <a:pt x="10454" y="5587"/>
                </a:lnTo>
                <a:lnTo>
                  <a:pt x="9184" y="6350"/>
                </a:lnTo>
                <a:lnTo>
                  <a:pt x="7787" y="7492"/>
                </a:lnTo>
                <a:lnTo>
                  <a:pt x="22373" y="7492"/>
                </a:lnTo>
                <a:lnTo>
                  <a:pt x="20868" y="6095"/>
                </a:lnTo>
                <a:lnTo>
                  <a:pt x="18709" y="5079"/>
                </a:lnTo>
                <a:lnTo>
                  <a:pt x="16042" y="4825"/>
                </a:lnTo>
                <a:lnTo>
                  <a:pt x="14518" y="4571"/>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208" name="Google Shape;208;p19"/>
          <p:cNvPicPr preferRelativeResize="0"/>
          <p:nvPr/>
        </p:nvPicPr>
        <p:blipFill rotWithShape="1">
          <a:blip r:embed="rId51">
            <a:alphaModFix/>
          </a:blip>
          <a:srcRect b="0" l="0" r="0" t="0"/>
          <a:stretch/>
        </p:blipFill>
        <p:spPr>
          <a:xfrm>
            <a:off x="8959595" y="781870"/>
            <a:ext cx="129641" cy="115765"/>
          </a:xfrm>
          <a:prstGeom prst="rect">
            <a:avLst/>
          </a:prstGeom>
          <a:noFill/>
          <a:ln>
            <a:noFill/>
          </a:ln>
        </p:spPr>
      </p:pic>
      <p:sp>
        <p:nvSpPr>
          <p:cNvPr id="209" name="Google Shape;209;p19"/>
          <p:cNvSpPr/>
          <p:nvPr/>
        </p:nvSpPr>
        <p:spPr>
          <a:xfrm>
            <a:off x="8986519" y="808354"/>
            <a:ext cx="55244" cy="40640"/>
          </a:xfrm>
          <a:custGeom>
            <a:rect b="b" l="l" r="r" t="t"/>
            <a:pathLst>
              <a:path extrusionOk="0" h="40640" w="55245">
                <a:moveTo>
                  <a:pt x="2285" y="0"/>
                </a:moveTo>
                <a:lnTo>
                  <a:pt x="1524" y="12319"/>
                </a:lnTo>
                <a:lnTo>
                  <a:pt x="3048" y="12446"/>
                </a:lnTo>
                <a:lnTo>
                  <a:pt x="3175" y="10795"/>
                </a:lnTo>
                <a:lnTo>
                  <a:pt x="3555" y="9652"/>
                </a:lnTo>
                <a:lnTo>
                  <a:pt x="4825" y="8509"/>
                </a:lnTo>
                <a:lnTo>
                  <a:pt x="5587" y="8255"/>
                </a:lnTo>
                <a:lnTo>
                  <a:pt x="8127" y="8382"/>
                </a:lnTo>
                <a:lnTo>
                  <a:pt x="10795" y="9271"/>
                </a:lnTo>
                <a:lnTo>
                  <a:pt x="25526" y="16002"/>
                </a:lnTo>
                <a:lnTo>
                  <a:pt x="7747" y="22606"/>
                </a:lnTo>
                <a:lnTo>
                  <a:pt x="5714" y="23114"/>
                </a:lnTo>
                <a:lnTo>
                  <a:pt x="4063" y="22987"/>
                </a:lnTo>
                <a:lnTo>
                  <a:pt x="3555" y="22733"/>
                </a:lnTo>
                <a:lnTo>
                  <a:pt x="2794" y="21590"/>
                </a:lnTo>
                <a:lnTo>
                  <a:pt x="2539" y="20700"/>
                </a:lnTo>
                <a:lnTo>
                  <a:pt x="2539" y="19431"/>
                </a:lnTo>
                <a:lnTo>
                  <a:pt x="1143" y="19304"/>
                </a:lnTo>
                <a:lnTo>
                  <a:pt x="0" y="38862"/>
                </a:lnTo>
                <a:lnTo>
                  <a:pt x="1397" y="38862"/>
                </a:lnTo>
                <a:lnTo>
                  <a:pt x="1904" y="37719"/>
                </a:lnTo>
                <a:lnTo>
                  <a:pt x="2539" y="36703"/>
                </a:lnTo>
                <a:lnTo>
                  <a:pt x="4572" y="35179"/>
                </a:lnTo>
                <a:lnTo>
                  <a:pt x="7111" y="34036"/>
                </a:lnTo>
                <a:lnTo>
                  <a:pt x="11429" y="32512"/>
                </a:lnTo>
                <a:lnTo>
                  <a:pt x="39243" y="22225"/>
                </a:lnTo>
                <a:lnTo>
                  <a:pt x="46100" y="25146"/>
                </a:lnTo>
                <a:lnTo>
                  <a:pt x="48513" y="26543"/>
                </a:lnTo>
                <a:lnTo>
                  <a:pt x="50291" y="28448"/>
                </a:lnTo>
                <a:lnTo>
                  <a:pt x="50673" y="29083"/>
                </a:lnTo>
                <a:lnTo>
                  <a:pt x="50546" y="30099"/>
                </a:lnTo>
                <a:lnTo>
                  <a:pt x="50419" y="30480"/>
                </a:lnTo>
                <a:lnTo>
                  <a:pt x="49783" y="30861"/>
                </a:lnTo>
                <a:lnTo>
                  <a:pt x="46481" y="30734"/>
                </a:lnTo>
                <a:lnTo>
                  <a:pt x="45084" y="31115"/>
                </a:lnTo>
                <a:lnTo>
                  <a:pt x="43306" y="32639"/>
                </a:lnTo>
                <a:lnTo>
                  <a:pt x="42799" y="33655"/>
                </a:lnTo>
                <a:lnTo>
                  <a:pt x="42799" y="34925"/>
                </a:lnTo>
                <a:lnTo>
                  <a:pt x="42672" y="36322"/>
                </a:lnTo>
                <a:lnTo>
                  <a:pt x="43179" y="37465"/>
                </a:lnTo>
                <a:lnTo>
                  <a:pt x="44957" y="39497"/>
                </a:lnTo>
                <a:lnTo>
                  <a:pt x="46227" y="40005"/>
                </a:lnTo>
                <a:lnTo>
                  <a:pt x="47751" y="40132"/>
                </a:lnTo>
                <a:lnTo>
                  <a:pt x="49529" y="40132"/>
                </a:lnTo>
                <a:lnTo>
                  <a:pt x="51053" y="39624"/>
                </a:lnTo>
                <a:lnTo>
                  <a:pt x="53721" y="37084"/>
                </a:lnTo>
                <a:lnTo>
                  <a:pt x="54355" y="35306"/>
                </a:lnTo>
                <a:lnTo>
                  <a:pt x="54736" y="30480"/>
                </a:lnTo>
                <a:lnTo>
                  <a:pt x="53721" y="28067"/>
                </a:lnTo>
                <a:lnTo>
                  <a:pt x="50164" y="24765"/>
                </a:lnTo>
                <a:lnTo>
                  <a:pt x="46100" y="22606"/>
                </a:lnTo>
                <a:lnTo>
                  <a:pt x="8381" y="5461"/>
                </a:lnTo>
                <a:lnTo>
                  <a:pt x="5714" y="3937"/>
                </a:lnTo>
                <a:lnTo>
                  <a:pt x="4190" y="2412"/>
                </a:lnTo>
                <a:lnTo>
                  <a:pt x="3809" y="1397"/>
                </a:lnTo>
                <a:lnTo>
                  <a:pt x="3682" y="127"/>
                </a:lnTo>
                <a:lnTo>
                  <a:pt x="2285"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210" name="Google Shape;210;p19"/>
          <p:cNvPicPr preferRelativeResize="0"/>
          <p:nvPr/>
        </p:nvPicPr>
        <p:blipFill rotWithShape="1">
          <a:blip r:embed="rId52">
            <a:alphaModFix/>
          </a:blip>
          <a:srcRect b="0" l="0" r="0" t="0"/>
          <a:stretch/>
        </p:blipFill>
        <p:spPr>
          <a:xfrm>
            <a:off x="7642859" y="592772"/>
            <a:ext cx="225526" cy="217868"/>
          </a:xfrm>
          <a:prstGeom prst="rect">
            <a:avLst/>
          </a:prstGeom>
          <a:noFill/>
          <a:ln>
            <a:noFill/>
          </a:ln>
        </p:spPr>
      </p:pic>
      <p:pic>
        <p:nvPicPr>
          <p:cNvPr id="211" name="Google Shape;211;p19"/>
          <p:cNvPicPr preferRelativeResize="0"/>
          <p:nvPr/>
        </p:nvPicPr>
        <p:blipFill rotWithShape="1">
          <a:blip r:embed="rId53">
            <a:alphaModFix/>
          </a:blip>
          <a:srcRect b="0" l="0" r="0" t="0"/>
          <a:stretch/>
        </p:blipFill>
        <p:spPr>
          <a:xfrm>
            <a:off x="7669529" y="618871"/>
            <a:ext cx="150875" cy="143509"/>
          </a:xfrm>
          <a:prstGeom prst="rect">
            <a:avLst/>
          </a:prstGeom>
          <a:noFill/>
          <a:ln>
            <a:noFill/>
          </a:ln>
        </p:spPr>
      </p:pic>
      <p:pic>
        <p:nvPicPr>
          <p:cNvPr id="212" name="Google Shape;212;p19"/>
          <p:cNvPicPr preferRelativeResize="0"/>
          <p:nvPr/>
        </p:nvPicPr>
        <p:blipFill rotWithShape="1">
          <a:blip r:embed="rId54">
            <a:alphaModFix/>
          </a:blip>
          <a:srcRect b="0" l="0" r="0" t="0"/>
          <a:stretch/>
        </p:blipFill>
        <p:spPr>
          <a:xfrm>
            <a:off x="7729727" y="362686"/>
            <a:ext cx="234670" cy="240817"/>
          </a:xfrm>
          <a:prstGeom prst="rect">
            <a:avLst/>
          </a:prstGeom>
          <a:noFill/>
          <a:ln>
            <a:noFill/>
          </a:ln>
        </p:spPr>
      </p:pic>
      <p:sp>
        <p:nvSpPr>
          <p:cNvPr id="213" name="Google Shape;213;p19"/>
          <p:cNvSpPr/>
          <p:nvPr/>
        </p:nvSpPr>
        <p:spPr>
          <a:xfrm>
            <a:off x="7755508" y="389127"/>
            <a:ext cx="160655" cy="166370"/>
          </a:xfrm>
          <a:custGeom>
            <a:rect b="b" l="l" r="r" t="t"/>
            <a:pathLst>
              <a:path extrusionOk="0" h="166370" w="160654">
                <a:moveTo>
                  <a:pt x="32675" y="86487"/>
                </a:moveTo>
                <a:lnTo>
                  <a:pt x="26035" y="86487"/>
                </a:lnTo>
                <a:lnTo>
                  <a:pt x="25400" y="99441"/>
                </a:lnTo>
                <a:lnTo>
                  <a:pt x="41116" y="104298"/>
                </a:lnTo>
                <a:lnTo>
                  <a:pt x="57594" y="110490"/>
                </a:lnTo>
                <a:lnTo>
                  <a:pt x="74834" y="118014"/>
                </a:lnTo>
                <a:lnTo>
                  <a:pt x="92837" y="126873"/>
                </a:lnTo>
                <a:lnTo>
                  <a:pt x="69342" y="157607"/>
                </a:lnTo>
                <a:lnTo>
                  <a:pt x="80137" y="165862"/>
                </a:lnTo>
                <a:lnTo>
                  <a:pt x="118431" y="115570"/>
                </a:lnTo>
                <a:lnTo>
                  <a:pt x="101346" y="115570"/>
                </a:lnTo>
                <a:lnTo>
                  <a:pt x="82222" y="106068"/>
                </a:lnTo>
                <a:lnTo>
                  <a:pt x="63515" y="97758"/>
                </a:lnTo>
                <a:lnTo>
                  <a:pt x="45213" y="90638"/>
                </a:lnTo>
                <a:lnTo>
                  <a:pt x="32675" y="86487"/>
                </a:lnTo>
                <a:close/>
              </a:path>
              <a:path extrusionOk="0" h="166370" w="160654">
                <a:moveTo>
                  <a:pt x="87141" y="31369"/>
                </a:moveTo>
                <a:lnTo>
                  <a:pt x="68072" y="31369"/>
                </a:lnTo>
                <a:lnTo>
                  <a:pt x="80385" y="44584"/>
                </a:lnTo>
                <a:lnTo>
                  <a:pt x="92757" y="59467"/>
                </a:lnTo>
                <a:lnTo>
                  <a:pt x="105201" y="76017"/>
                </a:lnTo>
                <a:lnTo>
                  <a:pt x="117729" y="94234"/>
                </a:lnTo>
                <a:lnTo>
                  <a:pt x="101346" y="115570"/>
                </a:lnTo>
                <a:lnTo>
                  <a:pt x="118431" y="115570"/>
                </a:lnTo>
                <a:lnTo>
                  <a:pt x="143574" y="82550"/>
                </a:lnTo>
                <a:lnTo>
                  <a:pt x="126619" y="82550"/>
                </a:lnTo>
                <a:lnTo>
                  <a:pt x="115093" y="65905"/>
                </a:lnTo>
                <a:lnTo>
                  <a:pt x="103758" y="50831"/>
                </a:lnTo>
                <a:lnTo>
                  <a:pt x="92549" y="37258"/>
                </a:lnTo>
                <a:lnTo>
                  <a:pt x="87141" y="31369"/>
                </a:lnTo>
                <a:close/>
              </a:path>
              <a:path extrusionOk="0" h="166370" w="160654">
                <a:moveTo>
                  <a:pt x="15494" y="34417"/>
                </a:moveTo>
                <a:lnTo>
                  <a:pt x="10541" y="49149"/>
                </a:lnTo>
                <a:lnTo>
                  <a:pt x="18669" y="50037"/>
                </a:lnTo>
                <a:lnTo>
                  <a:pt x="26289" y="51688"/>
                </a:lnTo>
                <a:lnTo>
                  <a:pt x="33527" y="53975"/>
                </a:lnTo>
                <a:lnTo>
                  <a:pt x="0" y="98044"/>
                </a:lnTo>
                <a:lnTo>
                  <a:pt x="10922" y="106299"/>
                </a:lnTo>
                <a:lnTo>
                  <a:pt x="26035" y="86487"/>
                </a:lnTo>
                <a:lnTo>
                  <a:pt x="32675" y="86487"/>
                </a:lnTo>
                <a:lnTo>
                  <a:pt x="27305" y="84709"/>
                </a:lnTo>
                <a:lnTo>
                  <a:pt x="60598" y="41148"/>
                </a:lnTo>
                <a:lnTo>
                  <a:pt x="43307" y="41148"/>
                </a:lnTo>
                <a:lnTo>
                  <a:pt x="36407" y="39078"/>
                </a:lnTo>
                <a:lnTo>
                  <a:pt x="29448" y="37258"/>
                </a:lnTo>
                <a:lnTo>
                  <a:pt x="22465" y="35700"/>
                </a:lnTo>
                <a:lnTo>
                  <a:pt x="15494" y="34417"/>
                </a:lnTo>
                <a:close/>
              </a:path>
              <a:path extrusionOk="0" h="166370" w="160654">
                <a:moveTo>
                  <a:pt x="149733" y="52197"/>
                </a:moveTo>
                <a:lnTo>
                  <a:pt x="126619" y="82550"/>
                </a:lnTo>
                <a:lnTo>
                  <a:pt x="143574" y="82550"/>
                </a:lnTo>
                <a:lnTo>
                  <a:pt x="160400" y="60451"/>
                </a:lnTo>
                <a:lnTo>
                  <a:pt x="149733" y="52197"/>
                </a:lnTo>
                <a:close/>
              </a:path>
              <a:path extrusionOk="0" h="166370" w="160654">
                <a:moveTo>
                  <a:pt x="74675" y="0"/>
                </a:moveTo>
                <a:lnTo>
                  <a:pt x="43307" y="41148"/>
                </a:lnTo>
                <a:lnTo>
                  <a:pt x="60598" y="41148"/>
                </a:lnTo>
                <a:lnTo>
                  <a:pt x="68072" y="31369"/>
                </a:lnTo>
                <a:lnTo>
                  <a:pt x="87141" y="31369"/>
                </a:lnTo>
                <a:lnTo>
                  <a:pt x="85858" y="29972"/>
                </a:lnTo>
                <a:lnTo>
                  <a:pt x="69088" y="29972"/>
                </a:lnTo>
                <a:lnTo>
                  <a:pt x="85598" y="8382"/>
                </a:lnTo>
                <a:lnTo>
                  <a:pt x="74675" y="0"/>
                </a:lnTo>
                <a:close/>
              </a:path>
              <a:path extrusionOk="0" h="166370" w="160654">
                <a:moveTo>
                  <a:pt x="81661" y="25400"/>
                </a:moveTo>
                <a:lnTo>
                  <a:pt x="69088" y="29972"/>
                </a:lnTo>
                <a:lnTo>
                  <a:pt x="85858" y="29972"/>
                </a:lnTo>
                <a:lnTo>
                  <a:pt x="81661" y="2540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214" name="Google Shape;214;p19"/>
          <p:cNvPicPr preferRelativeResize="0"/>
          <p:nvPr/>
        </p:nvPicPr>
        <p:blipFill rotWithShape="1">
          <a:blip r:embed="rId55">
            <a:alphaModFix/>
          </a:blip>
          <a:srcRect b="0" l="0" r="0" t="0"/>
          <a:stretch/>
        </p:blipFill>
        <p:spPr>
          <a:xfrm>
            <a:off x="7888223" y="190499"/>
            <a:ext cx="237832" cy="242315"/>
          </a:xfrm>
          <a:prstGeom prst="rect">
            <a:avLst/>
          </a:prstGeom>
          <a:noFill/>
          <a:ln>
            <a:noFill/>
          </a:ln>
        </p:spPr>
      </p:pic>
      <p:sp>
        <p:nvSpPr>
          <p:cNvPr id="215" name="Google Shape;215;p19"/>
          <p:cNvSpPr/>
          <p:nvPr/>
        </p:nvSpPr>
        <p:spPr>
          <a:xfrm>
            <a:off x="7914131" y="215900"/>
            <a:ext cx="163830" cy="168275"/>
          </a:xfrm>
          <a:custGeom>
            <a:rect b="b" l="l" r="r" t="t"/>
            <a:pathLst>
              <a:path extrusionOk="0" h="168275" w="163829">
                <a:moveTo>
                  <a:pt x="135636" y="52958"/>
                </a:moveTo>
                <a:lnTo>
                  <a:pt x="32639" y="111378"/>
                </a:lnTo>
                <a:lnTo>
                  <a:pt x="64643" y="167766"/>
                </a:lnTo>
                <a:lnTo>
                  <a:pt x="76200" y="161162"/>
                </a:lnTo>
                <a:lnTo>
                  <a:pt x="49911" y="114807"/>
                </a:lnTo>
                <a:lnTo>
                  <a:pt x="129667" y="69469"/>
                </a:lnTo>
                <a:lnTo>
                  <a:pt x="145011" y="69469"/>
                </a:lnTo>
                <a:lnTo>
                  <a:pt x="135636" y="52958"/>
                </a:lnTo>
                <a:close/>
              </a:path>
              <a:path extrusionOk="0" h="168275" w="163829">
                <a:moveTo>
                  <a:pt x="121412" y="82930"/>
                </a:moveTo>
                <a:lnTo>
                  <a:pt x="66294" y="114300"/>
                </a:lnTo>
                <a:lnTo>
                  <a:pt x="81407" y="140715"/>
                </a:lnTo>
                <a:lnTo>
                  <a:pt x="109190" y="124968"/>
                </a:lnTo>
                <a:lnTo>
                  <a:pt x="87757" y="124968"/>
                </a:lnTo>
                <a:lnTo>
                  <a:pt x="83058" y="116585"/>
                </a:lnTo>
                <a:lnTo>
                  <a:pt x="114935" y="98551"/>
                </a:lnTo>
                <a:lnTo>
                  <a:pt x="130306" y="98551"/>
                </a:lnTo>
                <a:lnTo>
                  <a:pt x="121412" y="82930"/>
                </a:lnTo>
                <a:close/>
              </a:path>
              <a:path extrusionOk="0" h="168275" w="163829">
                <a:moveTo>
                  <a:pt x="130306" y="98551"/>
                </a:moveTo>
                <a:lnTo>
                  <a:pt x="114935" y="98551"/>
                </a:lnTo>
                <a:lnTo>
                  <a:pt x="119634" y="106806"/>
                </a:lnTo>
                <a:lnTo>
                  <a:pt x="87757" y="124968"/>
                </a:lnTo>
                <a:lnTo>
                  <a:pt x="109190" y="124968"/>
                </a:lnTo>
                <a:lnTo>
                  <a:pt x="136525" y="109474"/>
                </a:lnTo>
                <a:lnTo>
                  <a:pt x="130306" y="98551"/>
                </a:lnTo>
                <a:close/>
              </a:path>
              <a:path extrusionOk="0" h="168275" w="163829">
                <a:moveTo>
                  <a:pt x="145011" y="69469"/>
                </a:moveTo>
                <a:lnTo>
                  <a:pt x="129667" y="69469"/>
                </a:lnTo>
                <a:lnTo>
                  <a:pt x="148717" y="103124"/>
                </a:lnTo>
                <a:lnTo>
                  <a:pt x="148717" y="103885"/>
                </a:lnTo>
                <a:lnTo>
                  <a:pt x="147700" y="105664"/>
                </a:lnTo>
                <a:lnTo>
                  <a:pt x="146176" y="106806"/>
                </a:lnTo>
                <a:lnTo>
                  <a:pt x="143256" y="108457"/>
                </a:lnTo>
                <a:lnTo>
                  <a:pt x="141350" y="109600"/>
                </a:lnTo>
                <a:lnTo>
                  <a:pt x="138684" y="110871"/>
                </a:lnTo>
                <a:lnTo>
                  <a:pt x="135636" y="112268"/>
                </a:lnTo>
                <a:lnTo>
                  <a:pt x="146303" y="121284"/>
                </a:lnTo>
                <a:lnTo>
                  <a:pt x="155575" y="115950"/>
                </a:lnTo>
                <a:lnTo>
                  <a:pt x="160909" y="111505"/>
                </a:lnTo>
                <a:lnTo>
                  <a:pt x="162306" y="108203"/>
                </a:lnTo>
                <a:lnTo>
                  <a:pt x="163575" y="104901"/>
                </a:lnTo>
                <a:lnTo>
                  <a:pt x="163449" y="101726"/>
                </a:lnTo>
                <a:lnTo>
                  <a:pt x="161671" y="98805"/>
                </a:lnTo>
                <a:lnTo>
                  <a:pt x="145011" y="69469"/>
                </a:lnTo>
                <a:close/>
              </a:path>
              <a:path extrusionOk="0" h="168275" w="163829">
                <a:moveTo>
                  <a:pt x="103759" y="26543"/>
                </a:moveTo>
                <a:lnTo>
                  <a:pt x="26289" y="70611"/>
                </a:lnTo>
                <a:lnTo>
                  <a:pt x="41656" y="97663"/>
                </a:lnTo>
                <a:lnTo>
                  <a:pt x="70679" y="81152"/>
                </a:lnTo>
                <a:lnTo>
                  <a:pt x="48641" y="81152"/>
                </a:lnTo>
                <a:lnTo>
                  <a:pt x="43942" y="72898"/>
                </a:lnTo>
                <a:lnTo>
                  <a:pt x="96900" y="42799"/>
                </a:lnTo>
                <a:lnTo>
                  <a:pt x="112993" y="42799"/>
                </a:lnTo>
                <a:lnTo>
                  <a:pt x="103759" y="26543"/>
                </a:lnTo>
                <a:close/>
              </a:path>
              <a:path extrusionOk="0" h="168275" w="163829">
                <a:moveTo>
                  <a:pt x="112993" y="42799"/>
                </a:moveTo>
                <a:lnTo>
                  <a:pt x="96900" y="42799"/>
                </a:lnTo>
                <a:lnTo>
                  <a:pt x="101600" y="51053"/>
                </a:lnTo>
                <a:lnTo>
                  <a:pt x="48641" y="81152"/>
                </a:lnTo>
                <a:lnTo>
                  <a:pt x="70679" y="81152"/>
                </a:lnTo>
                <a:lnTo>
                  <a:pt x="119125" y="53594"/>
                </a:lnTo>
                <a:lnTo>
                  <a:pt x="112993" y="42799"/>
                </a:lnTo>
                <a:close/>
              </a:path>
              <a:path extrusionOk="0" h="168275" w="163829">
                <a:moveTo>
                  <a:pt x="52704" y="20066"/>
                </a:moveTo>
                <a:lnTo>
                  <a:pt x="42291" y="28828"/>
                </a:lnTo>
                <a:lnTo>
                  <a:pt x="45974" y="30860"/>
                </a:lnTo>
                <a:lnTo>
                  <a:pt x="48768" y="32893"/>
                </a:lnTo>
                <a:lnTo>
                  <a:pt x="51053" y="34798"/>
                </a:lnTo>
                <a:lnTo>
                  <a:pt x="0" y="63753"/>
                </a:lnTo>
                <a:lnTo>
                  <a:pt x="5588" y="73786"/>
                </a:lnTo>
                <a:lnTo>
                  <a:pt x="86231" y="27940"/>
                </a:lnTo>
                <a:lnTo>
                  <a:pt x="62992" y="27940"/>
                </a:lnTo>
                <a:lnTo>
                  <a:pt x="60451" y="25526"/>
                </a:lnTo>
                <a:lnTo>
                  <a:pt x="57023" y="22859"/>
                </a:lnTo>
                <a:lnTo>
                  <a:pt x="52704" y="20066"/>
                </a:lnTo>
                <a:close/>
              </a:path>
              <a:path extrusionOk="0" h="168275" w="163829">
                <a:moveTo>
                  <a:pt x="112014" y="0"/>
                </a:moveTo>
                <a:lnTo>
                  <a:pt x="62992" y="27940"/>
                </a:lnTo>
                <a:lnTo>
                  <a:pt x="86231" y="27940"/>
                </a:lnTo>
                <a:lnTo>
                  <a:pt x="117728" y="10032"/>
                </a:lnTo>
                <a:lnTo>
                  <a:pt x="112014"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216" name="Google Shape;216;p19"/>
          <p:cNvPicPr preferRelativeResize="0"/>
          <p:nvPr/>
        </p:nvPicPr>
        <p:blipFill rotWithShape="1">
          <a:blip r:embed="rId56">
            <a:alphaModFix/>
          </a:blip>
          <a:srcRect b="0" l="0" r="0" t="0"/>
          <a:stretch/>
        </p:blipFill>
        <p:spPr>
          <a:xfrm>
            <a:off x="8118347" y="105092"/>
            <a:ext cx="222529" cy="221043"/>
          </a:xfrm>
          <a:prstGeom prst="rect">
            <a:avLst/>
          </a:prstGeom>
          <a:noFill/>
          <a:ln>
            <a:noFill/>
          </a:ln>
        </p:spPr>
      </p:pic>
      <p:pic>
        <p:nvPicPr>
          <p:cNvPr id="217" name="Google Shape;217;p19"/>
          <p:cNvPicPr preferRelativeResize="0"/>
          <p:nvPr/>
        </p:nvPicPr>
        <p:blipFill rotWithShape="1">
          <a:blip r:embed="rId57">
            <a:alphaModFix/>
          </a:blip>
          <a:srcRect b="0" l="0" r="0" t="0"/>
          <a:stretch/>
        </p:blipFill>
        <p:spPr>
          <a:xfrm>
            <a:off x="8144636" y="132079"/>
            <a:ext cx="148463" cy="145288"/>
          </a:xfrm>
          <a:prstGeom prst="rect">
            <a:avLst/>
          </a:prstGeom>
          <a:noFill/>
          <a:ln>
            <a:noFill/>
          </a:ln>
        </p:spPr>
      </p:pic>
      <p:pic>
        <p:nvPicPr>
          <p:cNvPr id="218" name="Google Shape;218;p19"/>
          <p:cNvPicPr preferRelativeResize="0"/>
          <p:nvPr/>
        </p:nvPicPr>
        <p:blipFill rotWithShape="1">
          <a:blip r:embed="rId58">
            <a:alphaModFix/>
          </a:blip>
          <a:srcRect b="0" l="0" r="0" t="0"/>
          <a:stretch/>
        </p:blipFill>
        <p:spPr>
          <a:xfrm>
            <a:off x="8366690" y="106677"/>
            <a:ext cx="190574" cy="199712"/>
          </a:xfrm>
          <a:prstGeom prst="rect">
            <a:avLst/>
          </a:prstGeom>
          <a:noFill/>
          <a:ln>
            <a:noFill/>
          </a:ln>
        </p:spPr>
      </p:pic>
      <p:pic>
        <p:nvPicPr>
          <p:cNvPr id="219" name="Google Shape;219;p19"/>
          <p:cNvPicPr preferRelativeResize="0"/>
          <p:nvPr/>
        </p:nvPicPr>
        <p:blipFill rotWithShape="1">
          <a:blip r:embed="rId59">
            <a:alphaModFix/>
          </a:blip>
          <a:srcRect b="0" l="0" r="0" t="0"/>
          <a:stretch/>
        </p:blipFill>
        <p:spPr>
          <a:xfrm>
            <a:off x="8384158" y="123697"/>
            <a:ext cx="133604" cy="143382"/>
          </a:xfrm>
          <a:prstGeom prst="rect">
            <a:avLst/>
          </a:prstGeom>
          <a:noFill/>
          <a:ln>
            <a:noFill/>
          </a:ln>
        </p:spPr>
      </p:pic>
      <p:pic>
        <p:nvPicPr>
          <p:cNvPr id="220" name="Google Shape;220;p19"/>
          <p:cNvPicPr preferRelativeResize="0"/>
          <p:nvPr/>
        </p:nvPicPr>
        <p:blipFill rotWithShape="1">
          <a:blip r:embed="rId60">
            <a:alphaModFix/>
          </a:blip>
          <a:srcRect b="0" l="0" r="0" t="0"/>
          <a:stretch/>
        </p:blipFill>
        <p:spPr>
          <a:xfrm>
            <a:off x="8572499" y="152425"/>
            <a:ext cx="237832" cy="243814"/>
          </a:xfrm>
          <a:prstGeom prst="rect">
            <a:avLst/>
          </a:prstGeom>
          <a:noFill/>
          <a:ln>
            <a:noFill/>
          </a:ln>
        </p:spPr>
      </p:pic>
      <p:pic>
        <p:nvPicPr>
          <p:cNvPr id="221" name="Google Shape;221;p19"/>
          <p:cNvPicPr preferRelativeResize="0"/>
          <p:nvPr/>
        </p:nvPicPr>
        <p:blipFill rotWithShape="1">
          <a:blip r:embed="rId61">
            <a:alphaModFix/>
          </a:blip>
          <a:srcRect b="0" l="0" r="0" t="0"/>
          <a:stretch/>
        </p:blipFill>
        <p:spPr>
          <a:xfrm>
            <a:off x="8599042" y="178688"/>
            <a:ext cx="163322" cy="169671"/>
          </a:xfrm>
          <a:prstGeom prst="rect">
            <a:avLst/>
          </a:prstGeom>
          <a:noFill/>
          <a:ln>
            <a:noFill/>
          </a:ln>
        </p:spPr>
      </p:pic>
      <p:pic>
        <p:nvPicPr>
          <p:cNvPr id="222" name="Google Shape;222;p19"/>
          <p:cNvPicPr preferRelativeResize="0"/>
          <p:nvPr/>
        </p:nvPicPr>
        <p:blipFill rotWithShape="1">
          <a:blip r:embed="rId62">
            <a:alphaModFix/>
          </a:blip>
          <a:srcRect b="0" l="0" r="0" t="0"/>
          <a:stretch/>
        </p:blipFill>
        <p:spPr>
          <a:xfrm>
            <a:off x="8759951" y="306349"/>
            <a:ext cx="228688" cy="234670"/>
          </a:xfrm>
          <a:prstGeom prst="rect">
            <a:avLst/>
          </a:prstGeom>
          <a:noFill/>
          <a:ln>
            <a:noFill/>
          </a:ln>
        </p:spPr>
      </p:pic>
      <p:pic>
        <p:nvPicPr>
          <p:cNvPr id="223" name="Google Shape;223;p19"/>
          <p:cNvPicPr preferRelativeResize="0"/>
          <p:nvPr/>
        </p:nvPicPr>
        <p:blipFill rotWithShape="1">
          <a:blip r:embed="rId63">
            <a:alphaModFix/>
          </a:blip>
          <a:srcRect b="0" l="0" r="0" t="0"/>
          <a:stretch/>
        </p:blipFill>
        <p:spPr>
          <a:xfrm>
            <a:off x="8785605" y="332993"/>
            <a:ext cx="154940" cy="159384"/>
          </a:xfrm>
          <a:prstGeom prst="rect">
            <a:avLst/>
          </a:prstGeom>
          <a:noFill/>
          <a:ln>
            <a:noFill/>
          </a:ln>
        </p:spPr>
      </p:pic>
      <p:pic>
        <p:nvPicPr>
          <p:cNvPr id="224" name="Google Shape;224;p19"/>
          <p:cNvPicPr preferRelativeResize="0"/>
          <p:nvPr/>
        </p:nvPicPr>
        <p:blipFill rotWithShape="1">
          <a:blip r:embed="rId64">
            <a:alphaModFix/>
          </a:blip>
          <a:srcRect b="0" l="0" r="0" t="0"/>
          <a:stretch/>
        </p:blipFill>
        <p:spPr>
          <a:xfrm>
            <a:off x="8892539" y="522757"/>
            <a:ext cx="216369" cy="216382"/>
          </a:xfrm>
          <a:prstGeom prst="rect">
            <a:avLst/>
          </a:prstGeom>
          <a:noFill/>
          <a:ln>
            <a:noFill/>
          </a:ln>
        </p:spPr>
      </p:pic>
      <p:pic>
        <p:nvPicPr>
          <p:cNvPr id="225" name="Google Shape;225;p19"/>
          <p:cNvPicPr preferRelativeResize="0"/>
          <p:nvPr/>
        </p:nvPicPr>
        <p:blipFill rotWithShape="1">
          <a:blip r:embed="rId65">
            <a:alphaModFix/>
          </a:blip>
          <a:srcRect b="0" l="0" r="0" t="0"/>
          <a:stretch/>
        </p:blipFill>
        <p:spPr>
          <a:xfrm>
            <a:off x="8919209" y="549147"/>
            <a:ext cx="141350" cy="140842"/>
          </a:xfrm>
          <a:prstGeom prst="rect">
            <a:avLst/>
          </a:prstGeom>
          <a:noFill/>
          <a:ln>
            <a:noFill/>
          </a:ln>
        </p:spPr>
      </p:pic>
      <p:pic>
        <p:nvPicPr>
          <p:cNvPr id="226" name="Google Shape;226;p19"/>
          <p:cNvPicPr preferRelativeResize="0"/>
          <p:nvPr/>
        </p:nvPicPr>
        <p:blipFill rotWithShape="1">
          <a:blip r:embed="rId66">
            <a:alphaModFix/>
          </a:blip>
          <a:srcRect b="0" l="0" r="0" t="0"/>
          <a:stretch/>
        </p:blipFill>
        <p:spPr>
          <a:xfrm>
            <a:off x="7374218" y="6082964"/>
            <a:ext cx="966249" cy="666345"/>
          </a:xfrm>
          <a:prstGeom prst="rect">
            <a:avLst/>
          </a:prstGeom>
          <a:noFill/>
          <a:ln>
            <a:noFill/>
          </a:ln>
        </p:spPr>
      </p:pic>
      <p:sp>
        <p:nvSpPr>
          <p:cNvPr id="227" name="Google Shape;227;p19"/>
          <p:cNvSpPr txBox="1"/>
          <p:nvPr>
            <p:ph type="title"/>
          </p:nvPr>
        </p:nvSpPr>
        <p:spPr>
          <a:xfrm>
            <a:off x="707542" y="307924"/>
            <a:ext cx="7728915" cy="130111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4400">
                <a:solidFill>
                  <a:schemeClr val="dk1"/>
                </a:solidFill>
                <a:latin typeface="Arial Black"/>
                <a:ea typeface="Arial Black"/>
                <a:cs typeface="Arial Black"/>
                <a:sym typeface="Arial Black"/>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8" name="Google Shape;228;p19"/>
          <p:cNvSpPr txBox="1"/>
          <p:nvPr>
            <p:ph idx="11" type="ftr"/>
          </p:nvPr>
        </p:nvSpPr>
        <p:spPr>
          <a:xfrm>
            <a:off x="3108960" y="6377940"/>
            <a:ext cx="292608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9" name="Google Shape;229;p19"/>
          <p:cNvSpPr txBox="1"/>
          <p:nvPr>
            <p:ph idx="10" type="dt"/>
          </p:nvPr>
        </p:nvSpPr>
        <p:spPr>
          <a:xfrm>
            <a:off x="457200" y="6377940"/>
            <a:ext cx="210312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0" name="Google Shape;230;p19"/>
          <p:cNvSpPr txBox="1"/>
          <p:nvPr>
            <p:ph idx="12" type="sldNum"/>
          </p:nvPr>
        </p:nvSpPr>
        <p:spPr>
          <a:xfrm>
            <a:off x="8233282" y="6448280"/>
            <a:ext cx="241300" cy="194309"/>
          </a:xfrm>
          <a:prstGeom prst="rect">
            <a:avLst/>
          </a:prstGeom>
          <a:noFill/>
          <a:ln>
            <a:noFill/>
          </a:ln>
        </p:spPr>
        <p:txBody>
          <a:bodyPr anchorCtr="0" anchor="t" bIns="0" lIns="0" spcFirstLastPara="1" rIns="0" wrap="square" tIns="0">
            <a:spAutoFit/>
          </a:bodyPr>
          <a:lstStyle>
            <a:lvl1pPr indent="0" lvl="0" marL="114300" marR="0" algn="l">
              <a:lnSpc>
                <a:spcPct val="117499"/>
              </a:lnSpc>
              <a:spcBef>
                <a:spcPts val="0"/>
              </a:spcBef>
              <a:buNone/>
              <a:defRPr b="0" i="0" sz="1200">
                <a:solidFill>
                  <a:srgbClr val="888888"/>
                </a:solidFill>
                <a:latin typeface="Times New Roman"/>
                <a:ea typeface="Times New Roman"/>
                <a:cs typeface="Times New Roman"/>
                <a:sym typeface="Times New Roman"/>
              </a:defRPr>
            </a:lvl1pPr>
            <a:lvl2pPr indent="0" lvl="1" marL="114300" marR="0" algn="l">
              <a:lnSpc>
                <a:spcPct val="117499"/>
              </a:lnSpc>
              <a:spcBef>
                <a:spcPts val="0"/>
              </a:spcBef>
              <a:buNone/>
              <a:defRPr b="0" i="0" sz="1200">
                <a:solidFill>
                  <a:srgbClr val="888888"/>
                </a:solidFill>
                <a:latin typeface="Times New Roman"/>
                <a:ea typeface="Times New Roman"/>
                <a:cs typeface="Times New Roman"/>
                <a:sym typeface="Times New Roman"/>
              </a:defRPr>
            </a:lvl2pPr>
            <a:lvl3pPr indent="0" lvl="2" marL="114300" marR="0" algn="l">
              <a:lnSpc>
                <a:spcPct val="117499"/>
              </a:lnSpc>
              <a:spcBef>
                <a:spcPts val="0"/>
              </a:spcBef>
              <a:buNone/>
              <a:defRPr b="0" i="0" sz="1200">
                <a:solidFill>
                  <a:srgbClr val="888888"/>
                </a:solidFill>
                <a:latin typeface="Times New Roman"/>
                <a:ea typeface="Times New Roman"/>
                <a:cs typeface="Times New Roman"/>
                <a:sym typeface="Times New Roman"/>
              </a:defRPr>
            </a:lvl3pPr>
            <a:lvl4pPr indent="0" lvl="3" marL="114300" marR="0" algn="l">
              <a:lnSpc>
                <a:spcPct val="117499"/>
              </a:lnSpc>
              <a:spcBef>
                <a:spcPts val="0"/>
              </a:spcBef>
              <a:buNone/>
              <a:defRPr b="0" i="0" sz="1200">
                <a:solidFill>
                  <a:srgbClr val="888888"/>
                </a:solidFill>
                <a:latin typeface="Times New Roman"/>
                <a:ea typeface="Times New Roman"/>
                <a:cs typeface="Times New Roman"/>
                <a:sym typeface="Times New Roman"/>
              </a:defRPr>
            </a:lvl4pPr>
            <a:lvl5pPr indent="0" lvl="4" marL="114300" marR="0" algn="l">
              <a:lnSpc>
                <a:spcPct val="117499"/>
              </a:lnSpc>
              <a:spcBef>
                <a:spcPts val="0"/>
              </a:spcBef>
              <a:buNone/>
              <a:defRPr b="0" i="0" sz="1200">
                <a:solidFill>
                  <a:srgbClr val="888888"/>
                </a:solidFill>
                <a:latin typeface="Times New Roman"/>
                <a:ea typeface="Times New Roman"/>
                <a:cs typeface="Times New Roman"/>
                <a:sym typeface="Times New Roman"/>
              </a:defRPr>
            </a:lvl5pPr>
            <a:lvl6pPr indent="0" lvl="5" marL="114300" marR="0" algn="l">
              <a:lnSpc>
                <a:spcPct val="117499"/>
              </a:lnSpc>
              <a:spcBef>
                <a:spcPts val="0"/>
              </a:spcBef>
              <a:buNone/>
              <a:defRPr b="0" i="0" sz="1200">
                <a:solidFill>
                  <a:srgbClr val="888888"/>
                </a:solidFill>
                <a:latin typeface="Times New Roman"/>
                <a:ea typeface="Times New Roman"/>
                <a:cs typeface="Times New Roman"/>
                <a:sym typeface="Times New Roman"/>
              </a:defRPr>
            </a:lvl6pPr>
            <a:lvl7pPr indent="0" lvl="6" marL="114300" marR="0" algn="l">
              <a:lnSpc>
                <a:spcPct val="117499"/>
              </a:lnSpc>
              <a:spcBef>
                <a:spcPts val="0"/>
              </a:spcBef>
              <a:buNone/>
              <a:defRPr b="0" i="0" sz="1200">
                <a:solidFill>
                  <a:srgbClr val="888888"/>
                </a:solidFill>
                <a:latin typeface="Times New Roman"/>
                <a:ea typeface="Times New Roman"/>
                <a:cs typeface="Times New Roman"/>
                <a:sym typeface="Times New Roman"/>
              </a:defRPr>
            </a:lvl7pPr>
            <a:lvl8pPr indent="0" lvl="7" marL="114300" marR="0" algn="l">
              <a:lnSpc>
                <a:spcPct val="117499"/>
              </a:lnSpc>
              <a:spcBef>
                <a:spcPts val="0"/>
              </a:spcBef>
              <a:buNone/>
              <a:defRPr b="0" i="0" sz="1200">
                <a:solidFill>
                  <a:srgbClr val="888888"/>
                </a:solidFill>
                <a:latin typeface="Times New Roman"/>
                <a:ea typeface="Times New Roman"/>
                <a:cs typeface="Times New Roman"/>
                <a:sym typeface="Times New Roman"/>
              </a:defRPr>
            </a:lvl8pPr>
            <a:lvl9pPr indent="0" lvl="8" marL="114300" marR="0" algn="l">
              <a:lnSpc>
                <a:spcPct val="117499"/>
              </a:lnSpc>
              <a:spcBef>
                <a:spcPts val="0"/>
              </a:spcBef>
              <a:buNone/>
              <a:defRPr b="0" i="0" sz="1200">
                <a:solidFill>
                  <a:srgbClr val="888888"/>
                </a:solidFill>
                <a:latin typeface="Times New Roman"/>
                <a:ea typeface="Times New Roman"/>
                <a:cs typeface="Times New Roman"/>
                <a:sym typeface="Times New Roman"/>
              </a:defRPr>
            </a:lvl9pPr>
          </a:lstStyle>
          <a:p>
            <a:pPr indent="0" lvl="0" marL="114300" rtl="0" algn="l">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231" name="Shape 231"/>
        <p:cNvGrpSpPr/>
        <p:nvPr/>
      </p:nvGrpSpPr>
      <p:grpSpPr>
        <a:xfrm>
          <a:off x="0" y="0"/>
          <a:ext cx="0" cy="0"/>
          <a:chOff x="0" y="0"/>
          <a:chExt cx="0" cy="0"/>
        </a:xfrm>
      </p:grpSpPr>
      <p:sp>
        <p:nvSpPr>
          <p:cNvPr id="232" name="Google Shape;232;p20"/>
          <p:cNvSpPr txBox="1"/>
          <p:nvPr>
            <p:ph type="ctrTitle"/>
          </p:nvPr>
        </p:nvSpPr>
        <p:spPr>
          <a:xfrm>
            <a:off x="685800" y="2125980"/>
            <a:ext cx="7772400" cy="144018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3" name="Google Shape;233;p20"/>
          <p:cNvSpPr txBox="1"/>
          <p:nvPr>
            <p:ph idx="1" type="subTitle"/>
          </p:nvPr>
        </p:nvSpPr>
        <p:spPr>
          <a:xfrm>
            <a:off x="1371600" y="3840480"/>
            <a:ext cx="6400800" cy="17145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4" name="Google Shape;234;p20"/>
          <p:cNvSpPr txBox="1"/>
          <p:nvPr>
            <p:ph idx="11" type="ftr"/>
          </p:nvPr>
        </p:nvSpPr>
        <p:spPr>
          <a:xfrm>
            <a:off x="3108960" y="6377940"/>
            <a:ext cx="292608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5" name="Google Shape;235;p20"/>
          <p:cNvSpPr txBox="1"/>
          <p:nvPr>
            <p:ph idx="10" type="dt"/>
          </p:nvPr>
        </p:nvSpPr>
        <p:spPr>
          <a:xfrm>
            <a:off x="457200" y="6377940"/>
            <a:ext cx="210312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6" name="Google Shape;236;p20"/>
          <p:cNvSpPr txBox="1"/>
          <p:nvPr>
            <p:ph idx="12" type="sldNum"/>
          </p:nvPr>
        </p:nvSpPr>
        <p:spPr>
          <a:xfrm>
            <a:off x="8233282" y="6448280"/>
            <a:ext cx="241300" cy="194309"/>
          </a:xfrm>
          <a:prstGeom prst="rect">
            <a:avLst/>
          </a:prstGeom>
          <a:noFill/>
          <a:ln>
            <a:noFill/>
          </a:ln>
        </p:spPr>
        <p:txBody>
          <a:bodyPr anchorCtr="0" anchor="t" bIns="0" lIns="0" spcFirstLastPara="1" rIns="0" wrap="square" tIns="0">
            <a:spAutoFit/>
          </a:bodyPr>
          <a:lstStyle>
            <a:lvl1pPr indent="0" lvl="0" marL="114300" marR="0" algn="l">
              <a:lnSpc>
                <a:spcPct val="117499"/>
              </a:lnSpc>
              <a:spcBef>
                <a:spcPts val="0"/>
              </a:spcBef>
              <a:buNone/>
              <a:defRPr b="0" i="0" sz="1200">
                <a:solidFill>
                  <a:srgbClr val="888888"/>
                </a:solidFill>
                <a:latin typeface="Times New Roman"/>
                <a:ea typeface="Times New Roman"/>
                <a:cs typeface="Times New Roman"/>
                <a:sym typeface="Times New Roman"/>
              </a:defRPr>
            </a:lvl1pPr>
            <a:lvl2pPr indent="0" lvl="1" marL="114300" marR="0" algn="l">
              <a:lnSpc>
                <a:spcPct val="117499"/>
              </a:lnSpc>
              <a:spcBef>
                <a:spcPts val="0"/>
              </a:spcBef>
              <a:buNone/>
              <a:defRPr b="0" i="0" sz="1200">
                <a:solidFill>
                  <a:srgbClr val="888888"/>
                </a:solidFill>
                <a:latin typeface="Times New Roman"/>
                <a:ea typeface="Times New Roman"/>
                <a:cs typeface="Times New Roman"/>
                <a:sym typeface="Times New Roman"/>
              </a:defRPr>
            </a:lvl2pPr>
            <a:lvl3pPr indent="0" lvl="2" marL="114300" marR="0" algn="l">
              <a:lnSpc>
                <a:spcPct val="117499"/>
              </a:lnSpc>
              <a:spcBef>
                <a:spcPts val="0"/>
              </a:spcBef>
              <a:buNone/>
              <a:defRPr b="0" i="0" sz="1200">
                <a:solidFill>
                  <a:srgbClr val="888888"/>
                </a:solidFill>
                <a:latin typeface="Times New Roman"/>
                <a:ea typeface="Times New Roman"/>
                <a:cs typeface="Times New Roman"/>
                <a:sym typeface="Times New Roman"/>
              </a:defRPr>
            </a:lvl3pPr>
            <a:lvl4pPr indent="0" lvl="3" marL="114300" marR="0" algn="l">
              <a:lnSpc>
                <a:spcPct val="117499"/>
              </a:lnSpc>
              <a:spcBef>
                <a:spcPts val="0"/>
              </a:spcBef>
              <a:buNone/>
              <a:defRPr b="0" i="0" sz="1200">
                <a:solidFill>
                  <a:srgbClr val="888888"/>
                </a:solidFill>
                <a:latin typeface="Times New Roman"/>
                <a:ea typeface="Times New Roman"/>
                <a:cs typeface="Times New Roman"/>
                <a:sym typeface="Times New Roman"/>
              </a:defRPr>
            </a:lvl4pPr>
            <a:lvl5pPr indent="0" lvl="4" marL="114300" marR="0" algn="l">
              <a:lnSpc>
                <a:spcPct val="117499"/>
              </a:lnSpc>
              <a:spcBef>
                <a:spcPts val="0"/>
              </a:spcBef>
              <a:buNone/>
              <a:defRPr b="0" i="0" sz="1200">
                <a:solidFill>
                  <a:srgbClr val="888888"/>
                </a:solidFill>
                <a:latin typeface="Times New Roman"/>
                <a:ea typeface="Times New Roman"/>
                <a:cs typeface="Times New Roman"/>
                <a:sym typeface="Times New Roman"/>
              </a:defRPr>
            </a:lvl5pPr>
            <a:lvl6pPr indent="0" lvl="5" marL="114300" marR="0" algn="l">
              <a:lnSpc>
                <a:spcPct val="117499"/>
              </a:lnSpc>
              <a:spcBef>
                <a:spcPts val="0"/>
              </a:spcBef>
              <a:buNone/>
              <a:defRPr b="0" i="0" sz="1200">
                <a:solidFill>
                  <a:srgbClr val="888888"/>
                </a:solidFill>
                <a:latin typeface="Times New Roman"/>
                <a:ea typeface="Times New Roman"/>
                <a:cs typeface="Times New Roman"/>
                <a:sym typeface="Times New Roman"/>
              </a:defRPr>
            </a:lvl6pPr>
            <a:lvl7pPr indent="0" lvl="6" marL="114300" marR="0" algn="l">
              <a:lnSpc>
                <a:spcPct val="117499"/>
              </a:lnSpc>
              <a:spcBef>
                <a:spcPts val="0"/>
              </a:spcBef>
              <a:buNone/>
              <a:defRPr b="0" i="0" sz="1200">
                <a:solidFill>
                  <a:srgbClr val="888888"/>
                </a:solidFill>
                <a:latin typeface="Times New Roman"/>
                <a:ea typeface="Times New Roman"/>
                <a:cs typeface="Times New Roman"/>
                <a:sym typeface="Times New Roman"/>
              </a:defRPr>
            </a:lvl7pPr>
            <a:lvl8pPr indent="0" lvl="7" marL="114300" marR="0" algn="l">
              <a:lnSpc>
                <a:spcPct val="117499"/>
              </a:lnSpc>
              <a:spcBef>
                <a:spcPts val="0"/>
              </a:spcBef>
              <a:buNone/>
              <a:defRPr b="0" i="0" sz="1200">
                <a:solidFill>
                  <a:srgbClr val="888888"/>
                </a:solidFill>
                <a:latin typeface="Times New Roman"/>
                <a:ea typeface="Times New Roman"/>
                <a:cs typeface="Times New Roman"/>
                <a:sym typeface="Times New Roman"/>
              </a:defRPr>
            </a:lvl8pPr>
            <a:lvl9pPr indent="0" lvl="8" marL="114300" marR="0" algn="l">
              <a:lnSpc>
                <a:spcPct val="117499"/>
              </a:lnSpc>
              <a:spcBef>
                <a:spcPts val="0"/>
              </a:spcBef>
              <a:buNone/>
              <a:defRPr b="0" i="0" sz="1200">
                <a:solidFill>
                  <a:srgbClr val="888888"/>
                </a:solidFill>
                <a:latin typeface="Times New Roman"/>
                <a:ea typeface="Times New Roman"/>
                <a:cs typeface="Times New Roman"/>
                <a:sym typeface="Times New Roman"/>
              </a:defRPr>
            </a:lvl9pPr>
          </a:lstStyle>
          <a:p>
            <a:pPr indent="0" lvl="0" marL="114300" rtl="0" algn="l">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237" name="Shape 237"/>
        <p:cNvGrpSpPr/>
        <p:nvPr/>
      </p:nvGrpSpPr>
      <p:grpSpPr>
        <a:xfrm>
          <a:off x="0" y="0"/>
          <a:ext cx="0" cy="0"/>
          <a:chOff x="0" y="0"/>
          <a:chExt cx="0" cy="0"/>
        </a:xfrm>
      </p:grpSpPr>
      <p:sp>
        <p:nvSpPr>
          <p:cNvPr id="238" name="Google Shape;238;p21"/>
          <p:cNvSpPr txBox="1"/>
          <p:nvPr>
            <p:ph type="title"/>
          </p:nvPr>
        </p:nvSpPr>
        <p:spPr>
          <a:xfrm>
            <a:off x="707542" y="307924"/>
            <a:ext cx="7728915" cy="130111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4400">
                <a:solidFill>
                  <a:schemeClr val="dk1"/>
                </a:solidFill>
                <a:latin typeface="Arial Black"/>
                <a:ea typeface="Arial Black"/>
                <a:cs typeface="Arial Black"/>
                <a:sym typeface="Arial Black"/>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9" name="Google Shape;239;p21"/>
          <p:cNvSpPr txBox="1"/>
          <p:nvPr>
            <p:ph idx="1" type="body"/>
          </p:nvPr>
        </p:nvSpPr>
        <p:spPr>
          <a:xfrm>
            <a:off x="457200" y="1577340"/>
            <a:ext cx="397764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40" name="Google Shape;240;p21"/>
          <p:cNvSpPr txBox="1"/>
          <p:nvPr>
            <p:ph idx="2" type="body"/>
          </p:nvPr>
        </p:nvSpPr>
        <p:spPr>
          <a:xfrm>
            <a:off x="4709160" y="1577340"/>
            <a:ext cx="397764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41" name="Google Shape;241;p21"/>
          <p:cNvSpPr txBox="1"/>
          <p:nvPr>
            <p:ph idx="11" type="ftr"/>
          </p:nvPr>
        </p:nvSpPr>
        <p:spPr>
          <a:xfrm>
            <a:off x="3108960" y="6377940"/>
            <a:ext cx="292608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2" name="Google Shape;242;p21"/>
          <p:cNvSpPr txBox="1"/>
          <p:nvPr>
            <p:ph idx="10" type="dt"/>
          </p:nvPr>
        </p:nvSpPr>
        <p:spPr>
          <a:xfrm>
            <a:off x="457200" y="6377940"/>
            <a:ext cx="210312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3" name="Google Shape;243;p21"/>
          <p:cNvSpPr txBox="1"/>
          <p:nvPr>
            <p:ph idx="12" type="sldNum"/>
          </p:nvPr>
        </p:nvSpPr>
        <p:spPr>
          <a:xfrm>
            <a:off x="8233282" y="6448280"/>
            <a:ext cx="241300" cy="194309"/>
          </a:xfrm>
          <a:prstGeom prst="rect">
            <a:avLst/>
          </a:prstGeom>
          <a:noFill/>
          <a:ln>
            <a:noFill/>
          </a:ln>
        </p:spPr>
        <p:txBody>
          <a:bodyPr anchorCtr="0" anchor="t" bIns="0" lIns="0" spcFirstLastPara="1" rIns="0" wrap="square" tIns="0">
            <a:spAutoFit/>
          </a:bodyPr>
          <a:lstStyle>
            <a:lvl1pPr indent="0" lvl="0" marL="114300" marR="0" algn="l">
              <a:lnSpc>
                <a:spcPct val="117499"/>
              </a:lnSpc>
              <a:spcBef>
                <a:spcPts val="0"/>
              </a:spcBef>
              <a:buNone/>
              <a:defRPr b="0" i="0" sz="1200">
                <a:solidFill>
                  <a:srgbClr val="888888"/>
                </a:solidFill>
                <a:latin typeface="Times New Roman"/>
                <a:ea typeface="Times New Roman"/>
                <a:cs typeface="Times New Roman"/>
                <a:sym typeface="Times New Roman"/>
              </a:defRPr>
            </a:lvl1pPr>
            <a:lvl2pPr indent="0" lvl="1" marL="114300" marR="0" algn="l">
              <a:lnSpc>
                <a:spcPct val="117499"/>
              </a:lnSpc>
              <a:spcBef>
                <a:spcPts val="0"/>
              </a:spcBef>
              <a:buNone/>
              <a:defRPr b="0" i="0" sz="1200">
                <a:solidFill>
                  <a:srgbClr val="888888"/>
                </a:solidFill>
                <a:latin typeface="Times New Roman"/>
                <a:ea typeface="Times New Roman"/>
                <a:cs typeface="Times New Roman"/>
                <a:sym typeface="Times New Roman"/>
              </a:defRPr>
            </a:lvl2pPr>
            <a:lvl3pPr indent="0" lvl="2" marL="114300" marR="0" algn="l">
              <a:lnSpc>
                <a:spcPct val="117499"/>
              </a:lnSpc>
              <a:spcBef>
                <a:spcPts val="0"/>
              </a:spcBef>
              <a:buNone/>
              <a:defRPr b="0" i="0" sz="1200">
                <a:solidFill>
                  <a:srgbClr val="888888"/>
                </a:solidFill>
                <a:latin typeface="Times New Roman"/>
                <a:ea typeface="Times New Roman"/>
                <a:cs typeface="Times New Roman"/>
                <a:sym typeface="Times New Roman"/>
              </a:defRPr>
            </a:lvl3pPr>
            <a:lvl4pPr indent="0" lvl="3" marL="114300" marR="0" algn="l">
              <a:lnSpc>
                <a:spcPct val="117499"/>
              </a:lnSpc>
              <a:spcBef>
                <a:spcPts val="0"/>
              </a:spcBef>
              <a:buNone/>
              <a:defRPr b="0" i="0" sz="1200">
                <a:solidFill>
                  <a:srgbClr val="888888"/>
                </a:solidFill>
                <a:latin typeface="Times New Roman"/>
                <a:ea typeface="Times New Roman"/>
                <a:cs typeface="Times New Roman"/>
                <a:sym typeface="Times New Roman"/>
              </a:defRPr>
            </a:lvl4pPr>
            <a:lvl5pPr indent="0" lvl="4" marL="114300" marR="0" algn="l">
              <a:lnSpc>
                <a:spcPct val="117499"/>
              </a:lnSpc>
              <a:spcBef>
                <a:spcPts val="0"/>
              </a:spcBef>
              <a:buNone/>
              <a:defRPr b="0" i="0" sz="1200">
                <a:solidFill>
                  <a:srgbClr val="888888"/>
                </a:solidFill>
                <a:latin typeface="Times New Roman"/>
                <a:ea typeface="Times New Roman"/>
                <a:cs typeface="Times New Roman"/>
                <a:sym typeface="Times New Roman"/>
              </a:defRPr>
            </a:lvl5pPr>
            <a:lvl6pPr indent="0" lvl="5" marL="114300" marR="0" algn="l">
              <a:lnSpc>
                <a:spcPct val="117499"/>
              </a:lnSpc>
              <a:spcBef>
                <a:spcPts val="0"/>
              </a:spcBef>
              <a:buNone/>
              <a:defRPr b="0" i="0" sz="1200">
                <a:solidFill>
                  <a:srgbClr val="888888"/>
                </a:solidFill>
                <a:latin typeface="Times New Roman"/>
                <a:ea typeface="Times New Roman"/>
                <a:cs typeface="Times New Roman"/>
                <a:sym typeface="Times New Roman"/>
              </a:defRPr>
            </a:lvl6pPr>
            <a:lvl7pPr indent="0" lvl="6" marL="114300" marR="0" algn="l">
              <a:lnSpc>
                <a:spcPct val="117499"/>
              </a:lnSpc>
              <a:spcBef>
                <a:spcPts val="0"/>
              </a:spcBef>
              <a:buNone/>
              <a:defRPr b="0" i="0" sz="1200">
                <a:solidFill>
                  <a:srgbClr val="888888"/>
                </a:solidFill>
                <a:latin typeface="Times New Roman"/>
                <a:ea typeface="Times New Roman"/>
                <a:cs typeface="Times New Roman"/>
                <a:sym typeface="Times New Roman"/>
              </a:defRPr>
            </a:lvl7pPr>
            <a:lvl8pPr indent="0" lvl="7" marL="114300" marR="0" algn="l">
              <a:lnSpc>
                <a:spcPct val="117499"/>
              </a:lnSpc>
              <a:spcBef>
                <a:spcPts val="0"/>
              </a:spcBef>
              <a:buNone/>
              <a:defRPr b="0" i="0" sz="1200">
                <a:solidFill>
                  <a:srgbClr val="888888"/>
                </a:solidFill>
                <a:latin typeface="Times New Roman"/>
                <a:ea typeface="Times New Roman"/>
                <a:cs typeface="Times New Roman"/>
                <a:sym typeface="Times New Roman"/>
              </a:defRPr>
            </a:lvl8pPr>
            <a:lvl9pPr indent="0" lvl="8" marL="114300" marR="0" algn="l">
              <a:lnSpc>
                <a:spcPct val="117499"/>
              </a:lnSpc>
              <a:spcBef>
                <a:spcPts val="0"/>
              </a:spcBef>
              <a:buNone/>
              <a:defRPr b="0" i="0" sz="1200">
                <a:solidFill>
                  <a:srgbClr val="888888"/>
                </a:solidFill>
                <a:latin typeface="Times New Roman"/>
                <a:ea typeface="Times New Roman"/>
                <a:cs typeface="Times New Roman"/>
                <a:sym typeface="Times New Roman"/>
              </a:defRPr>
            </a:lvl9pPr>
          </a:lstStyle>
          <a:p>
            <a:pPr indent="0" lvl="0" marL="114300" rtl="0" algn="l">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244" name="Shape 244"/>
        <p:cNvGrpSpPr/>
        <p:nvPr/>
      </p:nvGrpSpPr>
      <p:grpSpPr>
        <a:xfrm>
          <a:off x="0" y="0"/>
          <a:ext cx="0" cy="0"/>
          <a:chOff x="0" y="0"/>
          <a:chExt cx="0" cy="0"/>
        </a:xfrm>
      </p:grpSpPr>
      <p:sp>
        <p:nvSpPr>
          <p:cNvPr id="245" name="Google Shape;245;p22"/>
          <p:cNvSpPr txBox="1"/>
          <p:nvPr>
            <p:ph idx="11" type="ftr"/>
          </p:nvPr>
        </p:nvSpPr>
        <p:spPr>
          <a:xfrm>
            <a:off x="3108960" y="6377940"/>
            <a:ext cx="292608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6" name="Google Shape;246;p22"/>
          <p:cNvSpPr txBox="1"/>
          <p:nvPr>
            <p:ph idx="10" type="dt"/>
          </p:nvPr>
        </p:nvSpPr>
        <p:spPr>
          <a:xfrm>
            <a:off x="457200" y="6377940"/>
            <a:ext cx="210312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7" name="Google Shape;247;p22"/>
          <p:cNvSpPr txBox="1"/>
          <p:nvPr>
            <p:ph idx="12" type="sldNum"/>
          </p:nvPr>
        </p:nvSpPr>
        <p:spPr>
          <a:xfrm>
            <a:off x="8233282" y="6448280"/>
            <a:ext cx="241300" cy="194309"/>
          </a:xfrm>
          <a:prstGeom prst="rect">
            <a:avLst/>
          </a:prstGeom>
          <a:noFill/>
          <a:ln>
            <a:noFill/>
          </a:ln>
        </p:spPr>
        <p:txBody>
          <a:bodyPr anchorCtr="0" anchor="t" bIns="0" lIns="0" spcFirstLastPara="1" rIns="0" wrap="square" tIns="0">
            <a:spAutoFit/>
          </a:bodyPr>
          <a:lstStyle>
            <a:lvl1pPr indent="0" lvl="0" marL="114300" marR="0" algn="l">
              <a:lnSpc>
                <a:spcPct val="117499"/>
              </a:lnSpc>
              <a:spcBef>
                <a:spcPts val="0"/>
              </a:spcBef>
              <a:buNone/>
              <a:defRPr b="0" i="0" sz="1200">
                <a:solidFill>
                  <a:srgbClr val="888888"/>
                </a:solidFill>
                <a:latin typeface="Times New Roman"/>
                <a:ea typeface="Times New Roman"/>
                <a:cs typeface="Times New Roman"/>
                <a:sym typeface="Times New Roman"/>
              </a:defRPr>
            </a:lvl1pPr>
            <a:lvl2pPr indent="0" lvl="1" marL="114300" marR="0" algn="l">
              <a:lnSpc>
                <a:spcPct val="117499"/>
              </a:lnSpc>
              <a:spcBef>
                <a:spcPts val="0"/>
              </a:spcBef>
              <a:buNone/>
              <a:defRPr b="0" i="0" sz="1200">
                <a:solidFill>
                  <a:srgbClr val="888888"/>
                </a:solidFill>
                <a:latin typeface="Times New Roman"/>
                <a:ea typeface="Times New Roman"/>
                <a:cs typeface="Times New Roman"/>
                <a:sym typeface="Times New Roman"/>
              </a:defRPr>
            </a:lvl2pPr>
            <a:lvl3pPr indent="0" lvl="2" marL="114300" marR="0" algn="l">
              <a:lnSpc>
                <a:spcPct val="117499"/>
              </a:lnSpc>
              <a:spcBef>
                <a:spcPts val="0"/>
              </a:spcBef>
              <a:buNone/>
              <a:defRPr b="0" i="0" sz="1200">
                <a:solidFill>
                  <a:srgbClr val="888888"/>
                </a:solidFill>
                <a:latin typeface="Times New Roman"/>
                <a:ea typeface="Times New Roman"/>
                <a:cs typeface="Times New Roman"/>
                <a:sym typeface="Times New Roman"/>
              </a:defRPr>
            </a:lvl3pPr>
            <a:lvl4pPr indent="0" lvl="3" marL="114300" marR="0" algn="l">
              <a:lnSpc>
                <a:spcPct val="117499"/>
              </a:lnSpc>
              <a:spcBef>
                <a:spcPts val="0"/>
              </a:spcBef>
              <a:buNone/>
              <a:defRPr b="0" i="0" sz="1200">
                <a:solidFill>
                  <a:srgbClr val="888888"/>
                </a:solidFill>
                <a:latin typeface="Times New Roman"/>
                <a:ea typeface="Times New Roman"/>
                <a:cs typeface="Times New Roman"/>
                <a:sym typeface="Times New Roman"/>
              </a:defRPr>
            </a:lvl4pPr>
            <a:lvl5pPr indent="0" lvl="4" marL="114300" marR="0" algn="l">
              <a:lnSpc>
                <a:spcPct val="117499"/>
              </a:lnSpc>
              <a:spcBef>
                <a:spcPts val="0"/>
              </a:spcBef>
              <a:buNone/>
              <a:defRPr b="0" i="0" sz="1200">
                <a:solidFill>
                  <a:srgbClr val="888888"/>
                </a:solidFill>
                <a:latin typeface="Times New Roman"/>
                <a:ea typeface="Times New Roman"/>
                <a:cs typeface="Times New Roman"/>
                <a:sym typeface="Times New Roman"/>
              </a:defRPr>
            </a:lvl5pPr>
            <a:lvl6pPr indent="0" lvl="5" marL="114300" marR="0" algn="l">
              <a:lnSpc>
                <a:spcPct val="117499"/>
              </a:lnSpc>
              <a:spcBef>
                <a:spcPts val="0"/>
              </a:spcBef>
              <a:buNone/>
              <a:defRPr b="0" i="0" sz="1200">
                <a:solidFill>
                  <a:srgbClr val="888888"/>
                </a:solidFill>
                <a:latin typeface="Times New Roman"/>
                <a:ea typeface="Times New Roman"/>
                <a:cs typeface="Times New Roman"/>
                <a:sym typeface="Times New Roman"/>
              </a:defRPr>
            </a:lvl6pPr>
            <a:lvl7pPr indent="0" lvl="6" marL="114300" marR="0" algn="l">
              <a:lnSpc>
                <a:spcPct val="117499"/>
              </a:lnSpc>
              <a:spcBef>
                <a:spcPts val="0"/>
              </a:spcBef>
              <a:buNone/>
              <a:defRPr b="0" i="0" sz="1200">
                <a:solidFill>
                  <a:srgbClr val="888888"/>
                </a:solidFill>
                <a:latin typeface="Times New Roman"/>
                <a:ea typeface="Times New Roman"/>
                <a:cs typeface="Times New Roman"/>
                <a:sym typeface="Times New Roman"/>
              </a:defRPr>
            </a:lvl7pPr>
            <a:lvl8pPr indent="0" lvl="7" marL="114300" marR="0" algn="l">
              <a:lnSpc>
                <a:spcPct val="117499"/>
              </a:lnSpc>
              <a:spcBef>
                <a:spcPts val="0"/>
              </a:spcBef>
              <a:buNone/>
              <a:defRPr b="0" i="0" sz="1200">
                <a:solidFill>
                  <a:srgbClr val="888888"/>
                </a:solidFill>
                <a:latin typeface="Times New Roman"/>
                <a:ea typeface="Times New Roman"/>
                <a:cs typeface="Times New Roman"/>
                <a:sym typeface="Times New Roman"/>
              </a:defRPr>
            </a:lvl8pPr>
            <a:lvl9pPr indent="0" lvl="8" marL="114300" marR="0" algn="l">
              <a:lnSpc>
                <a:spcPct val="117499"/>
              </a:lnSpc>
              <a:spcBef>
                <a:spcPts val="0"/>
              </a:spcBef>
              <a:buNone/>
              <a:defRPr b="0" i="0" sz="1200">
                <a:solidFill>
                  <a:srgbClr val="888888"/>
                </a:solidFill>
                <a:latin typeface="Times New Roman"/>
                <a:ea typeface="Times New Roman"/>
                <a:cs typeface="Times New Roman"/>
                <a:sym typeface="Times New Roman"/>
              </a:defRPr>
            </a:lvl9pPr>
          </a:lstStyle>
          <a:p>
            <a:pPr indent="0" lvl="0" marL="114300" rtl="0" algn="l">
              <a:spcBef>
                <a:spcPts val="0"/>
              </a:spcBef>
              <a:spcAft>
                <a:spcPts val="0"/>
              </a:spcAft>
              <a:buNone/>
            </a:pPr>
            <a:fld id="{00000000-1234-1234-1234-123412341234}" type="slidenum">
              <a:rPr lang="zh-TW"/>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40" Type="http://schemas.openxmlformats.org/officeDocument/2006/relationships/image" Target="../media/image40.png"/><Relationship Id="rId42" Type="http://schemas.openxmlformats.org/officeDocument/2006/relationships/image" Target="../media/image44.png"/><Relationship Id="rId41" Type="http://schemas.openxmlformats.org/officeDocument/2006/relationships/image" Target="../media/image54.png"/><Relationship Id="rId44" Type="http://schemas.openxmlformats.org/officeDocument/2006/relationships/image" Target="../media/image51.png"/><Relationship Id="rId43" Type="http://schemas.openxmlformats.org/officeDocument/2006/relationships/image" Target="../media/image47.png"/><Relationship Id="rId46" Type="http://schemas.openxmlformats.org/officeDocument/2006/relationships/image" Target="../media/image42.png"/><Relationship Id="rId45" Type="http://schemas.openxmlformats.org/officeDocument/2006/relationships/image" Target="../media/image43.png"/><Relationship Id="rId1" Type="http://schemas.openxmlformats.org/officeDocument/2006/relationships/image" Target="../media/image19.png"/><Relationship Id="rId2" Type="http://schemas.openxmlformats.org/officeDocument/2006/relationships/image" Target="../media/image10.png"/><Relationship Id="rId3" Type="http://schemas.openxmlformats.org/officeDocument/2006/relationships/image" Target="../media/image2.png"/><Relationship Id="rId4" Type="http://schemas.openxmlformats.org/officeDocument/2006/relationships/image" Target="../media/image6.png"/><Relationship Id="rId9" Type="http://schemas.openxmlformats.org/officeDocument/2006/relationships/image" Target="../media/image8.png"/><Relationship Id="rId48" Type="http://schemas.openxmlformats.org/officeDocument/2006/relationships/image" Target="../media/image45.png"/><Relationship Id="rId47" Type="http://schemas.openxmlformats.org/officeDocument/2006/relationships/image" Target="../media/image58.png"/><Relationship Id="rId49" Type="http://schemas.openxmlformats.org/officeDocument/2006/relationships/image" Target="../media/image46.png"/><Relationship Id="rId5" Type="http://schemas.openxmlformats.org/officeDocument/2006/relationships/image" Target="../media/image17.png"/><Relationship Id="rId6" Type="http://schemas.openxmlformats.org/officeDocument/2006/relationships/image" Target="../media/image14.png"/><Relationship Id="rId7" Type="http://schemas.openxmlformats.org/officeDocument/2006/relationships/image" Target="../media/image1.png"/><Relationship Id="rId8" Type="http://schemas.openxmlformats.org/officeDocument/2006/relationships/image" Target="../media/image9.png"/><Relationship Id="rId72" Type="http://schemas.openxmlformats.org/officeDocument/2006/relationships/theme" Target="../theme/theme2.xml"/><Relationship Id="rId31" Type="http://schemas.openxmlformats.org/officeDocument/2006/relationships/image" Target="../media/image24.png"/><Relationship Id="rId30" Type="http://schemas.openxmlformats.org/officeDocument/2006/relationships/image" Target="../media/image31.png"/><Relationship Id="rId33" Type="http://schemas.openxmlformats.org/officeDocument/2006/relationships/image" Target="../media/image26.png"/><Relationship Id="rId32" Type="http://schemas.openxmlformats.org/officeDocument/2006/relationships/image" Target="../media/image30.png"/><Relationship Id="rId35" Type="http://schemas.openxmlformats.org/officeDocument/2006/relationships/image" Target="../media/image37.png"/><Relationship Id="rId34" Type="http://schemas.openxmlformats.org/officeDocument/2006/relationships/image" Target="../media/image35.png"/><Relationship Id="rId71" Type="http://schemas.openxmlformats.org/officeDocument/2006/relationships/slideLayout" Target="../slideLayouts/slideLayout6.xml"/><Relationship Id="rId70" Type="http://schemas.openxmlformats.org/officeDocument/2006/relationships/slideLayout" Target="../slideLayouts/slideLayout5.xml"/><Relationship Id="rId37" Type="http://schemas.openxmlformats.org/officeDocument/2006/relationships/image" Target="../media/image33.png"/><Relationship Id="rId36" Type="http://schemas.openxmlformats.org/officeDocument/2006/relationships/image" Target="../media/image39.png"/><Relationship Id="rId39" Type="http://schemas.openxmlformats.org/officeDocument/2006/relationships/image" Target="../media/image38.png"/><Relationship Id="rId38" Type="http://schemas.openxmlformats.org/officeDocument/2006/relationships/image" Target="../media/image36.png"/><Relationship Id="rId62" Type="http://schemas.openxmlformats.org/officeDocument/2006/relationships/image" Target="../media/image66.png"/><Relationship Id="rId61" Type="http://schemas.openxmlformats.org/officeDocument/2006/relationships/image" Target="../media/image63.png"/><Relationship Id="rId20" Type="http://schemas.openxmlformats.org/officeDocument/2006/relationships/image" Target="../media/image16.png"/><Relationship Id="rId64" Type="http://schemas.openxmlformats.org/officeDocument/2006/relationships/image" Target="../media/image64.png"/><Relationship Id="rId63" Type="http://schemas.openxmlformats.org/officeDocument/2006/relationships/image" Target="../media/image60.png"/><Relationship Id="rId22" Type="http://schemas.openxmlformats.org/officeDocument/2006/relationships/image" Target="../media/image22.png"/><Relationship Id="rId66" Type="http://schemas.openxmlformats.org/officeDocument/2006/relationships/slideLayout" Target="../slideLayouts/slideLayout1.xml"/><Relationship Id="rId21" Type="http://schemas.openxmlformats.org/officeDocument/2006/relationships/image" Target="../media/image21.png"/><Relationship Id="rId65" Type="http://schemas.openxmlformats.org/officeDocument/2006/relationships/image" Target="../media/image59.jpg"/><Relationship Id="rId24" Type="http://schemas.openxmlformats.org/officeDocument/2006/relationships/image" Target="../media/image34.png"/><Relationship Id="rId68" Type="http://schemas.openxmlformats.org/officeDocument/2006/relationships/slideLayout" Target="../slideLayouts/slideLayout3.xml"/><Relationship Id="rId23" Type="http://schemas.openxmlformats.org/officeDocument/2006/relationships/image" Target="../media/image28.png"/><Relationship Id="rId67" Type="http://schemas.openxmlformats.org/officeDocument/2006/relationships/slideLayout" Target="../slideLayouts/slideLayout2.xml"/><Relationship Id="rId60" Type="http://schemas.openxmlformats.org/officeDocument/2006/relationships/image" Target="../media/image55.png"/><Relationship Id="rId26" Type="http://schemas.openxmlformats.org/officeDocument/2006/relationships/image" Target="../media/image32.png"/><Relationship Id="rId25" Type="http://schemas.openxmlformats.org/officeDocument/2006/relationships/image" Target="../media/image27.png"/><Relationship Id="rId69" Type="http://schemas.openxmlformats.org/officeDocument/2006/relationships/slideLayout" Target="../slideLayouts/slideLayout4.xml"/><Relationship Id="rId28" Type="http://schemas.openxmlformats.org/officeDocument/2006/relationships/image" Target="../media/image23.png"/><Relationship Id="rId27" Type="http://schemas.openxmlformats.org/officeDocument/2006/relationships/image" Target="../media/image29.png"/><Relationship Id="rId29" Type="http://schemas.openxmlformats.org/officeDocument/2006/relationships/image" Target="../media/image25.png"/><Relationship Id="rId51" Type="http://schemas.openxmlformats.org/officeDocument/2006/relationships/image" Target="../media/image50.png"/><Relationship Id="rId50" Type="http://schemas.openxmlformats.org/officeDocument/2006/relationships/image" Target="../media/image41.png"/><Relationship Id="rId53" Type="http://schemas.openxmlformats.org/officeDocument/2006/relationships/image" Target="../media/image62.png"/><Relationship Id="rId52" Type="http://schemas.openxmlformats.org/officeDocument/2006/relationships/image" Target="../media/image49.png"/><Relationship Id="rId11" Type="http://schemas.openxmlformats.org/officeDocument/2006/relationships/image" Target="../media/image5.png"/><Relationship Id="rId55" Type="http://schemas.openxmlformats.org/officeDocument/2006/relationships/image" Target="../media/image48.png"/><Relationship Id="rId10" Type="http://schemas.openxmlformats.org/officeDocument/2006/relationships/image" Target="../media/image15.png"/><Relationship Id="rId54" Type="http://schemas.openxmlformats.org/officeDocument/2006/relationships/image" Target="../media/image61.png"/><Relationship Id="rId13" Type="http://schemas.openxmlformats.org/officeDocument/2006/relationships/image" Target="../media/image12.png"/><Relationship Id="rId57" Type="http://schemas.openxmlformats.org/officeDocument/2006/relationships/image" Target="../media/image56.png"/><Relationship Id="rId12" Type="http://schemas.openxmlformats.org/officeDocument/2006/relationships/image" Target="../media/image13.png"/><Relationship Id="rId56" Type="http://schemas.openxmlformats.org/officeDocument/2006/relationships/image" Target="../media/image53.png"/><Relationship Id="rId15" Type="http://schemas.openxmlformats.org/officeDocument/2006/relationships/image" Target="../media/image11.png"/><Relationship Id="rId59" Type="http://schemas.openxmlformats.org/officeDocument/2006/relationships/image" Target="../media/image57.png"/><Relationship Id="rId14" Type="http://schemas.openxmlformats.org/officeDocument/2006/relationships/image" Target="../media/image18.png"/><Relationship Id="rId58" Type="http://schemas.openxmlformats.org/officeDocument/2006/relationships/image" Target="../media/image52.png"/><Relationship Id="rId17" Type="http://schemas.openxmlformats.org/officeDocument/2006/relationships/image" Target="../media/image7.png"/><Relationship Id="rId16" Type="http://schemas.openxmlformats.org/officeDocument/2006/relationships/image" Target="../media/image20.png"/><Relationship Id="rId19" Type="http://schemas.openxmlformats.org/officeDocument/2006/relationships/image" Target="../media/image4.png"/><Relationship Id="rId18"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pic>
        <p:nvPicPr>
          <p:cNvPr id="10" name="Google Shape;10;p16"/>
          <p:cNvPicPr preferRelativeResize="0"/>
          <p:nvPr/>
        </p:nvPicPr>
        <p:blipFill rotWithShape="1">
          <a:blip r:embed="rId1">
            <a:alphaModFix/>
          </a:blip>
          <a:srcRect b="0" l="0" r="0" t="0"/>
          <a:stretch/>
        </p:blipFill>
        <p:spPr>
          <a:xfrm>
            <a:off x="7859268" y="364236"/>
            <a:ext cx="1002792" cy="914400"/>
          </a:xfrm>
          <a:prstGeom prst="rect">
            <a:avLst/>
          </a:prstGeom>
          <a:noFill/>
          <a:ln>
            <a:noFill/>
          </a:ln>
        </p:spPr>
      </p:pic>
      <p:pic>
        <p:nvPicPr>
          <p:cNvPr id="11" name="Google Shape;11;p16"/>
          <p:cNvPicPr preferRelativeResize="0"/>
          <p:nvPr/>
        </p:nvPicPr>
        <p:blipFill rotWithShape="1">
          <a:blip r:embed="rId2">
            <a:alphaModFix/>
          </a:blip>
          <a:srcRect b="0" l="0" r="0" t="0"/>
          <a:stretch/>
        </p:blipFill>
        <p:spPr>
          <a:xfrm>
            <a:off x="7701490" y="849414"/>
            <a:ext cx="104891" cy="103713"/>
          </a:xfrm>
          <a:prstGeom prst="rect">
            <a:avLst/>
          </a:prstGeom>
          <a:noFill/>
          <a:ln>
            <a:noFill/>
          </a:ln>
        </p:spPr>
      </p:pic>
      <p:pic>
        <p:nvPicPr>
          <p:cNvPr id="12" name="Google Shape;12;p16"/>
          <p:cNvPicPr preferRelativeResize="0"/>
          <p:nvPr/>
        </p:nvPicPr>
        <p:blipFill rotWithShape="1">
          <a:blip r:embed="rId3">
            <a:alphaModFix/>
          </a:blip>
          <a:srcRect b="0" l="0" r="0" t="0"/>
          <a:stretch/>
        </p:blipFill>
        <p:spPr>
          <a:xfrm>
            <a:off x="7690104" y="857503"/>
            <a:ext cx="114300" cy="148336"/>
          </a:xfrm>
          <a:prstGeom prst="rect">
            <a:avLst/>
          </a:prstGeom>
          <a:noFill/>
          <a:ln>
            <a:noFill/>
          </a:ln>
        </p:spPr>
      </p:pic>
      <p:sp>
        <p:nvSpPr>
          <p:cNvPr id="13" name="Google Shape;13;p16"/>
          <p:cNvSpPr/>
          <p:nvPr/>
        </p:nvSpPr>
        <p:spPr>
          <a:xfrm>
            <a:off x="7715452" y="919225"/>
            <a:ext cx="40005" cy="38100"/>
          </a:xfrm>
          <a:custGeom>
            <a:rect b="b" l="l" r="r" t="t"/>
            <a:pathLst>
              <a:path extrusionOk="0" h="38100" w="40004">
                <a:moveTo>
                  <a:pt x="9069" y="2032"/>
                </a:moveTo>
                <a:lnTo>
                  <a:pt x="6275" y="2412"/>
                </a:lnTo>
                <a:lnTo>
                  <a:pt x="4243" y="2794"/>
                </a:lnTo>
                <a:lnTo>
                  <a:pt x="2592" y="3683"/>
                </a:lnTo>
                <a:lnTo>
                  <a:pt x="1449" y="5334"/>
                </a:lnTo>
                <a:lnTo>
                  <a:pt x="306" y="6858"/>
                </a:lnTo>
                <a:lnTo>
                  <a:pt x="115" y="7747"/>
                </a:lnTo>
                <a:lnTo>
                  <a:pt x="0" y="9271"/>
                </a:lnTo>
                <a:lnTo>
                  <a:pt x="216" y="11049"/>
                </a:lnTo>
                <a:lnTo>
                  <a:pt x="687" y="14224"/>
                </a:lnTo>
                <a:lnTo>
                  <a:pt x="3227" y="17907"/>
                </a:lnTo>
                <a:lnTo>
                  <a:pt x="7799" y="21844"/>
                </a:lnTo>
                <a:lnTo>
                  <a:pt x="5894" y="22351"/>
                </a:lnTo>
                <a:lnTo>
                  <a:pt x="4497" y="23240"/>
                </a:lnTo>
                <a:lnTo>
                  <a:pt x="3735" y="24637"/>
                </a:lnTo>
                <a:lnTo>
                  <a:pt x="2846" y="25908"/>
                </a:lnTo>
                <a:lnTo>
                  <a:pt x="2592" y="27559"/>
                </a:lnTo>
                <a:lnTo>
                  <a:pt x="3027" y="30099"/>
                </a:lnTo>
                <a:lnTo>
                  <a:pt x="3227" y="31496"/>
                </a:lnTo>
                <a:lnTo>
                  <a:pt x="3862" y="33020"/>
                </a:lnTo>
                <a:lnTo>
                  <a:pt x="6021" y="35433"/>
                </a:lnTo>
                <a:lnTo>
                  <a:pt x="7545" y="36575"/>
                </a:lnTo>
                <a:lnTo>
                  <a:pt x="9704" y="37591"/>
                </a:lnTo>
                <a:lnTo>
                  <a:pt x="10466" y="36322"/>
                </a:lnTo>
                <a:lnTo>
                  <a:pt x="9323" y="35813"/>
                </a:lnTo>
                <a:lnTo>
                  <a:pt x="8815" y="35178"/>
                </a:lnTo>
                <a:lnTo>
                  <a:pt x="8688" y="33782"/>
                </a:lnTo>
                <a:lnTo>
                  <a:pt x="8942" y="33527"/>
                </a:lnTo>
                <a:lnTo>
                  <a:pt x="9069" y="33274"/>
                </a:lnTo>
                <a:lnTo>
                  <a:pt x="30913" y="29590"/>
                </a:lnTo>
                <a:lnTo>
                  <a:pt x="33326" y="28956"/>
                </a:lnTo>
                <a:lnTo>
                  <a:pt x="34342" y="28448"/>
                </a:lnTo>
                <a:lnTo>
                  <a:pt x="35993" y="27686"/>
                </a:lnTo>
                <a:lnTo>
                  <a:pt x="37390" y="26035"/>
                </a:lnTo>
                <a:lnTo>
                  <a:pt x="38660" y="23875"/>
                </a:lnTo>
                <a:lnTo>
                  <a:pt x="39803" y="21589"/>
                </a:lnTo>
                <a:lnTo>
                  <a:pt x="10593" y="21462"/>
                </a:lnTo>
                <a:lnTo>
                  <a:pt x="8942" y="19938"/>
                </a:lnTo>
                <a:lnTo>
                  <a:pt x="8018" y="18669"/>
                </a:lnTo>
                <a:lnTo>
                  <a:pt x="7900" y="18287"/>
                </a:lnTo>
                <a:lnTo>
                  <a:pt x="7786" y="17145"/>
                </a:lnTo>
                <a:lnTo>
                  <a:pt x="7799" y="15112"/>
                </a:lnTo>
                <a:lnTo>
                  <a:pt x="8529" y="14224"/>
                </a:lnTo>
                <a:lnTo>
                  <a:pt x="9196" y="13335"/>
                </a:lnTo>
                <a:lnTo>
                  <a:pt x="10212" y="12826"/>
                </a:lnTo>
                <a:lnTo>
                  <a:pt x="11355" y="12573"/>
                </a:lnTo>
                <a:lnTo>
                  <a:pt x="12879" y="12446"/>
                </a:lnTo>
                <a:lnTo>
                  <a:pt x="20919" y="12446"/>
                </a:lnTo>
                <a:lnTo>
                  <a:pt x="20499" y="11811"/>
                </a:lnTo>
                <a:lnTo>
                  <a:pt x="16816" y="6985"/>
                </a:lnTo>
                <a:lnTo>
                  <a:pt x="11736" y="2921"/>
                </a:lnTo>
                <a:lnTo>
                  <a:pt x="9069" y="2032"/>
                </a:lnTo>
                <a:close/>
              </a:path>
              <a:path extrusionOk="0" h="38100" w="40004">
                <a:moveTo>
                  <a:pt x="20919" y="12446"/>
                </a:moveTo>
                <a:lnTo>
                  <a:pt x="12879" y="12446"/>
                </a:lnTo>
                <a:lnTo>
                  <a:pt x="14276" y="12700"/>
                </a:lnTo>
                <a:lnTo>
                  <a:pt x="15800" y="13462"/>
                </a:lnTo>
                <a:lnTo>
                  <a:pt x="18213" y="14732"/>
                </a:lnTo>
                <a:lnTo>
                  <a:pt x="20499" y="16763"/>
                </a:lnTo>
                <a:lnTo>
                  <a:pt x="22785" y="19685"/>
                </a:lnTo>
                <a:lnTo>
                  <a:pt x="10593" y="21462"/>
                </a:lnTo>
                <a:lnTo>
                  <a:pt x="39814" y="21462"/>
                </a:lnTo>
                <a:lnTo>
                  <a:pt x="40011" y="19303"/>
                </a:lnTo>
                <a:lnTo>
                  <a:pt x="25452" y="19303"/>
                </a:lnTo>
                <a:lnTo>
                  <a:pt x="20919" y="12446"/>
                </a:lnTo>
                <a:close/>
              </a:path>
              <a:path extrusionOk="0" h="38100" w="40004">
                <a:moveTo>
                  <a:pt x="37209" y="7747"/>
                </a:moveTo>
                <a:lnTo>
                  <a:pt x="33326" y="7747"/>
                </a:lnTo>
                <a:lnTo>
                  <a:pt x="33834" y="8000"/>
                </a:lnTo>
                <a:lnTo>
                  <a:pt x="34469" y="8636"/>
                </a:lnTo>
                <a:lnTo>
                  <a:pt x="35358" y="9651"/>
                </a:lnTo>
                <a:lnTo>
                  <a:pt x="35993" y="10922"/>
                </a:lnTo>
                <a:lnTo>
                  <a:pt x="36201" y="12446"/>
                </a:lnTo>
                <a:lnTo>
                  <a:pt x="36301" y="14224"/>
                </a:lnTo>
                <a:lnTo>
                  <a:pt x="36183" y="14732"/>
                </a:lnTo>
                <a:lnTo>
                  <a:pt x="35739" y="15621"/>
                </a:lnTo>
                <a:lnTo>
                  <a:pt x="35358" y="16510"/>
                </a:lnTo>
                <a:lnTo>
                  <a:pt x="29008" y="18669"/>
                </a:lnTo>
                <a:lnTo>
                  <a:pt x="25452" y="19303"/>
                </a:lnTo>
                <a:lnTo>
                  <a:pt x="40011" y="19303"/>
                </a:lnTo>
                <a:lnTo>
                  <a:pt x="39925" y="17907"/>
                </a:lnTo>
                <a:lnTo>
                  <a:pt x="39202" y="12826"/>
                </a:lnTo>
                <a:lnTo>
                  <a:pt x="39127" y="12446"/>
                </a:lnTo>
                <a:lnTo>
                  <a:pt x="38279" y="9778"/>
                </a:lnTo>
                <a:lnTo>
                  <a:pt x="37209" y="7747"/>
                </a:lnTo>
                <a:close/>
              </a:path>
              <a:path extrusionOk="0" h="38100" w="40004">
                <a:moveTo>
                  <a:pt x="28373" y="0"/>
                </a:moveTo>
                <a:lnTo>
                  <a:pt x="22404" y="6731"/>
                </a:lnTo>
                <a:lnTo>
                  <a:pt x="22615" y="8000"/>
                </a:lnTo>
                <a:lnTo>
                  <a:pt x="26468" y="11429"/>
                </a:lnTo>
                <a:lnTo>
                  <a:pt x="27738" y="11175"/>
                </a:lnTo>
                <a:lnTo>
                  <a:pt x="28881" y="11049"/>
                </a:lnTo>
                <a:lnTo>
                  <a:pt x="29897" y="10413"/>
                </a:lnTo>
                <a:lnTo>
                  <a:pt x="30786" y="9271"/>
                </a:lnTo>
                <a:lnTo>
                  <a:pt x="31548" y="8382"/>
                </a:lnTo>
                <a:lnTo>
                  <a:pt x="32183" y="8000"/>
                </a:lnTo>
                <a:lnTo>
                  <a:pt x="32691" y="7874"/>
                </a:lnTo>
                <a:lnTo>
                  <a:pt x="33326" y="7747"/>
                </a:lnTo>
                <a:lnTo>
                  <a:pt x="37209" y="7747"/>
                </a:lnTo>
                <a:lnTo>
                  <a:pt x="35739" y="4825"/>
                </a:lnTo>
                <a:lnTo>
                  <a:pt x="34088" y="2921"/>
                </a:lnTo>
                <a:lnTo>
                  <a:pt x="32183" y="1650"/>
                </a:lnTo>
                <a:lnTo>
                  <a:pt x="30278" y="508"/>
                </a:lnTo>
                <a:lnTo>
                  <a:pt x="28373"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4" name="Google Shape;14;p16"/>
          <p:cNvPicPr preferRelativeResize="0"/>
          <p:nvPr/>
        </p:nvPicPr>
        <p:blipFill rotWithShape="1">
          <a:blip r:embed="rId4">
            <a:alphaModFix/>
          </a:blip>
          <a:srcRect b="0" l="0" r="0" t="0"/>
          <a:stretch/>
        </p:blipFill>
        <p:spPr>
          <a:xfrm>
            <a:off x="7696200" y="928052"/>
            <a:ext cx="124913" cy="103695"/>
          </a:xfrm>
          <a:prstGeom prst="rect">
            <a:avLst/>
          </a:prstGeom>
          <a:noFill/>
          <a:ln>
            <a:noFill/>
          </a:ln>
        </p:spPr>
      </p:pic>
      <p:sp>
        <p:nvSpPr>
          <p:cNvPr id="15" name="Google Shape;15;p16"/>
          <p:cNvSpPr/>
          <p:nvPr/>
        </p:nvSpPr>
        <p:spPr>
          <a:xfrm>
            <a:off x="7722743" y="954532"/>
            <a:ext cx="50800" cy="29845"/>
          </a:xfrm>
          <a:custGeom>
            <a:rect b="b" l="l" r="r" t="t"/>
            <a:pathLst>
              <a:path extrusionOk="0" h="29844" w="50800">
                <a:moveTo>
                  <a:pt x="31750" y="0"/>
                </a:moveTo>
                <a:lnTo>
                  <a:pt x="30479" y="253"/>
                </a:lnTo>
                <a:lnTo>
                  <a:pt x="31368" y="4952"/>
                </a:lnTo>
                <a:lnTo>
                  <a:pt x="8000" y="9525"/>
                </a:lnTo>
                <a:lnTo>
                  <a:pt x="1270" y="14477"/>
                </a:lnTo>
                <a:lnTo>
                  <a:pt x="253" y="16255"/>
                </a:lnTo>
                <a:lnTo>
                  <a:pt x="0" y="18287"/>
                </a:lnTo>
                <a:lnTo>
                  <a:pt x="1397" y="25272"/>
                </a:lnTo>
                <a:lnTo>
                  <a:pt x="4572" y="28193"/>
                </a:lnTo>
                <a:lnTo>
                  <a:pt x="9905" y="29337"/>
                </a:lnTo>
                <a:lnTo>
                  <a:pt x="10540" y="27939"/>
                </a:lnTo>
                <a:lnTo>
                  <a:pt x="7620" y="27050"/>
                </a:lnTo>
                <a:lnTo>
                  <a:pt x="6096" y="25653"/>
                </a:lnTo>
                <a:lnTo>
                  <a:pt x="5587" y="23621"/>
                </a:lnTo>
                <a:lnTo>
                  <a:pt x="5968" y="22478"/>
                </a:lnTo>
                <a:lnTo>
                  <a:pt x="6350" y="21970"/>
                </a:lnTo>
                <a:lnTo>
                  <a:pt x="7238" y="21208"/>
                </a:lnTo>
                <a:lnTo>
                  <a:pt x="9143" y="20573"/>
                </a:lnTo>
                <a:lnTo>
                  <a:pt x="33527" y="15747"/>
                </a:lnTo>
                <a:lnTo>
                  <a:pt x="35178" y="24256"/>
                </a:lnTo>
                <a:lnTo>
                  <a:pt x="38988" y="23494"/>
                </a:lnTo>
                <a:lnTo>
                  <a:pt x="37337" y="14985"/>
                </a:lnTo>
                <a:lnTo>
                  <a:pt x="50546" y="12445"/>
                </a:lnTo>
                <a:lnTo>
                  <a:pt x="50291" y="11175"/>
                </a:lnTo>
                <a:lnTo>
                  <a:pt x="46862" y="10032"/>
                </a:lnTo>
                <a:lnTo>
                  <a:pt x="43560" y="8635"/>
                </a:lnTo>
                <a:lnTo>
                  <a:pt x="37718" y="5079"/>
                </a:lnTo>
                <a:lnTo>
                  <a:pt x="34671" y="2793"/>
                </a:lnTo>
                <a:lnTo>
                  <a:pt x="3175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6" name="Google Shape;16;p16"/>
          <p:cNvPicPr preferRelativeResize="0"/>
          <p:nvPr/>
        </p:nvPicPr>
        <p:blipFill rotWithShape="1">
          <a:blip r:embed="rId5">
            <a:alphaModFix/>
          </a:blip>
          <a:srcRect b="0" l="0" r="0" t="0"/>
          <a:stretch/>
        </p:blipFill>
        <p:spPr>
          <a:xfrm>
            <a:off x="7700772" y="954024"/>
            <a:ext cx="129641" cy="102235"/>
          </a:xfrm>
          <a:prstGeom prst="rect">
            <a:avLst/>
          </a:prstGeom>
          <a:noFill/>
          <a:ln>
            <a:noFill/>
          </a:ln>
        </p:spPr>
      </p:pic>
      <p:pic>
        <p:nvPicPr>
          <p:cNvPr id="17" name="Google Shape;17;p16"/>
          <p:cNvPicPr preferRelativeResize="0"/>
          <p:nvPr/>
        </p:nvPicPr>
        <p:blipFill rotWithShape="1">
          <a:blip r:embed="rId6">
            <a:alphaModFix/>
          </a:blip>
          <a:srcRect b="0" l="0" r="0" t="0"/>
          <a:stretch/>
        </p:blipFill>
        <p:spPr>
          <a:xfrm>
            <a:off x="7708392" y="979423"/>
            <a:ext cx="114300" cy="110362"/>
          </a:xfrm>
          <a:prstGeom prst="rect">
            <a:avLst/>
          </a:prstGeom>
          <a:noFill/>
          <a:ln>
            <a:noFill/>
          </a:ln>
        </p:spPr>
      </p:pic>
      <p:sp>
        <p:nvSpPr>
          <p:cNvPr id="18" name="Google Shape;18;p16"/>
          <p:cNvSpPr/>
          <p:nvPr/>
        </p:nvSpPr>
        <p:spPr>
          <a:xfrm>
            <a:off x="7734282" y="1005331"/>
            <a:ext cx="40005" cy="36195"/>
          </a:xfrm>
          <a:custGeom>
            <a:rect b="b" l="l" r="r" t="t"/>
            <a:pathLst>
              <a:path extrusionOk="0" h="36194" w="40004">
                <a:moveTo>
                  <a:pt x="20211" y="0"/>
                </a:moveTo>
                <a:lnTo>
                  <a:pt x="0" y="18414"/>
                </a:lnTo>
                <a:lnTo>
                  <a:pt x="2939" y="28701"/>
                </a:lnTo>
                <a:lnTo>
                  <a:pt x="6114" y="32384"/>
                </a:lnTo>
                <a:lnTo>
                  <a:pt x="11067" y="34289"/>
                </a:lnTo>
                <a:lnTo>
                  <a:pt x="15258" y="35813"/>
                </a:lnTo>
                <a:lnTo>
                  <a:pt x="19830" y="35940"/>
                </a:lnTo>
                <a:lnTo>
                  <a:pt x="28339" y="33527"/>
                </a:lnTo>
                <a:lnTo>
                  <a:pt x="31260" y="31876"/>
                </a:lnTo>
                <a:lnTo>
                  <a:pt x="33800" y="29717"/>
                </a:lnTo>
                <a:lnTo>
                  <a:pt x="36340" y="27431"/>
                </a:lnTo>
                <a:lnTo>
                  <a:pt x="37204" y="26034"/>
                </a:lnTo>
                <a:lnTo>
                  <a:pt x="8273" y="26034"/>
                </a:lnTo>
                <a:lnTo>
                  <a:pt x="6876" y="25780"/>
                </a:lnTo>
                <a:lnTo>
                  <a:pt x="5733" y="25018"/>
                </a:lnTo>
                <a:lnTo>
                  <a:pt x="4844" y="24383"/>
                </a:lnTo>
                <a:lnTo>
                  <a:pt x="4209" y="23621"/>
                </a:lnTo>
                <a:lnTo>
                  <a:pt x="3955" y="22478"/>
                </a:lnTo>
                <a:lnTo>
                  <a:pt x="3574" y="21335"/>
                </a:lnTo>
                <a:lnTo>
                  <a:pt x="8019" y="16001"/>
                </a:lnTo>
                <a:lnTo>
                  <a:pt x="10305" y="14985"/>
                </a:lnTo>
                <a:lnTo>
                  <a:pt x="12718" y="14096"/>
                </a:lnTo>
                <a:lnTo>
                  <a:pt x="15385" y="13334"/>
                </a:lnTo>
                <a:lnTo>
                  <a:pt x="20465" y="11810"/>
                </a:lnTo>
                <a:lnTo>
                  <a:pt x="27450" y="10287"/>
                </a:lnTo>
                <a:lnTo>
                  <a:pt x="30371" y="9778"/>
                </a:lnTo>
                <a:lnTo>
                  <a:pt x="38019" y="9778"/>
                </a:lnTo>
                <a:lnTo>
                  <a:pt x="37356" y="7365"/>
                </a:lnTo>
                <a:lnTo>
                  <a:pt x="34308" y="3809"/>
                </a:lnTo>
                <a:lnTo>
                  <a:pt x="29609" y="2031"/>
                </a:lnTo>
                <a:lnTo>
                  <a:pt x="25037" y="126"/>
                </a:lnTo>
                <a:lnTo>
                  <a:pt x="20211" y="0"/>
                </a:lnTo>
                <a:close/>
              </a:path>
              <a:path extrusionOk="0" h="36194" w="40004">
                <a:moveTo>
                  <a:pt x="38019" y="9778"/>
                </a:moveTo>
                <a:lnTo>
                  <a:pt x="30371" y="9778"/>
                </a:lnTo>
                <a:lnTo>
                  <a:pt x="32530" y="9905"/>
                </a:lnTo>
                <a:lnTo>
                  <a:pt x="33673" y="10540"/>
                </a:lnTo>
                <a:lnTo>
                  <a:pt x="34943" y="11175"/>
                </a:lnTo>
                <a:lnTo>
                  <a:pt x="35705" y="12064"/>
                </a:lnTo>
                <a:lnTo>
                  <a:pt x="36086" y="13334"/>
                </a:lnTo>
                <a:lnTo>
                  <a:pt x="36340" y="14096"/>
                </a:lnTo>
                <a:lnTo>
                  <a:pt x="36403" y="15493"/>
                </a:lnTo>
                <a:lnTo>
                  <a:pt x="36086" y="16128"/>
                </a:lnTo>
                <a:lnTo>
                  <a:pt x="35578" y="17271"/>
                </a:lnTo>
                <a:lnTo>
                  <a:pt x="34689" y="18414"/>
                </a:lnTo>
                <a:lnTo>
                  <a:pt x="33165" y="19303"/>
                </a:lnTo>
                <a:lnTo>
                  <a:pt x="31768" y="20192"/>
                </a:lnTo>
                <a:lnTo>
                  <a:pt x="9797" y="25907"/>
                </a:lnTo>
                <a:lnTo>
                  <a:pt x="8273" y="26034"/>
                </a:lnTo>
                <a:lnTo>
                  <a:pt x="37204" y="26034"/>
                </a:lnTo>
                <a:lnTo>
                  <a:pt x="37991" y="24764"/>
                </a:lnTo>
                <a:lnTo>
                  <a:pt x="38880" y="21716"/>
                </a:lnTo>
                <a:lnTo>
                  <a:pt x="39578" y="18922"/>
                </a:lnTo>
                <a:lnTo>
                  <a:pt x="39493" y="14985"/>
                </a:lnTo>
                <a:lnTo>
                  <a:pt x="38019" y="9778"/>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9" name="Google Shape;19;p16"/>
          <p:cNvPicPr preferRelativeResize="0"/>
          <p:nvPr/>
        </p:nvPicPr>
        <p:blipFill rotWithShape="1">
          <a:blip r:embed="rId7">
            <a:alphaModFix/>
          </a:blip>
          <a:srcRect b="0" l="0" r="0" t="0"/>
          <a:stretch/>
        </p:blipFill>
        <p:spPr>
          <a:xfrm>
            <a:off x="7717536" y="1011990"/>
            <a:ext cx="119034" cy="124913"/>
          </a:xfrm>
          <a:prstGeom prst="rect">
            <a:avLst/>
          </a:prstGeom>
          <a:noFill/>
          <a:ln>
            <a:noFill/>
          </a:ln>
        </p:spPr>
      </p:pic>
      <p:sp>
        <p:nvSpPr>
          <p:cNvPr id="20" name="Google Shape;20;p16"/>
          <p:cNvSpPr/>
          <p:nvPr/>
        </p:nvSpPr>
        <p:spPr>
          <a:xfrm>
            <a:off x="7743444" y="1038859"/>
            <a:ext cx="45720" cy="50165"/>
          </a:xfrm>
          <a:custGeom>
            <a:rect b="b" l="l" r="r" t="t"/>
            <a:pathLst>
              <a:path extrusionOk="0" h="50165" w="45720">
                <a:moveTo>
                  <a:pt x="34544" y="0"/>
                </a:moveTo>
                <a:lnTo>
                  <a:pt x="33147" y="507"/>
                </a:lnTo>
                <a:lnTo>
                  <a:pt x="33527" y="2031"/>
                </a:lnTo>
                <a:lnTo>
                  <a:pt x="33527" y="3175"/>
                </a:lnTo>
                <a:lnTo>
                  <a:pt x="32511" y="4699"/>
                </a:lnTo>
                <a:lnTo>
                  <a:pt x="30987" y="5461"/>
                </a:lnTo>
                <a:lnTo>
                  <a:pt x="28321" y="6350"/>
                </a:lnTo>
                <a:lnTo>
                  <a:pt x="6223" y="14350"/>
                </a:lnTo>
                <a:lnTo>
                  <a:pt x="4445" y="14731"/>
                </a:lnTo>
                <a:lnTo>
                  <a:pt x="2794" y="14097"/>
                </a:lnTo>
                <a:lnTo>
                  <a:pt x="1904" y="13335"/>
                </a:lnTo>
                <a:lnTo>
                  <a:pt x="1270" y="11937"/>
                </a:lnTo>
                <a:lnTo>
                  <a:pt x="0" y="12318"/>
                </a:lnTo>
                <a:lnTo>
                  <a:pt x="6223" y="29844"/>
                </a:lnTo>
                <a:lnTo>
                  <a:pt x="7492" y="29337"/>
                </a:lnTo>
                <a:lnTo>
                  <a:pt x="7238" y="28066"/>
                </a:lnTo>
                <a:lnTo>
                  <a:pt x="7365" y="26924"/>
                </a:lnTo>
                <a:lnTo>
                  <a:pt x="8381" y="25526"/>
                </a:lnTo>
                <a:lnTo>
                  <a:pt x="9905" y="24637"/>
                </a:lnTo>
                <a:lnTo>
                  <a:pt x="12573" y="23749"/>
                </a:lnTo>
                <a:lnTo>
                  <a:pt x="31114" y="17144"/>
                </a:lnTo>
                <a:lnTo>
                  <a:pt x="34798" y="17906"/>
                </a:lnTo>
                <a:lnTo>
                  <a:pt x="36956" y="19303"/>
                </a:lnTo>
                <a:lnTo>
                  <a:pt x="37973" y="22098"/>
                </a:lnTo>
                <a:lnTo>
                  <a:pt x="37973" y="22732"/>
                </a:lnTo>
                <a:lnTo>
                  <a:pt x="37719" y="23367"/>
                </a:lnTo>
                <a:lnTo>
                  <a:pt x="37591" y="24129"/>
                </a:lnTo>
                <a:lnTo>
                  <a:pt x="11810" y="34162"/>
                </a:lnTo>
                <a:lnTo>
                  <a:pt x="9905" y="33654"/>
                </a:lnTo>
                <a:lnTo>
                  <a:pt x="9016" y="33019"/>
                </a:lnTo>
                <a:lnTo>
                  <a:pt x="8381" y="31750"/>
                </a:lnTo>
                <a:lnTo>
                  <a:pt x="7111" y="32130"/>
                </a:lnTo>
                <a:lnTo>
                  <a:pt x="13334" y="49656"/>
                </a:lnTo>
                <a:lnTo>
                  <a:pt x="14604" y="49275"/>
                </a:lnTo>
                <a:lnTo>
                  <a:pt x="14224" y="47625"/>
                </a:lnTo>
                <a:lnTo>
                  <a:pt x="14350" y="46481"/>
                </a:lnTo>
                <a:lnTo>
                  <a:pt x="15239" y="45085"/>
                </a:lnTo>
                <a:lnTo>
                  <a:pt x="16890" y="44195"/>
                </a:lnTo>
                <a:lnTo>
                  <a:pt x="19557" y="43306"/>
                </a:lnTo>
                <a:lnTo>
                  <a:pt x="33020" y="38480"/>
                </a:lnTo>
                <a:lnTo>
                  <a:pt x="44450" y="30352"/>
                </a:lnTo>
                <a:lnTo>
                  <a:pt x="45211" y="28448"/>
                </a:lnTo>
                <a:lnTo>
                  <a:pt x="45211" y="26288"/>
                </a:lnTo>
                <a:lnTo>
                  <a:pt x="44323" y="24129"/>
                </a:lnTo>
                <a:lnTo>
                  <a:pt x="43687" y="22225"/>
                </a:lnTo>
                <a:lnTo>
                  <a:pt x="42672" y="20574"/>
                </a:lnTo>
                <a:lnTo>
                  <a:pt x="41148" y="19303"/>
                </a:lnTo>
                <a:lnTo>
                  <a:pt x="39750" y="17906"/>
                </a:lnTo>
                <a:lnTo>
                  <a:pt x="37719" y="16763"/>
                </a:lnTo>
                <a:lnTo>
                  <a:pt x="35178" y="15620"/>
                </a:lnTo>
                <a:lnTo>
                  <a:pt x="39624" y="14097"/>
                </a:lnTo>
                <a:lnTo>
                  <a:pt x="34544"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21" name="Google Shape;21;p16"/>
          <p:cNvPicPr preferRelativeResize="0"/>
          <p:nvPr/>
        </p:nvPicPr>
        <p:blipFill rotWithShape="1">
          <a:blip r:embed="rId8">
            <a:alphaModFix/>
          </a:blip>
          <a:srcRect b="0" l="0" r="0" t="0"/>
          <a:stretch/>
        </p:blipFill>
        <p:spPr>
          <a:xfrm>
            <a:off x="7735824" y="1059180"/>
            <a:ext cx="115765" cy="114300"/>
          </a:xfrm>
          <a:prstGeom prst="rect">
            <a:avLst/>
          </a:prstGeom>
          <a:noFill/>
          <a:ln>
            <a:noFill/>
          </a:ln>
        </p:spPr>
      </p:pic>
      <p:sp>
        <p:nvSpPr>
          <p:cNvPr id="22" name="Google Shape;22;p16"/>
          <p:cNvSpPr/>
          <p:nvPr/>
        </p:nvSpPr>
        <p:spPr>
          <a:xfrm>
            <a:off x="7761097" y="1084453"/>
            <a:ext cx="42545" cy="41275"/>
          </a:xfrm>
          <a:custGeom>
            <a:rect b="b" l="l" r="r" t="t"/>
            <a:pathLst>
              <a:path extrusionOk="0" h="41275" w="42545">
                <a:moveTo>
                  <a:pt x="10032" y="7112"/>
                </a:moveTo>
                <a:lnTo>
                  <a:pt x="7238" y="7112"/>
                </a:lnTo>
                <a:lnTo>
                  <a:pt x="4572" y="8127"/>
                </a:lnTo>
                <a:lnTo>
                  <a:pt x="2794" y="9017"/>
                </a:lnTo>
                <a:lnTo>
                  <a:pt x="1397" y="10287"/>
                </a:lnTo>
                <a:lnTo>
                  <a:pt x="711" y="12192"/>
                </a:lnTo>
                <a:lnTo>
                  <a:pt x="0" y="13970"/>
                </a:lnTo>
                <a:lnTo>
                  <a:pt x="59" y="16001"/>
                </a:lnTo>
                <a:lnTo>
                  <a:pt x="944" y="17907"/>
                </a:lnTo>
                <a:lnTo>
                  <a:pt x="2285" y="20955"/>
                </a:lnTo>
                <a:lnTo>
                  <a:pt x="5714" y="23875"/>
                </a:lnTo>
                <a:lnTo>
                  <a:pt x="11175" y="26416"/>
                </a:lnTo>
                <a:lnTo>
                  <a:pt x="9398" y="27432"/>
                </a:lnTo>
                <a:lnTo>
                  <a:pt x="8381" y="28701"/>
                </a:lnTo>
                <a:lnTo>
                  <a:pt x="7874" y="30225"/>
                </a:lnTo>
                <a:lnTo>
                  <a:pt x="7493" y="31750"/>
                </a:lnTo>
                <a:lnTo>
                  <a:pt x="7620" y="33400"/>
                </a:lnTo>
                <a:lnTo>
                  <a:pt x="8508" y="35306"/>
                </a:lnTo>
                <a:lnTo>
                  <a:pt x="9144" y="36957"/>
                </a:lnTo>
                <a:lnTo>
                  <a:pt x="10286" y="38226"/>
                </a:lnTo>
                <a:lnTo>
                  <a:pt x="11556" y="39116"/>
                </a:lnTo>
                <a:lnTo>
                  <a:pt x="12953" y="40132"/>
                </a:lnTo>
                <a:lnTo>
                  <a:pt x="14731" y="40767"/>
                </a:lnTo>
                <a:lnTo>
                  <a:pt x="17145" y="41275"/>
                </a:lnTo>
                <a:lnTo>
                  <a:pt x="17525" y="39750"/>
                </a:lnTo>
                <a:lnTo>
                  <a:pt x="16255" y="39497"/>
                </a:lnTo>
                <a:lnTo>
                  <a:pt x="15621" y="39116"/>
                </a:lnTo>
                <a:lnTo>
                  <a:pt x="15239" y="38100"/>
                </a:lnTo>
                <a:lnTo>
                  <a:pt x="15239" y="37464"/>
                </a:lnTo>
                <a:lnTo>
                  <a:pt x="15367" y="37211"/>
                </a:lnTo>
                <a:lnTo>
                  <a:pt x="15494" y="36830"/>
                </a:lnTo>
                <a:lnTo>
                  <a:pt x="16255" y="36322"/>
                </a:lnTo>
                <a:lnTo>
                  <a:pt x="17145" y="35813"/>
                </a:lnTo>
                <a:lnTo>
                  <a:pt x="18669" y="35179"/>
                </a:lnTo>
                <a:lnTo>
                  <a:pt x="35432" y="27939"/>
                </a:lnTo>
                <a:lnTo>
                  <a:pt x="37719" y="26670"/>
                </a:lnTo>
                <a:lnTo>
                  <a:pt x="39313" y="25273"/>
                </a:lnTo>
                <a:lnTo>
                  <a:pt x="13716" y="25273"/>
                </a:lnTo>
                <a:lnTo>
                  <a:pt x="11683" y="24384"/>
                </a:lnTo>
                <a:lnTo>
                  <a:pt x="10413" y="23241"/>
                </a:lnTo>
                <a:lnTo>
                  <a:pt x="9905" y="21971"/>
                </a:lnTo>
                <a:lnTo>
                  <a:pt x="9525" y="20955"/>
                </a:lnTo>
                <a:lnTo>
                  <a:pt x="9398" y="19938"/>
                </a:lnTo>
                <a:lnTo>
                  <a:pt x="10286" y="17907"/>
                </a:lnTo>
                <a:lnTo>
                  <a:pt x="11175" y="17145"/>
                </a:lnTo>
                <a:lnTo>
                  <a:pt x="12192" y="16637"/>
                </a:lnTo>
                <a:lnTo>
                  <a:pt x="13588" y="16001"/>
                </a:lnTo>
                <a:lnTo>
                  <a:pt x="23638" y="16001"/>
                </a:lnTo>
                <a:lnTo>
                  <a:pt x="20827" y="13462"/>
                </a:lnTo>
                <a:lnTo>
                  <a:pt x="16001" y="9779"/>
                </a:lnTo>
                <a:lnTo>
                  <a:pt x="12953" y="8509"/>
                </a:lnTo>
                <a:lnTo>
                  <a:pt x="10032" y="7112"/>
                </a:lnTo>
                <a:close/>
              </a:path>
              <a:path extrusionOk="0" h="41275" w="42545">
                <a:moveTo>
                  <a:pt x="23638" y="16001"/>
                </a:moveTo>
                <a:lnTo>
                  <a:pt x="15112" y="16001"/>
                </a:lnTo>
                <a:lnTo>
                  <a:pt x="16763" y="16383"/>
                </a:lnTo>
                <a:lnTo>
                  <a:pt x="19303" y="16891"/>
                </a:lnTo>
                <a:lnTo>
                  <a:pt x="22098" y="18287"/>
                </a:lnTo>
                <a:lnTo>
                  <a:pt x="25019" y="20447"/>
                </a:lnTo>
                <a:lnTo>
                  <a:pt x="13716" y="25273"/>
                </a:lnTo>
                <a:lnTo>
                  <a:pt x="39313" y="25273"/>
                </a:lnTo>
                <a:lnTo>
                  <a:pt x="39877" y="24764"/>
                </a:lnTo>
                <a:lnTo>
                  <a:pt x="40894" y="22860"/>
                </a:lnTo>
                <a:lnTo>
                  <a:pt x="41401" y="20447"/>
                </a:lnTo>
                <a:lnTo>
                  <a:pt x="41655" y="19431"/>
                </a:lnTo>
                <a:lnTo>
                  <a:pt x="27431" y="19431"/>
                </a:lnTo>
                <a:lnTo>
                  <a:pt x="23638" y="16001"/>
                </a:lnTo>
                <a:close/>
              </a:path>
              <a:path extrusionOk="0" h="41275" w="42545">
                <a:moveTo>
                  <a:pt x="36792" y="6223"/>
                </a:moveTo>
                <a:lnTo>
                  <a:pt x="32130" y="6223"/>
                </a:lnTo>
                <a:lnTo>
                  <a:pt x="32766" y="6350"/>
                </a:lnTo>
                <a:lnTo>
                  <a:pt x="33400" y="6858"/>
                </a:lnTo>
                <a:lnTo>
                  <a:pt x="34544" y="7493"/>
                </a:lnTo>
                <a:lnTo>
                  <a:pt x="35559" y="8636"/>
                </a:lnTo>
                <a:lnTo>
                  <a:pt x="36575" y="11175"/>
                </a:lnTo>
                <a:lnTo>
                  <a:pt x="36702" y="12192"/>
                </a:lnTo>
                <a:lnTo>
                  <a:pt x="36449" y="14097"/>
                </a:lnTo>
                <a:lnTo>
                  <a:pt x="30860" y="17907"/>
                </a:lnTo>
                <a:lnTo>
                  <a:pt x="27431" y="19431"/>
                </a:lnTo>
                <a:lnTo>
                  <a:pt x="41655" y="19431"/>
                </a:lnTo>
                <a:lnTo>
                  <a:pt x="41941" y="18287"/>
                </a:lnTo>
                <a:lnTo>
                  <a:pt x="41852" y="16891"/>
                </a:lnTo>
                <a:lnTo>
                  <a:pt x="41528" y="15112"/>
                </a:lnTo>
                <a:lnTo>
                  <a:pt x="38988" y="9271"/>
                </a:lnTo>
                <a:lnTo>
                  <a:pt x="37464" y="6985"/>
                </a:lnTo>
                <a:lnTo>
                  <a:pt x="36792" y="6223"/>
                </a:lnTo>
                <a:close/>
              </a:path>
              <a:path extrusionOk="0" h="41275" w="42545">
                <a:moveTo>
                  <a:pt x="27304" y="0"/>
                </a:moveTo>
                <a:lnTo>
                  <a:pt x="25400" y="0"/>
                </a:lnTo>
                <a:lnTo>
                  <a:pt x="22478" y="1270"/>
                </a:lnTo>
                <a:lnTo>
                  <a:pt x="21589" y="2286"/>
                </a:lnTo>
                <a:lnTo>
                  <a:pt x="20666" y="4825"/>
                </a:lnTo>
                <a:lnTo>
                  <a:pt x="20679" y="6350"/>
                </a:lnTo>
                <a:lnTo>
                  <a:pt x="20806" y="6858"/>
                </a:lnTo>
                <a:lnTo>
                  <a:pt x="21971" y="9525"/>
                </a:lnTo>
                <a:lnTo>
                  <a:pt x="22859" y="10413"/>
                </a:lnTo>
                <a:lnTo>
                  <a:pt x="24129" y="10922"/>
                </a:lnTo>
                <a:lnTo>
                  <a:pt x="25273" y="11557"/>
                </a:lnTo>
                <a:lnTo>
                  <a:pt x="26543" y="11557"/>
                </a:lnTo>
                <a:lnTo>
                  <a:pt x="27685" y="11049"/>
                </a:lnTo>
                <a:lnTo>
                  <a:pt x="28701" y="10541"/>
                </a:lnTo>
                <a:lnTo>
                  <a:pt x="29463" y="9651"/>
                </a:lnTo>
                <a:lnTo>
                  <a:pt x="30606" y="7366"/>
                </a:lnTo>
                <a:lnTo>
                  <a:pt x="30987" y="6731"/>
                </a:lnTo>
                <a:lnTo>
                  <a:pt x="31496" y="6476"/>
                </a:lnTo>
                <a:lnTo>
                  <a:pt x="32130" y="6223"/>
                </a:lnTo>
                <a:lnTo>
                  <a:pt x="36792" y="6223"/>
                </a:lnTo>
                <a:lnTo>
                  <a:pt x="35559" y="4825"/>
                </a:lnTo>
                <a:lnTo>
                  <a:pt x="33654" y="2794"/>
                </a:lnTo>
                <a:lnTo>
                  <a:pt x="31623" y="1397"/>
                </a:lnTo>
                <a:lnTo>
                  <a:pt x="29463" y="635"/>
                </a:lnTo>
                <a:lnTo>
                  <a:pt x="27304"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23" name="Google Shape;23;p16"/>
          <p:cNvPicPr preferRelativeResize="0"/>
          <p:nvPr/>
        </p:nvPicPr>
        <p:blipFill rotWithShape="1">
          <a:blip r:embed="rId9">
            <a:alphaModFix/>
          </a:blip>
          <a:srcRect b="0" l="0" r="0" t="0"/>
          <a:stretch/>
        </p:blipFill>
        <p:spPr>
          <a:xfrm>
            <a:off x="7749540" y="1082098"/>
            <a:ext cx="129641" cy="115765"/>
          </a:xfrm>
          <a:prstGeom prst="rect">
            <a:avLst/>
          </a:prstGeom>
          <a:noFill/>
          <a:ln>
            <a:noFill/>
          </a:ln>
        </p:spPr>
      </p:pic>
      <p:sp>
        <p:nvSpPr>
          <p:cNvPr id="24" name="Google Shape;24;p16"/>
          <p:cNvSpPr/>
          <p:nvPr/>
        </p:nvSpPr>
        <p:spPr>
          <a:xfrm>
            <a:off x="7775321" y="1107567"/>
            <a:ext cx="54610" cy="41275"/>
          </a:xfrm>
          <a:custGeom>
            <a:rect b="b" l="l" r="r" t="t"/>
            <a:pathLst>
              <a:path extrusionOk="0" h="41275" w="54609">
                <a:moveTo>
                  <a:pt x="47878" y="0"/>
                </a:moveTo>
                <a:lnTo>
                  <a:pt x="46608" y="635"/>
                </a:lnTo>
                <a:lnTo>
                  <a:pt x="47244" y="2159"/>
                </a:lnTo>
                <a:lnTo>
                  <a:pt x="47371" y="3429"/>
                </a:lnTo>
                <a:lnTo>
                  <a:pt x="46608" y="5080"/>
                </a:lnTo>
                <a:lnTo>
                  <a:pt x="45338" y="6096"/>
                </a:lnTo>
                <a:lnTo>
                  <a:pt x="6476" y="25146"/>
                </a:lnTo>
                <a:lnTo>
                  <a:pt x="4952" y="25654"/>
                </a:lnTo>
                <a:lnTo>
                  <a:pt x="3048" y="25146"/>
                </a:lnTo>
                <a:lnTo>
                  <a:pt x="2031" y="24257"/>
                </a:lnTo>
                <a:lnTo>
                  <a:pt x="1270" y="22733"/>
                </a:lnTo>
                <a:lnTo>
                  <a:pt x="0" y="23368"/>
                </a:lnTo>
                <a:lnTo>
                  <a:pt x="8762" y="41275"/>
                </a:lnTo>
                <a:lnTo>
                  <a:pt x="10032" y="40640"/>
                </a:lnTo>
                <a:lnTo>
                  <a:pt x="9398" y="38988"/>
                </a:lnTo>
                <a:lnTo>
                  <a:pt x="9271" y="37719"/>
                </a:lnTo>
                <a:lnTo>
                  <a:pt x="10032" y="36068"/>
                </a:lnTo>
                <a:lnTo>
                  <a:pt x="11302" y="35052"/>
                </a:lnTo>
                <a:lnTo>
                  <a:pt x="54609" y="13843"/>
                </a:lnTo>
                <a:lnTo>
                  <a:pt x="47878"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25" name="Google Shape;25;p16"/>
          <p:cNvPicPr preferRelativeResize="0"/>
          <p:nvPr/>
        </p:nvPicPr>
        <p:blipFill rotWithShape="1">
          <a:blip r:embed="rId10">
            <a:alphaModFix/>
          </a:blip>
          <a:srcRect b="0" l="0" r="0" t="0"/>
          <a:stretch/>
        </p:blipFill>
        <p:spPr>
          <a:xfrm>
            <a:off x="7769352" y="1117053"/>
            <a:ext cx="150875" cy="153835"/>
          </a:xfrm>
          <a:prstGeom prst="rect">
            <a:avLst/>
          </a:prstGeom>
          <a:noFill/>
          <a:ln>
            <a:noFill/>
          </a:ln>
        </p:spPr>
      </p:pic>
      <p:pic>
        <p:nvPicPr>
          <p:cNvPr id="26" name="Google Shape;26;p16"/>
          <p:cNvPicPr preferRelativeResize="0"/>
          <p:nvPr/>
        </p:nvPicPr>
        <p:blipFill rotWithShape="1">
          <a:blip r:embed="rId11">
            <a:alphaModFix/>
          </a:blip>
          <a:srcRect b="0" l="0" r="0" t="0"/>
          <a:stretch/>
        </p:blipFill>
        <p:spPr>
          <a:xfrm>
            <a:off x="7795133" y="1142745"/>
            <a:ext cx="126560" cy="157099"/>
          </a:xfrm>
          <a:prstGeom prst="rect">
            <a:avLst/>
          </a:prstGeom>
          <a:noFill/>
          <a:ln>
            <a:noFill/>
          </a:ln>
        </p:spPr>
      </p:pic>
      <p:sp>
        <p:nvSpPr>
          <p:cNvPr id="27" name="Google Shape;27;p16"/>
          <p:cNvSpPr/>
          <p:nvPr/>
        </p:nvSpPr>
        <p:spPr>
          <a:xfrm>
            <a:off x="7831963" y="1208659"/>
            <a:ext cx="41910" cy="42545"/>
          </a:xfrm>
          <a:custGeom>
            <a:rect b="b" l="l" r="r" t="t"/>
            <a:pathLst>
              <a:path extrusionOk="0" h="42544" w="41909">
                <a:moveTo>
                  <a:pt x="8254" y="10794"/>
                </a:moveTo>
                <a:lnTo>
                  <a:pt x="380" y="17652"/>
                </a:lnTo>
                <a:lnTo>
                  <a:pt x="0" y="19685"/>
                </a:lnTo>
                <a:lnTo>
                  <a:pt x="507" y="21462"/>
                </a:lnTo>
                <a:lnTo>
                  <a:pt x="1777" y="23113"/>
                </a:lnTo>
                <a:lnTo>
                  <a:pt x="3809" y="26035"/>
                </a:lnTo>
                <a:lnTo>
                  <a:pt x="7746" y="28066"/>
                </a:lnTo>
                <a:lnTo>
                  <a:pt x="13588" y="29337"/>
                </a:lnTo>
                <a:lnTo>
                  <a:pt x="12191" y="30733"/>
                </a:lnTo>
                <a:lnTo>
                  <a:pt x="11429" y="32257"/>
                </a:lnTo>
                <a:lnTo>
                  <a:pt x="11175" y="35305"/>
                </a:lnTo>
                <a:lnTo>
                  <a:pt x="11810" y="36956"/>
                </a:lnTo>
                <a:lnTo>
                  <a:pt x="20319" y="42544"/>
                </a:lnTo>
                <a:lnTo>
                  <a:pt x="22732" y="42417"/>
                </a:lnTo>
                <a:lnTo>
                  <a:pt x="22732" y="41020"/>
                </a:lnTo>
                <a:lnTo>
                  <a:pt x="21589" y="41020"/>
                </a:lnTo>
                <a:lnTo>
                  <a:pt x="20827" y="40639"/>
                </a:lnTo>
                <a:lnTo>
                  <a:pt x="20319" y="40131"/>
                </a:lnTo>
                <a:lnTo>
                  <a:pt x="20192" y="39877"/>
                </a:lnTo>
                <a:lnTo>
                  <a:pt x="20192" y="38480"/>
                </a:lnTo>
                <a:lnTo>
                  <a:pt x="20573" y="38226"/>
                </a:lnTo>
                <a:lnTo>
                  <a:pt x="20827" y="37845"/>
                </a:lnTo>
                <a:lnTo>
                  <a:pt x="21589" y="37083"/>
                </a:lnTo>
                <a:lnTo>
                  <a:pt x="22986" y="36194"/>
                </a:lnTo>
                <a:lnTo>
                  <a:pt x="34543" y="27686"/>
                </a:lnTo>
                <a:lnTo>
                  <a:pt x="16001" y="27686"/>
                </a:lnTo>
                <a:lnTo>
                  <a:pt x="13715" y="27177"/>
                </a:lnTo>
                <a:lnTo>
                  <a:pt x="12318" y="26415"/>
                </a:lnTo>
                <a:lnTo>
                  <a:pt x="11429" y="25273"/>
                </a:lnTo>
                <a:lnTo>
                  <a:pt x="10794" y="24383"/>
                </a:lnTo>
                <a:lnTo>
                  <a:pt x="10636" y="23749"/>
                </a:lnTo>
                <a:lnTo>
                  <a:pt x="10667" y="22478"/>
                </a:lnTo>
                <a:lnTo>
                  <a:pt x="10921" y="21208"/>
                </a:lnTo>
                <a:lnTo>
                  <a:pt x="11556" y="20192"/>
                </a:lnTo>
                <a:lnTo>
                  <a:pt x="12572" y="19557"/>
                </a:lnTo>
                <a:lnTo>
                  <a:pt x="13715" y="18668"/>
                </a:lnTo>
                <a:lnTo>
                  <a:pt x="15112" y="18287"/>
                </a:lnTo>
                <a:lnTo>
                  <a:pt x="26942" y="18287"/>
                </a:lnTo>
                <a:lnTo>
                  <a:pt x="20192" y="14477"/>
                </a:lnTo>
                <a:lnTo>
                  <a:pt x="14731" y="12064"/>
                </a:lnTo>
                <a:lnTo>
                  <a:pt x="8254" y="10794"/>
                </a:lnTo>
                <a:close/>
              </a:path>
              <a:path extrusionOk="0" h="42544" w="41909">
                <a:moveTo>
                  <a:pt x="26942" y="18287"/>
                </a:moveTo>
                <a:lnTo>
                  <a:pt x="19557" y="18287"/>
                </a:lnTo>
                <a:lnTo>
                  <a:pt x="22478" y="18923"/>
                </a:lnTo>
                <a:lnTo>
                  <a:pt x="25907" y="20446"/>
                </a:lnTo>
                <a:lnTo>
                  <a:pt x="16001" y="27686"/>
                </a:lnTo>
                <a:lnTo>
                  <a:pt x="34543" y="27686"/>
                </a:lnTo>
                <a:lnTo>
                  <a:pt x="41909" y="18923"/>
                </a:lnTo>
                <a:lnTo>
                  <a:pt x="28066" y="18923"/>
                </a:lnTo>
                <a:lnTo>
                  <a:pt x="26942" y="18287"/>
                </a:lnTo>
                <a:close/>
              </a:path>
              <a:path extrusionOk="0" h="42544" w="41909">
                <a:moveTo>
                  <a:pt x="35458" y="4952"/>
                </a:moveTo>
                <a:lnTo>
                  <a:pt x="30352" y="4952"/>
                </a:lnTo>
                <a:lnTo>
                  <a:pt x="31114" y="5333"/>
                </a:lnTo>
                <a:lnTo>
                  <a:pt x="32384" y="5714"/>
                </a:lnTo>
                <a:lnTo>
                  <a:pt x="33527" y="6603"/>
                </a:lnTo>
                <a:lnTo>
                  <a:pt x="34416" y="8000"/>
                </a:lnTo>
                <a:lnTo>
                  <a:pt x="35051" y="8889"/>
                </a:lnTo>
                <a:lnTo>
                  <a:pt x="35432" y="9778"/>
                </a:lnTo>
                <a:lnTo>
                  <a:pt x="35432" y="12573"/>
                </a:lnTo>
                <a:lnTo>
                  <a:pt x="34925" y="13207"/>
                </a:lnTo>
                <a:lnTo>
                  <a:pt x="34543" y="13969"/>
                </a:lnTo>
                <a:lnTo>
                  <a:pt x="33273" y="15112"/>
                </a:lnTo>
                <a:lnTo>
                  <a:pt x="30987" y="16763"/>
                </a:lnTo>
                <a:lnTo>
                  <a:pt x="28066" y="18923"/>
                </a:lnTo>
                <a:lnTo>
                  <a:pt x="41909" y="18923"/>
                </a:lnTo>
                <a:lnTo>
                  <a:pt x="41855" y="14224"/>
                </a:lnTo>
                <a:lnTo>
                  <a:pt x="40766" y="11683"/>
                </a:lnTo>
                <a:lnTo>
                  <a:pt x="38734" y="8762"/>
                </a:lnTo>
                <a:lnTo>
                  <a:pt x="37083" y="6476"/>
                </a:lnTo>
                <a:lnTo>
                  <a:pt x="35458" y="4952"/>
                </a:lnTo>
                <a:close/>
              </a:path>
              <a:path extrusionOk="0" h="42544" w="41909">
                <a:moveTo>
                  <a:pt x="23621" y="0"/>
                </a:moveTo>
                <a:lnTo>
                  <a:pt x="21716" y="380"/>
                </a:lnTo>
                <a:lnTo>
                  <a:pt x="20192" y="1524"/>
                </a:lnTo>
                <a:lnTo>
                  <a:pt x="19050" y="2286"/>
                </a:lnTo>
                <a:lnTo>
                  <a:pt x="18541" y="3428"/>
                </a:lnTo>
                <a:lnTo>
                  <a:pt x="18287" y="4952"/>
                </a:lnTo>
                <a:lnTo>
                  <a:pt x="18207" y="6603"/>
                </a:lnTo>
                <a:lnTo>
                  <a:pt x="18668" y="7874"/>
                </a:lnTo>
                <a:lnTo>
                  <a:pt x="20446" y="10413"/>
                </a:lnTo>
                <a:lnTo>
                  <a:pt x="21589" y="11175"/>
                </a:lnTo>
                <a:lnTo>
                  <a:pt x="24129" y="11683"/>
                </a:lnTo>
                <a:lnTo>
                  <a:pt x="25400" y="11429"/>
                </a:lnTo>
                <a:lnTo>
                  <a:pt x="28320" y="6476"/>
                </a:lnTo>
                <a:lnTo>
                  <a:pt x="28701" y="5714"/>
                </a:lnTo>
                <a:lnTo>
                  <a:pt x="29082" y="5461"/>
                </a:lnTo>
                <a:lnTo>
                  <a:pt x="29590" y="5079"/>
                </a:lnTo>
                <a:lnTo>
                  <a:pt x="30352" y="4952"/>
                </a:lnTo>
                <a:lnTo>
                  <a:pt x="35458" y="4952"/>
                </a:lnTo>
                <a:lnTo>
                  <a:pt x="35051" y="4571"/>
                </a:lnTo>
                <a:lnTo>
                  <a:pt x="30479" y="1269"/>
                </a:lnTo>
                <a:lnTo>
                  <a:pt x="28193" y="380"/>
                </a:lnTo>
                <a:lnTo>
                  <a:pt x="25907" y="126"/>
                </a:lnTo>
                <a:lnTo>
                  <a:pt x="23621"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28" name="Google Shape;28;p16"/>
          <p:cNvPicPr preferRelativeResize="0"/>
          <p:nvPr/>
        </p:nvPicPr>
        <p:blipFill rotWithShape="1">
          <a:blip r:embed="rId12">
            <a:alphaModFix/>
          </a:blip>
          <a:srcRect b="0" l="0" r="0" t="0"/>
          <a:stretch/>
        </p:blipFill>
        <p:spPr>
          <a:xfrm>
            <a:off x="7833360" y="1214569"/>
            <a:ext cx="112834" cy="112834"/>
          </a:xfrm>
          <a:prstGeom prst="rect">
            <a:avLst/>
          </a:prstGeom>
          <a:noFill/>
          <a:ln>
            <a:noFill/>
          </a:ln>
        </p:spPr>
      </p:pic>
      <p:sp>
        <p:nvSpPr>
          <p:cNvPr id="29" name="Google Shape;29;p16"/>
          <p:cNvSpPr/>
          <p:nvPr/>
        </p:nvSpPr>
        <p:spPr>
          <a:xfrm>
            <a:off x="7859268" y="1241170"/>
            <a:ext cx="39370" cy="37465"/>
          </a:xfrm>
          <a:custGeom>
            <a:rect b="b" l="l" r="r" t="t"/>
            <a:pathLst>
              <a:path extrusionOk="0" h="37465" w="39370">
                <a:moveTo>
                  <a:pt x="27050" y="0"/>
                </a:moveTo>
                <a:lnTo>
                  <a:pt x="17145" y="253"/>
                </a:lnTo>
                <a:lnTo>
                  <a:pt x="12573" y="2031"/>
                </a:lnTo>
                <a:lnTo>
                  <a:pt x="8508" y="5461"/>
                </a:lnTo>
                <a:lnTo>
                  <a:pt x="4572" y="8636"/>
                </a:lnTo>
                <a:lnTo>
                  <a:pt x="2158" y="12700"/>
                </a:lnTo>
                <a:lnTo>
                  <a:pt x="962" y="17652"/>
                </a:lnTo>
                <a:lnTo>
                  <a:pt x="0" y="22225"/>
                </a:lnTo>
                <a:lnTo>
                  <a:pt x="1142" y="26796"/>
                </a:lnTo>
                <a:lnTo>
                  <a:pt x="4699" y="30987"/>
                </a:lnTo>
                <a:lnTo>
                  <a:pt x="8254" y="35305"/>
                </a:lnTo>
                <a:lnTo>
                  <a:pt x="12700" y="37337"/>
                </a:lnTo>
                <a:lnTo>
                  <a:pt x="18033" y="37083"/>
                </a:lnTo>
                <a:lnTo>
                  <a:pt x="22478" y="36956"/>
                </a:lnTo>
                <a:lnTo>
                  <a:pt x="26670" y="35178"/>
                </a:lnTo>
                <a:lnTo>
                  <a:pt x="30606" y="31876"/>
                </a:lnTo>
                <a:lnTo>
                  <a:pt x="31693" y="30987"/>
                </a:lnTo>
                <a:lnTo>
                  <a:pt x="10667" y="30987"/>
                </a:lnTo>
                <a:lnTo>
                  <a:pt x="9398" y="30861"/>
                </a:lnTo>
                <a:lnTo>
                  <a:pt x="5587" y="27177"/>
                </a:lnTo>
                <a:lnTo>
                  <a:pt x="5841" y="25780"/>
                </a:lnTo>
                <a:lnTo>
                  <a:pt x="5968" y="24383"/>
                </a:lnTo>
                <a:lnTo>
                  <a:pt x="13588" y="16255"/>
                </a:lnTo>
                <a:lnTo>
                  <a:pt x="17652" y="12826"/>
                </a:lnTo>
                <a:lnTo>
                  <a:pt x="20954" y="10287"/>
                </a:lnTo>
                <a:lnTo>
                  <a:pt x="23367" y="8636"/>
                </a:lnTo>
                <a:lnTo>
                  <a:pt x="25907" y="6984"/>
                </a:lnTo>
                <a:lnTo>
                  <a:pt x="27812" y="6223"/>
                </a:lnTo>
                <a:lnTo>
                  <a:pt x="34777" y="6223"/>
                </a:lnTo>
                <a:lnTo>
                  <a:pt x="31241" y="1904"/>
                </a:lnTo>
                <a:lnTo>
                  <a:pt x="27050" y="0"/>
                </a:lnTo>
                <a:close/>
              </a:path>
              <a:path extrusionOk="0" h="37465" w="39370">
                <a:moveTo>
                  <a:pt x="34777" y="6223"/>
                </a:moveTo>
                <a:lnTo>
                  <a:pt x="29209" y="6223"/>
                </a:lnTo>
                <a:lnTo>
                  <a:pt x="30606" y="6350"/>
                </a:lnTo>
                <a:lnTo>
                  <a:pt x="31750" y="6984"/>
                </a:lnTo>
                <a:lnTo>
                  <a:pt x="32511" y="8000"/>
                </a:lnTo>
                <a:lnTo>
                  <a:pt x="33274" y="8762"/>
                </a:lnTo>
                <a:lnTo>
                  <a:pt x="33654" y="9651"/>
                </a:lnTo>
                <a:lnTo>
                  <a:pt x="33654" y="11811"/>
                </a:lnTo>
                <a:lnTo>
                  <a:pt x="33274" y="13080"/>
                </a:lnTo>
                <a:lnTo>
                  <a:pt x="32257" y="14604"/>
                </a:lnTo>
                <a:lnTo>
                  <a:pt x="31241" y="16001"/>
                </a:lnTo>
                <a:lnTo>
                  <a:pt x="29082" y="18161"/>
                </a:lnTo>
                <a:lnTo>
                  <a:pt x="25653" y="20954"/>
                </a:lnTo>
                <a:lnTo>
                  <a:pt x="19811" y="25780"/>
                </a:lnTo>
                <a:lnTo>
                  <a:pt x="15748" y="28828"/>
                </a:lnTo>
                <a:lnTo>
                  <a:pt x="13588" y="29971"/>
                </a:lnTo>
                <a:lnTo>
                  <a:pt x="12064" y="30733"/>
                </a:lnTo>
                <a:lnTo>
                  <a:pt x="10667" y="30987"/>
                </a:lnTo>
                <a:lnTo>
                  <a:pt x="31693" y="30987"/>
                </a:lnTo>
                <a:lnTo>
                  <a:pt x="33400" y="29590"/>
                </a:lnTo>
                <a:lnTo>
                  <a:pt x="35559" y="26924"/>
                </a:lnTo>
                <a:lnTo>
                  <a:pt x="36956" y="23875"/>
                </a:lnTo>
                <a:lnTo>
                  <a:pt x="38480" y="20827"/>
                </a:lnTo>
                <a:lnTo>
                  <a:pt x="38801" y="18161"/>
                </a:lnTo>
                <a:lnTo>
                  <a:pt x="38821" y="17399"/>
                </a:lnTo>
                <a:lnTo>
                  <a:pt x="38353" y="14477"/>
                </a:lnTo>
                <a:lnTo>
                  <a:pt x="37973" y="11302"/>
                </a:lnTo>
                <a:lnTo>
                  <a:pt x="36702" y="8508"/>
                </a:lnTo>
                <a:lnTo>
                  <a:pt x="34777" y="6223"/>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30" name="Google Shape;30;p16"/>
          <p:cNvPicPr preferRelativeResize="0"/>
          <p:nvPr/>
        </p:nvPicPr>
        <p:blipFill rotWithShape="1">
          <a:blip r:embed="rId13">
            <a:alphaModFix/>
          </a:blip>
          <a:srcRect b="0" l="0" r="0" t="0"/>
          <a:stretch/>
        </p:blipFill>
        <p:spPr>
          <a:xfrm>
            <a:off x="7854696" y="1226769"/>
            <a:ext cx="123444" cy="140258"/>
          </a:xfrm>
          <a:prstGeom prst="rect">
            <a:avLst/>
          </a:prstGeom>
          <a:noFill/>
          <a:ln>
            <a:noFill/>
          </a:ln>
        </p:spPr>
      </p:pic>
      <p:pic>
        <p:nvPicPr>
          <p:cNvPr id="31" name="Google Shape;31;p16"/>
          <p:cNvPicPr preferRelativeResize="0"/>
          <p:nvPr/>
        </p:nvPicPr>
        <p:blipFill rotWithShape="1">
          <a:blip r:embed="rId14">
            <a:alphaModFix/>
          </a:blip>
          <a:srcRect b="0" l="0" r="0" t="0"/>
          <a:stretch/>
        </p:blipFill>
        <p:spPr>
          <a:xfrm>
            <a:off x="7880096" y="1253109"/>
            <a:ext cx="122369" cy="132333"/>
          </a:xfrm>
          <a:prstGeom prst="rect">
            <a:avLst/>
          </a:prstGeom>
          <a:noFill/>
          <a:ln>
            <a:noFill/>
          </a:ln>
        </p:spPr>
      </p:pic>
      <p:sp>
        <p:nvSpPr>
          <p:cNvPr id="32" name="Google Shape;32;p16"/>
          <p:cNvSpPr/>
          <p:nvPr/>
        </p:nvSpPr>
        <p:spPr>
          <a:xfrm>
            <a:off x="7912481" y="1299845"/>
            <a:ext cx="42545" cy="36830"/>
          </a:xfrm>
          <a:custGeom>
            <a:rect b="b" l="l" r="r" t="t"/>
            <a:pathLst>
              <a:path extrusionOk="0" h="36830" w="42545">
                <a:moveTo>
                  <a:pt x="28575" y="0"/>
                </a:moveTo>
                <a:lnTo>
                  <a:pt x="14986" y="12700"/>
                </a:lnTo>
                <a:lnTo>
                  <a:pt x="15367" y="16001"/>
                </a:lnTo>
                <a:lnTo>
                  <a:pt x="16383" y="20827"/>
                </a:lnTo>
                <a:lnTo>
                  <a:pt x="17145" y="24002"/>
                </a:lnTo>
                <a:lnTo>
                  <a:pt x="17525" y="26288"/>
                </a:lnTo>
                <a:lnTo>
                  <a:pt x="17399" y="27431"/>
                </a:lnTo>
                <a:lnTo>
                  <a:pt x="17399" y="28701"/>
                </a:lnTo>
                <a:lnTo>
                  <a:pt x="16891" y="29717"/>
                </a:lnTo>
                <a:lnTo>
                  <a:pt x="16001" y="30606"/>
                </a:lnTo>
                <a:lnTo>
                  <a:pt x="15240" y="31495"/>
                </a:lnTo>
                <a:lnTo>
                  <a:pt x="14350" y="31876"/>
                </a:lnTo>
                <a:lnTo>
                  <a:pt x="12065" y="31876"/>
                </a:lnTo>
                <a:lnTo>
                  <a:pt x="11049" y="31495"/>
                </a:lnTo>
                <a:lnTo>
                  <a:pt x="8890" y="29337"/>
                </a:lnTo>
                <a:lnTo>
                  <a:pt x="8000" y="27431"/>
                </a:lnTo>
                <a:lnTo>
                  <a:pt x="7747" y="24764"/>
                </a:lnTo>
                <a:lnTo>
                  <a:pt x="7366" y="22097"/>
                </a:lnTo>
                <a:lnTo>
                  <a:pt x="8000" y="19050"/>
                </a:lnTo>
                <a:lnTo>
                  <a:pt x="9525" y="15747"/>
                </a:lnTo>
                <a:lnTo>
                  <a:pt x="8509" y="14858"/>
                </a:lnTo>
                <a:lnTo>
                  <a:pt x="0" y="24891"/>
                </a:lnTo>
                <a:lnTo>
                  <a:pt x="889" y="25780"/>
                </a:lnTo>
                <a:lnTo>
                  <a:pt x="2159" y="25145"/>
                </a:lnTo>
                <a:lnTo>
                  <a:pt x="3175" y="25145"/>
                </a:lnTo>
                <a:lnTo>
                  <a:pt x="3810" y="25780"/>
                </a:lnTo>
                <a:lnTo>
                  <a:pt x="4318" y="26415"/>
                </a:lnTo>
                <a:lnTo>
                  <a:pt x="6096" y="29971"/>
                </a:lnTo>
                <a:lnTo>
                  <a:pt x="7366" y="32003"/>
                </a:lnTo>
                <a:lnTo>
                  <a:pt x="10287" y="34797"/>
                </a:lnTo>
                <a:lnTo>
                  <a:pt x="12192" y="35813"/>
                </a:lnTo>
                <a:lnTo>
                  <a:pt x="16383" y="36829"/>
                </a:lnTo>
                <a:lnTo>
                  <a:pt x="18415" y="36702"/>
                </a:lnTo>
                <a:lnTo>
                  <a:pt x="20447" y="35940"/>
                </a:lnTo>
                <a:lnTo>
                  <a:pt x="22605" y="35305"/>
                </a:lnTo>
                <a:lnTo>
                  <a:pt x="24384" y="34162"/>
                </a:lnTo>
                <a:lnTo>
                  <a:pt x="27304" y="30987"/>
                </a:lnTo>
                <a:lnTo>
                  <a:pt x="28194" y="29082"/>
                </a:lnTo>
                <a:lnTo>
                  <a:pt x="28955" y="24764"/>
                </a:lnTo>
                <a:lnTo>
                  <a:pt x="28701" y="21462"/>
                </a:lnTo>
                <a:lnTo>
                  <a:pt x="26670" y="12445"/>
                </a:lnTo>
                <a:lnTo>
                  <a:pt x="26162" y="9397"/>
                </a:lnTo>
                <a:lnTo>
                  <a:pt x="26416" y="7238"/>
                </a:lnTo>
                <a:lnTo>
                  <a:pt x="26670" y="6603"/>
                </a:lnTo>
                <a:lnTo>
                  <a:pt x="27813" y="5333"/>
                </a:lnTo>
                <a:lnTo>
                  <a:pt x="28575" y="5079"/>
                </a:lnTo>
                <a:lnTo>
                  <a:pt x="29718" y="5079"/>
                </a:lnTo>
                <a:lnTo>
                  <a:pt x="30734" y="4952"/>
                </a:lnTo>
                <a:lnTo>
                  <a:pt x="35051" y="13334"/>
                </a:lnTo>
                <a:lnTo>
                  <a:pt x="34544" y="16255"/>
                </a:lnTo>
                <a:lnTo>
                  <a:pt x="33147" y="20065"/>
                </a:lnTo>
                <a:lnTo>
                  <a:pt x="34163" y="20954"/>
                </a:lnTo>
                <a:lnTo>
                  <a:pt x="42291" y="11429"/>
                </a:lnTo>
                <a:lnTo>
                  <a:pt x="41275" y="10540"/>
                </a:lnTo>
                <a:lnTo>
                  <a:pt x="39497" y="10921"/>
                </a:lnTo>
                <a:lnTo>
                  <a:pt x="39116" y="10794"/>
                </a:lnTo>
                <a:lnTo>
                  <a:pt x="38862" y="10794"/>
                </a:lnTo>
                <a:lnTo>
                  <a:pt x="38100" y="10287"/>
                </a:lnTo>
                <a:lnTo>
                  <a:pt x="37465" y="9397"/>
                </a:lnTo>
                <a:lnTo>
                  <a:pt x="36575" y="6603"/>
                </a:lnTo>
                <a:lnTo>
                  <a:pt x="35560" y="4952"/>
                </a:lnTo>
                <a:lnTo>
                  <a:pt x="34036" y="3682"/>
                </a:lnTo>
                <a:lnTo>
                  <a:pt x="31369" y="1142"/>
                </a:lnTo>
                <a:lnTo>
                  <a:pt x="28575"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33" name="Google Shape;33;p16"/>
          <p:cNvPicPr preferRelativeResize="0"/>
          <p:nvPr/>
        </p:nvPicPr>
        <p:blipFill rotWithShape="1">
          <a:blip r:embed="rId15">
            <a:alphaModFix/>
          </a:blip>
          <a:srcRect b="0" l="0" r="0" t="0"/>
          <a:stretch/>
        </p:blipFill>
        <p:spPr>
          <a:xfrm>
            <a:off x="7908036" y="1281684"/>
            <a:ext cx="120503" cy="123444"/>
          </a:xfrm>
          <a:prstGeom prst="rect">
            <a:avLst/>
          </a:prstGeom>
          <a:noFill/>
          <a:ln>
            <a:noFill/>
          </a:ln>
        </p:spPr>
      </p:pic>
      <p:sp>
        <p:nvSpPr>
          <p:cNvPr id="34" name="Google Shape;34;p16"/>
          <p:cNvSpPr/>
          <p:nvPr/>
        </p:nvSpPr>
        <p:spPr>
          <a:xfrm>
            <a:off x="7934579" y="1307592"/>
            <a:ext cx="45720" cy="49530"/>
          </a:xfrm>
          <a:custGeom>
            <a:rect b="b" l="l" r="r" t="t"/>
            <a:pathLst>
              <a:path extrusionOk="0" h="49530" w="45720">
                <a:moveTo>
                  <a:pt x="1016" y="35306"/>
                </a:moveTo>
                <a:lnTo>
                  <a:pt x="0" y="36322"/>
                </a:lnTo>
                <a:lnTo>
                  <a:pt x="14986" y="49403"/>
                </a:lnTo>
                <a:lnTo>
                  <a:pt x="16001" y="48260"/>
                </a:lnTo>
                <a:lnTo>
                  <a:pt x="14731" y="47117"/>
                </a:lnTo>
                <a:lnTo>
                  <a:pt x="14097" y="45974"/>
                </a:lnTo>
                <a:lnTo>
                  <a:pt x="14097" y="44069"/>
                </a:lnTo>
                <a:lnTo>
                  <a:pt x="14986" y="42672"/>
                </a:lnTo>
                <a:lnTo>
                  <a:pt x="20024" y="36830"/>
                </a:lnTo>
                <a:lnTo>
                  <a:pt x="3428" y="36830"/>
                </a:lnTo>
                <a:lnTo>
                  <a:pt x="2286" y="36322"/>
                </a:lnTo>
                <a:lnTo>
                  <a:pt x="1016" y="35306"/>
                </a:lnTo>
                <a:close/>
              </a:path>
              <a:path extrusionOk="0" h="49530" w="45720">
                <a:moveTo>
                  <a:pt x="24129" y="8636"/>
                </a:moveTo>
                <a:lnTo>
                  <a:pt x="23114" y="9652"/>
                </a:lnTo>
                <a:lnTo>
                  <a:pt x="24384" y="10922"/>
                </a:lnTo>
                <a:lnTo>
                  <a:pt x="25019" y="11937"/>
                </a:lnTo>
                <a:lnTo>
                  <a:pt x="25019" y="13843"/>
                </a:lnTo>
                <a:lnTo>
                  <a:pt x="24129" y="15367"/>
                </a:lnTo>
                <a:lnTo>
                  <a:pt x="22351" y="17272"/>
                </a:lnTo>
                <a:lnTo>
                  <a:pt x="8381" y="33528"/>
                </a:lnTo>
                <a:lnTo>
                  <a:pt x="6603" y="35433"/>
                </a:lnTo>
                <a:lnTo>
                  <a:pt x="5461" y="36449"/>
                </a:lnTo>
                <a:lnTo>
                  <a:pt x="4572" y="36575"/>
                </a:lnTo>
                <a:lnTo>
                  <a:pt x="3428" y="36830"/>
                </a:lnTo>
                <a:lnTo>
                  <a:pt x="20024" y="36830"/>
                </a:lnTo>
                <a:lnTo>
                  <a:pt x="35687" y="18669"/>
                </a:lnTo>
                <a:lnTo>
                  <a:pt x="24129" y="8636"/>
                </a:lnTo>
                <a:close/>
              </a:path>
              <a:path extrusionOk="0" h="49530" w="45720">
                <a:moveTo>
                  <a:pt x="40513" y="0"/>
                </a:moveTo>
                <a:lnTo>
                  <a:pt x="33274" y="8382"/>
                </a:lnTo>
                <a:lnTo>
                  <a:pt x="34036" y="9779"/>
                </a:lnTo>
                <a:lnTo>
                  <a:pt x="35305" y="10795"/>
                </a:lnTo>
                <a:lnTo>
                  <a:pt x="36575" y="11937"/>
                </a:lnTo>
                <a:lnTo>
                  <a:pt x="37973" y="12446"/>
                </a:lnTo>
                <a:lnTo>
                  <a:pt x="41401" y="12192"/>
                </a:lnTo>
                <a:lnTo>
                  <a:pt x="42799" y="11557"/>
                </a:lnTo>
                <a:lnTo>
                  <a:pt x="43815" y="10287"/>
                </a:lnTo>
                <a:lnTo>
                  <a:pt x="44957" y="9017"/>
                </a:lnTo>
                <a:lnTo>
                  <a:pt x="45466" y="7493"/>
                </a:lnTo>
                <a:lnTo>
                  <a:pt x="45212" y="4191"/>
                </a:lnTo>
                <a:lnTo>
                  <a:pt x="44576" y="2794"/>
                </a:lnTo>
                <a:lnTo>
                  <a:pt x="42037" y="508"/>
                </a:lnTo>
                <a:lnTo>
                  <a:pt x="40513"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35" name="Google Shape;35;p16"/>
          <p:cNvPicPr preferRelativeResize="0"/>
          <p:nvPr/>
        </p:nvPicPr>
        <p:blipFill rotWithShape="1">
          <a:blip r:embed="rId16">
            <a:alphaModFix/>
          </a:blip>
          <a:srcRect b="0" l="0" r="0" t="0"/>
          <a:stretch/>
        </p:blipFill>
        <p:spPr>
          <a:xfrm>
            <a:off x="7932420" y="1304518"/>
            <a:ext cx="120503" cy="128168"/>
          </a:xfrm>
          <a:prstGeom prst="rect">
            <a:avLst/>
          </a:prstGeom>
          <a:noFill/>
          <a:ln>
            <a:noFill/>
          </a:ln>
        </p:spPr>
      </p:pic>
      <p:sp>
        <p:nvSpPr>
          <p:cNvPr id="36" name="Google Shape;36;p16"/>
          <p:cNvSpPr/>
          <p:nvPr/>
        </p:nvSpPr>
        <p:spPr>
          <a:xfrm>
            <a:off x="7959090" y="1330833"/>
            <a:ext cx="44450" cy="53975"/>
          </a:xfrm>
          <a:custGeom>
            <a:rect b="b" l="l" r="r" t="t"/>
            <a:pathLst>
              <a:path extrusionOk="0" h="53975" w="44450">
                <a:moveTo>
                  <a:pt x="16255" y="0"/>
                </a:moveTo>
                <a:lnTo>
                  <a:pt x="15366" y="1269"/>
                </a:lnTo>
                <a:lnTo>
                  <a:pt x="16509" y="2412"/>
                </a:lnTo>
                <a:lnTo>
                  <a:pt x="17144" y="3428"/>
                </a:lnTo>
                <a:lnTo>
                  <a:pt x="17144" y="5079"/>
                </a:lnTo>
                <a:lnTo>
                  <a:pt x="16255" y="6603"/>
                </a:lnTo>
                <a:lnTo>
                  <a:pt x="14477" y="8762"/>
                </a:lnTo>
                <a:lnTo>
                  <a:pt x="5587" y="20319"/>
                </a:lnTo>
                <a:lnTo>
                  <a:pt x="2920" y="23621"/>
                </a:lnTo>
                <a:lnTo>
                  <a:pt x="1396" y="26162"/>
                </a:lnTo>
                <a:lnTo>
                  <a:pt x="126" y="29463"/>
                </a:lnTo>
                <a:lnTo>
                  <a:pt x="0" y="31368"/>
                </a:lnTo>
                <a:lnTo>
                  <a:pt x="1015" y="35305"/>
                </a:lnTo>
                <a:lnTo>
                  <a:pt x="11302" y="41020"/>
                </a:lnTo>
                <a:lnTo>
                  <a:pt x="13588" y="40893"/>
                </a:lnTo>
                <a:lnTo>
                  <a:pt x="16255" y="40386"/>
                </a:lnTo>
                <a:lnTo>
                  <a:pt x="13207" y="44195"/>
                </a:lnTo>
                <a:lnTo>
                  <a:pt x="25018" y="53466"/>
                </a:lnTo>
                <a:lnTo>
                  <a:pt x="25907" y="52324"/>
                </a:lnTo>
                <a:lnTo>
                  <a:pt x="24764" y="51180"/>
                </a:lnTo>
                <a:lnTo>
                  <a:pt x="24129" y="50164"/>
                </a:lnTo>
                <a:lnTo>
                  <a:pt x="24256" y="49275"/>
                </a:lnTo>
                <a:lnTo>
                  <a:pt x="24256" y="48513"/>
                </a:lnTo>
                <a:lnTo>
                  <a:pt x="25018" y="46989"/>
                </a:lnTo>
                <a:lnTo>
                  <a:pt x="44450" y="21970"/>
                </a:lnTo>
                <a:lnTo>
                  <a:pt x="32638" y="12826"/>
                </a:lnTo>
                <a:lnTo>
                  <a:pt x="31750" y="13969"/>
                </a:lnTo>
                <a:lnTo>
                  <a:pt x="32892" y="15112"/>
                </a:lnTo>
                <a:lnTo>
                  <a:pt x="33527" y="16128"/>
                </a:lnTo>
                <a:lnTo>
                  <a:pt x="33527" y="17779"/>
                </a:lnTo>
                <a:lnTo>
                  <a:pt x="32638" y="19303"/>
                </a:lnTo>
                <a:lnTo>
                  <a:pt x="18795" y="37083"/>
                </a:lnTo>
                <a:lnTo>
                  <a:pt x="16382" y="37845"/>
                </a:lnTo>
                <a:lnTo>
                  <a:pt x="14604" y="38100"/>
                </a:lnTo>
                <a:lnTo>
                  <a:pt x="12445" y="37972"/>
                </a:lnTo>
                <a:lnTo>
                  <a:pt x="11556" y="37591"/>
                </a:lnTo>
                <a:lnTo>
                  <a:pt x="10286" y="36575"/>
                </a:lnTo>
                <a:lnTo>
                  <a:pt x="9905" y="36067"/>
                </a:lnTo>
                <a:lnTo>
                  <a:pt x="9778" y="35432"/>
                </a:lnTo>
                <a:lnTo>
                  <a:pt x="9525" y="34797"/>
                </a:lnTo>
                <a:lnTo>
                  <a:pt x="9525" y="34036"/>
                </a:lnTo>
                <a:lnTo>
                  <a:pt x="9905" y="33274"/>
                </a:lnTo>
                <a:lnTo>
                  <a:pt x="10159" y="32512"/>
                </a:lnTo>
                <a:lnTo>
                  <a:pt x="11049" y="31114"/>
                </a:lnTo>
                <a:lnTo>
                  <a:pt x="12700" y="29082"/>
                </a:lnTo>
                <a:lnTo>
                  <a:pt x="28066" y="9270"/>
                </a:lnTo>
                <a:lnTo>
                  <a:pt x="16255"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37" name="Google Shape;37;p16"/>
          <p:cNvPicPr preferRelativeResize="0"/>
          <p:nvPr/>
        </p:nvPicPr>
        <p:blipFill rotWithShape="1">
          <a:blip r:embed="rId17">
            <a:alphaModFix/>
          </a:blip>
          <a:srcRect b="0" l="0" r="0" t="0"/>
          <a:stretch/>
        </p:blipFill>
        <p:spPr>
          <a:xfrm>
            <a:off x="7962900" y="1331958"/>
            <a:ext cx="121973" cy="126382"/>
          </a:xfrm>
          <a:prstGeom prst="rect">
            <a:avLst/>
          </a:prstGeom>
          <a:noFill/>
          <a:ln>
            <a:noFill/>
          </a:ln>
        </p:spPr>
      </p:pic>
      <p:sp>
        <p:nvSpPr>
          <p:cNvPr id="38" name="Google Shape;38;p16"/>
          <p:cNvSpPr/>
          <p:nvPr/>
        </p:nvSpPr>
        <p:spPr>
          <a:xfrm>
            <a:off x="7989570" y="1357630"/>
            <a:ext cx="47625" cy="52705"/>
          </a:xfrm>
          <a:custGeom>
            <a:rect b="b" l="l" r="r" t="t"/>
            <a:pathLst>
              <a:path extrusionOk="0" h="52705" w="47625">
                <a:moveTo>
                  <a:pt x="20574" y="0"/>
                </a:moveTo>
                <a:lnTo>
                  <a:pt x="19684" y="1270"/>
                </a:lnTo>
                <a:lnTo>
                  <a:pt x="20954" y="2286"/>
                </a:lnTo>
                <a:lnTo>
                  <a:pt x="21589" y="3302"/>
                </a:lnTo>
                <a:lnTo>
                  <a:pt x="21716" y="4191"/>
                </a:lnTo>
                <a:lnTo>
                  <a:pt x="21716" y="4953"/>
                </a:lnTo>
                <a:lnTo>
                  <a:pt x="3428" y="30353"/>
                </a:lnTo>
                <a:lnTo>
                  <a:pt x="2158" y="30099"/>
                </a:lnTo>
                <a:lnTo>
                  <a:pt x="888" y="29337"/>
                </a:lnTo>
                <a:lnTo>
                  <a:pt x="0" y="30607"/>
                </a:lnTo>
                <a:lnTo>
                  <a:pt x="15494" y="40894"/>
                </a:lnTo>
                <a:lnTo>
                  <a:pt x="16255" y="39750"/>
                </a:lnTo>
                <a:lnTo>
                  <a:pt x="15239" y="38862"/>
                </a:lnTo>
                <a:lnTo>
                  <a:pt x="14731" y="37973"/>
                </a:lnTo>
                <a:lnTo>
                  <a:pt x="14604" y="36957"/>
                </a:lnTo>
                <a:lnTo>
                  <a:pt x="14604" y="36068"/>
                </a:lnTo>
                <a:lnTo>
                  <a:pt x="15366" y="34544"/>
                </a:lnTo>
                <a:lnTo>
                  <a:pt x="27939" y="15875"/>
                </a:lnTo>
                <a:lnTo>
                  <a:pt x="31369" y="14350"/>
                </a:lnTo>
                <a:lnTo>
                  <a:pt x="34035" y="14224"/>
                </a:lnTo>
                <a:lnTo>
                  <a:pt x="36449" y="15748"/>
                </a:lnTo>
                <a:lnTo>
                  <a:pt x="36829" y="16383"/>
                </a:lnTo>
                <a:lnTo>
                  <a:pt x="37083" y="17018"/>
                </a:lnTo>
                <a:lnTo>
                  <a:pt x="37210" y="17653"/>
                </a:lnTo>
                <a:lnTo>
                  <a:pt x="37210" y="18415"/>
                </a:lnTo>
                <a:lnTo>
                  <a:pt x="36956" y="19177"/>
                </a:lnTo>
                <a:lnTo>
                  <a:pt x="36829" y="19939"/>
                </a:lnTo>
                <a:lnTo>
                  <a:pt x="35813" y="21590"/>
                </a:lnTo>
                <a:lnTo>
                  <a:pt x="23495" y="39878"/>
                </a:lnTo>
                <a:lnTo>
                  <a:pt x="22478" y="41021"/>
                </a:lnTo>
                <a:lnTo>
                  <a:pt x="20700" y="41783"/>
                </a:lnTo>
                <a:lnTo>
                  <a:pt x="19557" y="41783"/>
                </a:lnTo>
                <a:lnTo>
                  <a:pt x="18287" y="41148"/>
                </a:lnTo>
                <a:lnTo>
                  <a:pt x="17525" y="42291"/>
                </a:lnTo>
                <a:lnTo>
                  <a:pt x="32893" y="52705"/>
                </a:lnTo>
                <a:lnTo>
                  <a:pt x="33781" y="51562"/>
                </a:lnTo>
                <a:lnTo>
                  <a:pt x="32511" y="50419"/>
                </a:lnTo>
                <a:lnTo>
                  <a:pt x="31876" y="49530"/>
                </a:lnTo>
                <a:lnTo>
                  <a:pt x="31750" y="48641"/>
                </a:lnTo>
                <a:lnTo>
                  <a:pt x="31750" y="47752"/>
                </a:lnTo>
                <a:lnTo>
                  <a:pt x="32511" y="46228"/>
                </a:lnTo>
                <a:lnTo>
                  <a:pt x="42163" y="32004"/>
                </a:lnTo>
                <a:lnTo>
                  <a:pt x="44450" y="28448"/>
                </a:lnTo>
                <a:lnTo>
                  <a:pt x="45974" y="25908"/>
                </a:lnTo>
                <a:lnTo>
                  <a:pt x="46354" y="24511"/>
                </a:lnTo>
                <a:lnTo>
                  <a:pt x="47116" y="22479"/>
                </a:lnTo>
                <a:lnTo>
                  <a:pt x="47116" y="20574"/>
                </a:lnTo>
                <a:lnTo>
                  <a:pt x="46481" y="18669"/>
                </a:lnTo>
                <a:lnTo>
                  <a:pt x="45974" y="16637"/>
                </a:lnTo>
                <a:lnTo>
                  <a:pt x="35305" y="11557"/>
                </a:lnTo>
                <a:lnTo>
                  <a:pt x="33020" y="11684"/>
                </a:lnTo>
                <a:lnTo>
                  <a:pt x="30352" y="12319"/>
                </a:lnTo>
                <a:lnTo>
                  <a:pt x="33020" y="8382"/>
                </a:lnTo>
                <a:lnTo>
                  <a:pt x="20574"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39" name="Google Shape;39;p16"/>
          <p:cNvPicPr preferRelativeResize="0"/>
          <p:nvPr/>
        </p:nvPicPr>
        <p:blipFill rotWithShape="1">
          <a:blip r:embed="rId18">
            <a:alphaModFix/>
          </a:blip>
          <a:srcRect b="0" l="0" r="0" t="0"/>
          <a:stretch/>
        </p:blipFill>
        <p:spPr>
          <a:xfrm>
            <a:off x="7996428" y="1359357"/>
            <a:ext cx="129641" cy="131114"/>
          </a:xfrm>
          <a:prstGeom prst="rect">
            <a:avLst/>
          </a:prstGeom>
          <a:noFill/>
          <a:ln>
            <a:noFill/>
          </a:ln>
        </p:spPr>
      </p:pic>
      <p:sp>
        <p:nvSpPr>
          <p:cNvPr id="40" name="Google Shape;40;p16"/>
          <p:cNvSpPr/>
          <p:nvPr/>
        </p:nvSpPr>
        <p:spPr>
          <a:xfrm>
            <a:off x="8022548" y="1385823"/>
            <a:ext cx="55244" cy="55880"/>
          </a:xfrm>
          <a:custGeom>
            <a:rect b="b" l="l" r="r" t="t"/>
            <a:pathLst>
              <a:path extrusionOk="0" h="55880" w="55245">
                <a:moveTo>
                  <a:pt x="4741" y="34162"/>
                </a:moveTo>
                <a:lnTo>
                  <a:pt x="2201" y="34925"/>
                </a:lnTo>
                <a:lnTo>
                  <a:pt x="1312" y="35560"/>
                </a:lnTo>
                <a:lnTo>
                  <a:pt x="677" y="36702"/>
                </a:lnTo>
                <a:lnTo>
                  <a:pt x="121" y="37591"/>
                </a:lnTo>
                <a:lnTo>
                  <a:pt x="0" y="39370"/>
                </a:lnTo>
                <a:lnTo>
                  <a:pt x="423" y="40639"/>
                </a:lnTo>
                <a:lnTo>
                  <a:pt x="804" y="42290"/>
                </a:lnTo>
                <a:lnTo>
                  <a:pt x="24934" y="55879"/>
                </a:lnTo>
                <a:lnTo>
                  <a:pt x="27093" y="55625"/>
                </a:lnTo>
                <a:lnTo>
                  <a:pt x="29252" y="54737"/>
                </a:lnTo>
                <a:lnTo>
                  <a:pt x="31284" y="53848"/>
                </a:lnTo>
                <a:lnTo>
                  <a:pt x="32635" y="52704"/>
                </a:lnTo>
                <a:lnTo>
                  <a:pt x="24172" y="52704"/>
                </a:lnTo>
                <a:lnTo>
                  <a:pt x="21886" y="52450"/>
                </a:lnTo>
                <a:lnTo>
                  <a:pt x="19600" y="52324"/>
                </a:lnTo>
                <a:lnTo>
                  <a:pt x="16806" y="51308"/>
                </a:lnTo>
                <a:lnTo>
                  <a:pt x="13631" y="49402"/>
                </a:lnTo>
                <a:lnTo>
                  <a:pt x="9948" y="47243"/>
                </a:lnTo>
                <a:lnTo>
                  <a:pt x="7789" y="45338"/>
                </a:lnTo>
                <a:lnTo>
                  <a:pt x="6900" y="43687"/>
                </a:lnTo>
                <a:lnTo>
                  <a:pt x="6138" y="41910"/>
                </a:lnTo>
                <a:lnTo>
                  <a:pt x="6138" y="40512"/>
                </a:lnTo>
                <a:lnTo>
                  <a:pt x="6900" y="39115"/>
                </a:lnTo>
                <a:lnTo>
                  <a:pt x="7408" y="38100"/>
                </a:lnTo>
                <a:lnTo>
                  <a:pt x="8678" y="37591"/>
                </a:lnTo>
                <a:lnTo>
                  <a:pt x="30529" y="37591"/>
                </a:lnTo>
                <a:lnTo>
                  <a:pt x="29887" y="37084"/>
                </a:lnTo>
                <a:lnTo>
                  <a:pt x="26256" y="34925"/>
                </a:lnTo>
                <a:lnTo>
                  <a:pt x="9059" y="34925"/>
                </a:lnTo>
                <a:lnTo>
                  <a:pt x="6646" y="34289"/>
                </a:lnTo>
                <a:lnTo>
                  <a:pt x="4741" y="34162"/>
                </a:lnTo>
                <a:close/>
              </a:path>
              <a:path extrusionOk="0" h="55880" w="55245">
                <a:moveTo>
                  <a:pt x="30529" y="37591"/>
                </a:moveTo>
                <a:lnTo>
                  <a:pt x="11345" y="37591"/>
                </a:lnTo>
                <a:lnTo>
                  <a:pt x="12996" y="38353"/>
                </a:lnTo>
                <a:lnTo>
                  <a:pt x="15282" y="39624"/>
                </a:lnTo>
                <a:lnTo>
                  <a:pt x="20616" y="42799"/>
                </a:lnTo>
                <a:lnTo>
                  <a:pt x="23918" y="44830"/>
                </a:lnTo>
                <a:lnTo>
                  <a:pt x="24934" y="45847"/>
                </a:lnTo>
                <a:lnTo>
                  <a:pt x="26077" y="46736"/>
                </a:lnTo>
                <a:lnTo>
                  <a:pt x="26712" y="47751"/>
                </a:lnTo>
                <a:lnTo>
                  <a:pt x="26966" y="48767"/>
                </a:lnTo>
                <a:lnTo>
                  <a:pt x="26966" y="49911"/>
                </a:lnTo>
                <a:lnTo>
                  <a:pt x="25696" y="52070"/>
                </a:lnTo>
                <a:lnTo>
                  <a:pt x="24172" y="52704"/>
                </a:lnTo>
                <a:lnTo>
                  <a:pt x="32635" y="52704"/>
                </a:lnTo>
                <a:lnTo>
                  <a:pt x="32935" y="52450"/>
                </a:lnTo>
                <a:lnTo>
                  <a:pt x="35729" y="47498"/>
                </a:lnTo>
                <a:lnTo>
                  <a:pt x="35729" y="44450"/>
                </a:lnTo>
                <a:lnTo>
                  <a:pt x="32935" y="39497"/>
                </a:lnTo>
                <a:lnTo>
                  <a:pt x="30529" y="37591"/>
                </a:lnTo>
                <a:close/>
              </a:path>
              <a:path extrusionOk="0" h="55880" w="55245">
                <a:moveTo>
                  <a:pt x="17314" y="21843"/>
                </a:moveTo>
                <a:lnTo>
                  <a:pt x="14647" y="22098"/>
                </a:lnTo>
                <a:lnTo>
                  <a:pt x="10583" y="23622"/>
                </a:lnTo>
                <a:lnTo>
                  <a:pt x="9059" y="24764"/>
                </a:lnTo>
                <a:lnTo>
                  <a:pt x="8170" y="26415"/>
                </a:lnTo>
                <a:lnTo>
                  <a:pt x="6798" y="28701"/>
                </a:lnTo>
                <a:lnTo>
                  <a:pt x="6745" y="30099"/>
                </a:lnTo>
                <a:lnTo>
                  <a:pt x="6900" y="31876"/>
                </a:lnTo>
                <a:lnTo>
                  <a:pt x="9059" y="34925"/>
                </a:lnTo>
                <a:lnTo>
                  <a:pt x="26256" y="34925"/>
                </a:lnTo>
                <a:lnTo>
                  <a:pt x="25188" y="34289"/>
                </a:lnTo>
                <a:lnTo>
                  <a:pt x="19219" y="30987"/>
                </a:lnTo>
                <a:lnTo>
                  <a:pt x="17822" y="30099"/>
                </a:lnTo>
                <a:lnTo>
                  <a:pt x="16933" y="29210"/>
                </a:lnTo>
                <a:lnTo>
                  <a:pt x="16679" y="28448"/>
                </a:lnTo>
                <a:lnTo>
                  <a:pt x="16298" y="27559"/>
                </a:lnTo>
                <a:lnTo>
                  <a:pt x="19346" y="24002"/>
                </a:lnTo>
                <a:lnTo>
                  <a:pt x="20362" y="23749"/>
                </a:lnTo>
                <a:lnTo>
                  <a:pt x="25315" y="23749"/>
                </a:lnTo>
                <a:lnTo>
                  <a:pt x="24680" y="22605"/>
                </a:lnTo>
                <a:lnTo>
                  <a:pt x="24644" y="22351"/>
                </a:lnTo>
                <a:lnTo>
                  <a:pt x="20489" y="22351"/>
                </a:lnTo>
                <a:lnTo>
                  <a:pt x="17314" y="21843"/>
                </a:lnTo>
                <a:close/>
              </a:path>
              <a:path extrusionOk="0" h="55880" w="55245">
                <a:moveTo>
                  <a:pt x="25315" y="23749"/>
                </a:moveTo>
                <a:lnTo>
                  <a:pt x="20362" y="23749"/>
                </a:lnTo>
                <a:lnTo>
                  <a:pt x="21378" y="23875"/>
                </a:lnTo>
                <a:lnTo>
                  <a:pt x="22394" y="24511"/>
                </a:lnTo>
                <a:lnTo>
                  <a:pt x="24934" y="26162"/>
                </a:lnTo>
                <a:lnTo>
                  <a:pt x="26331" y="26924"/>
                </a:lnTo>
                <a:lnTo>
                  <a:pt x="28109" y="28066"/>
                </a:lnTo>
                <a:lnTo>
                  <a:pt x="30268" y="28701"/>
                </a:lnTo>
                <a:lnTo>
                  <a:pt x="33062" y="28955"/>
                </a:lnTo>
                <a:lnTo>
                  <a:pt x="35729" y="29337"/>
                </a:lnTo>
                <a:lnTo>
                  <a:pt x="44519" y="25273"/>
                </a:lnTo>
                <a:lnTo>
                  <a:pt x="27855" y="25273"/>
                </a:lnTo>
                <a:lnTo>
                  <a:pt x="25315" y="23749"/>
                </a:lnTo>
                <a:close/>
              </a:path>
              <a:path extrusionOk="0" h="55880" w="55245">
                <a:moveTo>
                  <a:pt x="41014" y="4825"/>
                </a:moveTo>
                <a:lnTo>
                  <a:pt x="36491" y="4825"/>
                </a:lnTo>
                <a:lnTo>
                  <a:pt x="37761" y="5587"/>
                </a:lnTo>
                <a:lnTo>
                  <a:pt x="39158" y="6350"/>
                </a:lnTo>
                <a:lnTo>
                  <a:pt x="39793" y="7365"/>
                </a:lnTo>
                <a:lnTo>
                  <a:pt x="39920" y="8889"/>
                </a:lnTo>
                <a:lnTo>
                  <a:pt x="40047" y="11049"/>
                </a:lnTo>
                <a:lnTo>
                  <a:pt x="39031" y="14097"/>
                </a:lnTo>
                <a:lnTo>
                  <a:pt x="36110" y="19050"/>
                </a:lnTo>
                <a:lnTo>
                  <a:pt x="34586" y="21716"/>
                </a:lnTo>
                <a:lnTo>
                  <a:pt x="32681" y="23875"/>
                </a:lnTo>
                <a:lnTo>
                  <a:pt x="31030" y="24637"/>
                </a:lnTo>
                <a:lnTo>
                  <a:pt x="29379" y="25273"/>
                </a:lnTo>
                <a:lnTo>
                  <a:pt x="44519" y="25273"/>
                </a:lnTo>
                <a:lnTo>
                  <a:pt x="47286" y="17779"/>
                </a:lnTo>
                <a:lnTo>
                  <a:pt x="47032" y="16383"/>
                </a:lnTo>
                <a:lnTo>
                  <a:pt x="46524" y="14604"/>
                </a:lnTo>
                <a:lnTo>
                  <a:pt x="54635" y="14604"/>
                </a:lnTo>
                <a:lnTo>
                  <a:pt x="54779" y="14350"/>
                </a:lnTo>
                <a:lnTo>
                  <a:pt x="44111" y="8127"/>
                </a:lnTo>
                <a:lnTo>
                  <a:pt x="42333" y="5968"/>
                </a:lnTo>
                <a:lnTo>
                  <a:pt x="41014" y="4825"/>
                </a:lnTo>
                <a:close/>
              </a:path>
              <a:path extrusionOk="0" h="55880" w="55245">
                <a:moveTo>
                  <a:pt x="30395" y="0"/>
                </a:moveTo>
                <a:lnTo>
                  <a:pt x="22775" y="1524"/>
                </a:lnTo>
                <a:lnTo>
                  <a:pt x="19854" y="3555"/>
                </a:lnTo>
                <a:lnTo>
                  <a:pt x="16679" y="9016"/>
                </a:lnTo>
                <a:lnTo>
                  <a:pt x="16171" y="11556"/>
                </a:lnTo>
                <a:lnTo>
                  <a:pt x="16425" y="14097"/>
                </a:lnTo>
                <a:lnTo>
                  <a:pt x="16806" y="16763"/>
                </a:lnTo>
                <a:lnTo>
                  <a:pt x="18203" y="19430"/>
                </a:lnTo>
                <a:lnTo>
                  <a:pt x="20489" y="22351"/>
                </a:lnTo>
                <a:lnTo>
                  <a:pt x="24644" y="22351"/>
                </a:lnTo>
                <a:lnTo>
                  <a:pt x="24426" y="20827"/>
                </a:lnTo>
                <a:lnTo>
                  <a:pt x="24341" y="18923"/>
                </a:lnTo>
                <a:lnTo>
                  <a:pt x="34967" y="4825"/>
                </a:lnTo>
                <a:lnTo>
                  <a:pt x="41014" y="4825"/>
                </a:lnTo>
                <a:lnTo>
                  <a:pt x="40428" y="4317"/>
                </a:lnTo>
                <a:lnTo>
                  <a:pt x="38396" y="3048"/>
                </a:lnTo>
                <a:lnTo>
                  <a:pt x="34332" y="762"/>
                </a:lnTo>
                <a:lnTo>
                  <a:pt x="30395" y="0"/>
                </a:lnTo>
                <a:close/>
              </a:path>
              <a:path extrusionOk="0" h="55880" w="55245">
                <a:moveTo>
                  <a:pt x="54635" y="14604"/>
                </a:moveTo>
                <a:lnTo>
                  <a:pt x="46524" y="14604"/>
                </a:lnTo>
                <a:lnTo>
                  <a:pt x="52620" y="18161"/>
                </a:lnTo>
                <a:lnTo>
                  <a:pt x="54635" y="14604"/>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41" name="Google Shape;41;p16"/>
          <p:cNvPicPr preferRelativeResize="0"/>
          <p:nvPr/>
        </p:nvPicPr>
        <p:blipFill rotWithShape="1">
          <a:blip r:embed="rId19">
            <a:alphaModFix/>
          </a:blip>
          <a:srcRect b="0" l="0" r="0" t="0"/>
          <a:stretch/>
        </p:blipFill>
        <p:spPr>
          <a:xfrm>
            <a:off x="8065008" y="1367053"/>
            <a:ext cx="135534" cy="138785"/>
          </a:xfrm>
          <a:prstGeom prst="rect">
            <a:avLst/>
          </a:prstGeom>
          <a:noFill/>
          <a:ln>
            <a:noFill/>
          </a:ln>
        </p:spPr>
      </p:pic>
      <p:pic>
        <p:nvPicPr>
          <p:cNvPr id="42" name="Google Shape;42;p16"/>
          <p:cNvPicPr preferRelativeResize="0"/>
          <p:nvPr/>
        </p:nvPicPr>
        <p:blipFill rotWithShape="1">
          <a:blip r:embed="rId20">
            <a:alphaModFix/>
          </a:blip>
          <a:srcRect b="0" l="0" r="0" t="0"/>
          <a:stretch/>
        </p:blipFill>
        <p:spPr>
          <a:xfrm>
            <a:off x="8091043" y="1393951"/>
            <a:ext cx="135392" cy="134620"/>
          </a:xfrm>
          <a:prstGeom prst="rect">
            <a:avLst/>
          </a:prstGeom>
          <a:noFill/>
          <a:ln>
            <a:noFill/>
          </a:ln>
        </p:spPr>
      </p:pic>
      <p:pic>
        <p:nvPicPr>
          <p:cNvPr id="43" name="Google Shape;43;p16"/>
          <p:cNvPicPr preferRelativeResize="0"/>
          <p:nvPr/>
        </p:nvPicPr>
        <p:blipFill rotWithShape="1">
          <a:blip r:embed="rId21">
            <a:alphaModFix/>
          </a:blip>
          <a:srcRect b="0" l="0" r="0" t="0"/>
          <a:stretch/>
        </p:blipFill>
        <p:spPr>
          <a:xfrm>
            <a:off x="8135239" y="1405153"/>
            <a:ext cx="120332" cy="129641"/>
          </a:xfrm>
          <a:prstGeom prst="rect">
            <a:avLst/>
          </a:prstGeom>
          <a:noFill/>
          <a:ln>
            <a:noFill/>
          </a:ln>
        </p:spPr>
      </p:pic>
      <p:pic>
        <p:nvPicPr>
          <p:cNvPr id="44" name="Google Shape;44;p16"/>
          <p:cNvPicPr preferRelativeResize="0"/>
          <p:nvPr/>
        </p:nvPicPr>
        <p:blipFill rotWithShape="1">
          <a:blip r:embed="rId22">
            <a:alphaModFix/>
          </a:blip>
          <a:srcRect b="0" l="0" r="0" t="0"/>
          <a:stretch/>
        </p:blipFill>
        <p:spPr>
          <a:xfrm>
            <a:off x="8177784" y="1424998"/>
            <a:ext cx="115882" cy="115765"/>
          </a:xfrm>
          <a:prstGeom prst="rect">
            <a:avLst/>
          </a:prstGeom>
          <a:noFill/>
          <a:ln>
            <a:noFill/>
          </a:ln>
        </p:spPr>
      </p:pic>
      <p:sp>
        <p:nvSpPr>
          <p:cNvPr id="45" name="Google Shape;45;p16"/>
          <p:cNvSpPr/>
          <p:nvPr/>
        </p:nvSpPr>
        <p:spPr>
          <a:xfrm>
            <a:off x="8207375" y="1451101"/>
            <a:ext cx="38100" cy="41910"/>
          </a:xfrm>
          <a:custGeom>
            <a:rect b="b" l="l" r="r" t="t"/>
            <a:pathLst>
              <a:path extrusionOk="0" h="41909" w="38100">
                <a:moveTo>
                  <a:pt x="253" y="0"/>
                </a:moveTo>
                <a:lnTo>
                  <a:pt x="0" y="1524"/>
                </a:lnTo>
                <a:lnTo>
                  <a:pt x="1016" y="1905"/>
                </a:lnTo>
                <a:lnTo>
                  <a:pt x="1777" y="2667"/>
                </a:lnTo>
                <a:lnTo>
                  <a:pt x="9778" y="41148"/>
                </a:lnTo>
                <a:lnTo>
                  <a:pt x="11556" y="41528"/>
                </a:lnTo>
                <a:lnTo>
                  <a:pt x="30099" y="16256"/>
                </a:lnTo>
                <a:lnTo>
                  <a:pt x="32257" y="13208"/>
                </a:lnTo>
                <a:lnTo>
                  <a:pt x="33781" y="11430"/>
                </a:lnTo>
                <a:lnTo>
                  <a:pt x="34671" y="10922"/>
                </a:lnTo>
                <a:lnTo>
                  <a:pt x="35559" y="10287"/>
                </a:lnTo>
                <a:lnTo>
                  <a:pt x="36575" y="10160"/>
                </a:lnTo>
                <a:lnTo>
                  <a:pt x="37719" y="10287"/>
                </a:lnTo>
                <a:lnTo>
                  <a:pt x="38100" y="8889"/>
                </a:lnTo>
                <a:lnTo>
                  <a:pt x="26289" y="6096"/>
                </a:lnTo>
                <a:lnTo>
                  <a:pt x="26034" y="7493"/>
                </a:lnTo>
                <a:lnTo>
                  <a:pt x="27431" y="7874"/>
                </a:lnTo>
                <a:lnTo>
                  <a:pt x="28448" y="8382"/>
                </a:lnTo>
                <a:lnTo>
                  <a:pt x="28828" y="9017"/>
                </a:lnTo>
                <a:lnTo>
                  <a:pt x="29336" y="9651"/>
                </a:lnTo>
                <a:lnTo>
                  <a:pt x="29464" y="10413"/>
                </a:lnTo>
                <a:lnTo>
                  <a:pt x="18160" y="28321"/>
                </a:lnTo>
                <a:lnTo>
                  <a:pt x="15494" y="13462"/>
                </a:lnTo>
                <a:lnTo>
                  <a:pt x="14858" y="10540"/>
                </a:lnTo>
                <a:lnTo>
                  <a:pt x="14731" y="8636"/>
                </a:lnTo>
                <a:lnTo>
                  <a:pt x="14985" y="7747"/>
                </a:lnTo>
                <a:lnTo>
                  <a:pt x="15113" y="6985"/>
                </a:lnTo>
                <a:lnTo>
                  <a:pt x="15621" y="6350"/>
                </a:lnTo>
                <a:lnTo>
                  <a:pt x="16382" y="5969"/>
                </a:lnTo>
                <a:lnTo>
                  <a:pt x="16891" y="5587"/>
                </a:lnTo>
                <a:lnTo>
                  <a:pt x="17779" y="5587"/>
                </a:lnTo>
                <a:lnTo>
                  <a:pt x="18923" y="5842"/>
                </a:lnTo>
                <a:lnTo>
                  <a:pt x="19303" y="4445"/>
                </a:lnTo>
                <a:lnTo>
                  <a:pt x="253"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46" name="Google Shape;46;p16"/>
          <p:cNvPicPr preferRelativeResize="0"/>
          <p:nvPr/>
        </p:nvPicPr>
        <p:blipFill rotWithShape="1">
          <a:blip r:embed="rId23">
            <a:alphaModFix/>
          </a:blip>
          <a:srcRect b="0" l="0" r="0" t="0"/>
          <a:stretch/>
        </p:blipFill>
        <p:spPr>
          <a:xfrm>
            <a:off x="8218932" y="1435549"/>
            <a:ext cx="105155" cy="112834"/>
          </a:xfrm>
          <a:prstGeom prst="rect">
            <a:avLst/>
          </a:prstGeom>
          <a:noFill/>
          <a:ln>
            <a:noFill/>
          </a:ln>
        </p:spPr>
      </p:pic>
      <p:sp>
        <p:nvSpPr>
          <p:cNvPr id="47" name="Google Shape;47;p16"/>
          <p:cNvSpPr/>
          <p:nvPr/>
        </p:nvSpPr>
        <p:spPr>
          <a:xfrm>
            <a:off x="8243951" y="1461134"/>
            <a:ext cx="32384" cy="40005"/>
          </a:xfrm>
          <a:custGeom>
            <a:rect b="b" l="l" r="r" t="t"/>
            <a:pathLst>
              <a:path extrusionOk="0" h="40005" w="32384">
                <a:moveTo>
                  <a:pt x="16128" y="0"/>
                </a:moveTo>
                <a:lnTo>
                  <a:pt x="0" y="22732"/>
                </a:lnTo>
                <a:lnTo>
                  <a:pt x="380" y="27050"/>
                </a:lnTo>
                <a:lnTo>
                  <a:pt x="2031" y="30734"/>
                </a:lnTo>
                <a:lnTo>
                  <a:pt x="4191" y="35432"/>
                </a:lnTo>
                <a:lnTo>
                  <a:pt x="7874" y="38100"/>
                </a:lnTo>
                <a:lnTo>
                  <a:pt x="13207" y="38988"/>
                </a:lnTo>
                <a:lnTo>
                  <a:pt x="16382" y="39624"/>
                </a:lnTo>
                <a:lnTo>
                  <a:pt x="19303" y="39242"/>
                </a:lnTo>
                <a:lnTo>
                  <a:pt x="21971" y="37973"/>
                </a:lnTo>
                <a:lnTo>
                  <a:pt x="24510" y="36702"/>
                </a:lnTo>
                <a:lnTo>
                  <a:pt x="27044" y="34289"/>
                </a:lnTo>
                <a:lnTo>
                  <a:pt x="20954" y="34289"/>
                </a:lnTo>
                <a:lnTo>
                  <a:pt x="19430" y="34036"/>
                </a:lnTo>
                <a:lnTo>
                  <a:pt x="11049" y="22478"/>
                </a:lnTo>
                <a:lnTo>
                  <a:pt x="11556" y="17652"/>
                </a:lnTo>
                <a:lnTo>
                  <a:pt x="31926" y="17652"/>
                </a:lnTo>
                <a:lnTo>
                  <a:pt x="32042" y="16763"/>
                </a:lnTo>
                <a:lnTo>
                  <a:pt x="22351" y="16763"/>
                </a:lnTo>
                <a:lnTo>
                  <a:pt x="11810" y="14986"/>
                </a:lnTo>
                <a:lnTo>
                  <a:pt x="12065" y="13715"/>
                </a:lnTo>
                <a:lnTo>
                  <a:pt x="12700" y="9651"/>
                </a:lnTo>
                <a:lnTo>
                  <a:pt x="13970" y="6603"/>
                </a:lnTo>
                <a:lnTo>
                  <a:pt x="16256" y="4190"/>
                </a:lnTo>
                <a:lnTo>
                  <a:pt x="17018" y="3428"/>
                </a:lnTo>
                <a:lnTo>
                  <a:pt x="18160" y="2920"/>
                </a:lnTo>
                <a:lnTo>
                  <a:pt x="26447" y="2920"/>
                </a:lnTo>
                <a:lnTo>
                  <a:pt x="24256" y="1397"/>
                </a:lnTo>
                <a:lnTo>
                  <a:pt x="16128" y="0"/>
                </a:lnTo>
                <a:close/>
              </a:path>
              <a:path extrusionOk="0" h="40005" w="32384">
                <a:moveTo>
                  <a:pt x="28701" y="29463"/>
                </a:moveTo>
                <a:lnTo>
                  <a:pt x="20954" y="34289"/>
                </a:lnTo>
                <a:lnTo>
                  <a:pt x="27044" y="34289"/>
                </a:lnTo>
                <a:lnTo>
                  <a:pt x="27177" y="34162"/>
                </a:lnTo>
                <a:lnTo>
                  <a:pt x="29845" y="30479"/>
                </a:lnTo>
                <a:lnTo>
                  <a:pt x="28701" y="29463"/>
                </a:lnTo>
                <a:close/>
              </a:path>
              <a:path extrusionOk="0" h="40005" w="32384">
                <a:moveTo>
                  <a:pt x="31926" y="17652"/>
                </a:moveTo>
                <a:lnTo>
                  <a:pt x="11556" y="17652"/>
                </a:lnTo>
                <a:lnTo>
                  <a:pt x="31496" y="20954"/>
                </a:lnTo>
                <a:lnTo>
                  <a:pt x="31926" y="17652"/>
                </a:lnTo>
                <a:close/>
              </a:path>
              <a:path extrusionOk="0" h="40005" w="32384">
                <a:moveTo>
                  <a:pt x="26447" y="2920"/>
                </a:moveTo>
                <a:lnTo>
                  <a:pt x="18160" y="2920"/>
                </a:lnTo>
                <a:lnTo>
                  <a:pt x="19557" y="3175"/>
                </a:lnTo>
                <a:lnTo>
                  <a:pt x="20447" y="3301"/>
                </a:lnTo>
                <a:lnTo>
                  <a:pt x="21081" y="3682"/>
                </a:lnTo>
                <a:lnTo>
                  <a:pt x="21590" y="4317"/>
                </a:lnTo>
                <a:lnTo>
                  <a:pt x="22351" y="5206"/>
                </a:lnTo>
                <a:lnTo>
                  <a:pt x="22859" y="6476"/>
                </a:lnTo>
                <a:lnTo>
                  <a:pt x="23114" y="8127"/>
                </a:lnTo>
                <a:lnTo>
                  <a:pt x="23185" y="10413"/>
                </a:lnTo>
                <a:lnTo>
                  <a:pt x="22987" y="12700"/>
                </a:lnTo>
                <a:lnTo>
                  <a:pt x="22351" y="16763"/>
                </a:lnTo>
                <a:lnTo>
                  <a:pt x="32042" y="16763"/>
                </a:lnTo>
                <a:lnTo>
                  <a:pt x="32257" y="15112"/>
                </a:lnTo>
                <a:lnTo>
                  <a:pt x="31496" y="10413"/>
                </a:lnTo>
                <a:lnTo>
                  <a:pt x="29097" y="6476"/>
                </a:lnTo>
                <a:lnTo>
                  <a:pt x="27177" y="3428"/>
                </a:lnTo>
                <a:lnTo>
                  <a:pt x="26447" y="292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48" name="Google Shape;48;p16"/>
          <p:cNvPicPr preferRelativeResize="0"/>
          <p:nvPr/>
        </p:nvPicPr>
        <p:blipFill rotWithShape="1">
          <a:blip r:embed="rId24">
            <a:alphaModFix/>
          </a:blip>
          <a:srcRect b="0" l="0" r="0" t="0"/>
          <a:stretch/>
        </p:blipFill>
        <p:spPr>
          <a:xfrm>
            <a:off x="8250936" y="1440121"/>
            <a:ext cx="109903" cy="112834"/>
          </a:xfrm>
          <a:prstGeom prst="rect">
            <a:avLst/>
          </a:prstGeom>
          <a:noFill/>
          <a:ln>
            <a:noFill/>
          </a:ln>
        </p:spPr>
      </p:pic>
      <p:sp>
        <p:nvSpPr>
          <p:cNvPr id="49" name="Google Shape;49;p16"/>
          <p:cNvSpPr/>
          <p:nvPr/>
        </p:nvSpPr>
        <p:spPr>
          <a:xfrm>
            <a:off x="8277479" y="1465706"/>
            <a:ext cx="35560" cy="38735"/>
          </a:xfrm>
          <a:custGeom>
            <a:rect b="b" l="l" r="r" t="t"/>
            <a:pathLst>
              <a:path extrusionOk="0" h="38734" w="35559">
                <a:moveTo>
                  <a:pt x="3937" y="0"/>
                </a:moveTo>
                <a:lnTo>
                  <a:pt x="3810" y="1523"/>
                </a:lnTo>
                <a:lnTo>
                  <a:pt x="5079" y="1777"/>
                </a:lnTo>
                <a:lnTo>
                  <a:pt x="5969" y="2031"/>
                </a:lnTo>
                <a:lnTo>
                  <a:pt x="6350" y="2412"/>
                </a:lnTo>
                <a:lnTo>
                  <a:pt x="6857" y="2793"/>
                </a:lnTo>
                <a:lnTo>
                  <a:pt x="7366" y="4190"/>
                </a:lnTo>
                <a:lnTo>
                  <a:pt x="7493" y="4825"/>
                </a:lnTo>
                <a:lnTo>
                  <a:pt x="7493" y="6095"/>
                </a:lnTo>
                <a:lnTo>
                  <a:pt x="4952" y="28447"/>
                </a:lnTo>
                <a:lnTo>
                  <a:pt x="4699" y="31622"/>
                </a:lnTo>
                <a:lnTo>
                  <a:pt x="4191" y="33527"/>
                </a:lnTo>
                <a:lnTo>
                  <a:pt x="3555" y="34162"/>
                </a:lnTo>
                <a:lnTo>
                  <a:pt x="2921" y="34925"/>
                </a:lnTo>
                <a:lnTo>
                  <a:pt x="1777" y="35178"/>
                </a:lnTo>
                <a:lnTo>
                  <a:pt x="126" y="35178"/>
                </a:lnTo>
                <a:lnTo>
                  <a:pt x="0" y="36575"/>
                </a:lnTo>
                <a:lnTo>
                  <a:pt x="19685" y="38734"/>
                </a:lnTo>
                <a:lnTo>
                  <a:pt x="19939" y="37337"/>
                </a:lnTo>
                <a:lnTo>
                  <a:pt x="18415" y="37083"/>
                </a:lnTo>
                <a:lnTo>
                  <a:pt x="17399" y="36702"/>
                </a:lnTo>
                <a:lnTo>
                  <a:pt x="16255" y="35940"/>
                </a:lnTo>
                <a:lnTo>
                  <a:pt x="15875" y="35432"/>
                </a:lnTo>
                <a:lnTo>
                  <a:pt x="15494" y="34162"/>
                </a:lnTo>
                <a:lnTo>
                  <a:pt x="15494" y="33273"/>
                </a:lnTo>
                <a:lnTo>
                  <a:pt x="21844" y="9397"/>
                </a:lnTo>
                <a:lnTo>
                  <a:pt x="22478" y="8889"/>
                </a:lnTo>
                <a:lnTo>
                  <a:pt x="23241" y="8762"/>
                </a:lnTo>
                <a:lnTo>
                  <a:pt x="24002" y="8762"/>
                </a:lnTo>
                <a:lnTo>
                  <a:pt x="24384" y="8889"/>
                </a:lnTo>
                <a:lnTo>
                  <a:pt x="24638" y="8889"/>
                </a:lnTo>
                <a:lnTo>
                  <a:pt x="25653" y="9778"/>
                </a:lnTo>
                <a:lnTo>
                  <a:pt x="27431" y="11810"/>
                </a:lnTo>
                <a:lnTo>
                  <a:pt x="28575" y="12445"/>
                </a:lnTo>
                <a:lnTo>
                  <a:pt x="35051" y="5841"/>
                </a:lnTo>
                <a:lnTo>
                  <a:pt x="34798" y="4571"/>
                </a:lnTo>
                <a:lnTo>
                  <a:pt x="33274" y="2539"/>
                </a:lnTo>
                <a:lnTo>
                  <a:pt x="32130" y="2031"/>
                </a:lnTo>
                <a:lnTo>
                  <a:pt x="30734" y="1777"/>
                </a:lnTo>
                <a:lnTo>
                  <a:pt x="28955" y="1650"/>
                </a:lnTo>
                <a:lnTo>
                  <a:pt x="27177" y="2031"/>
                </a:lnTo>
                <a:lnTo>
                  <a:pt x="25146" y="3047"/>
                </a:lnTo>
                <a:lnTo>
                  <a:pt x="23241" y="4190"/>
                </a:lnTo>
                <a:lnTo>
                  <a:pt x="20827" y="6476"/>
                </a:lnTo>
                <a:lnTo>
                  <a:pt x="18034" y="9905"/>
                </a:lnTo>
                <a:lnTo>
                  <a:pt x="18923" y="1650"/>
                </a:lnTo>
                <a:lnTo>
                  <a:pt x="3937"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50" name="Google Shape;50;p16"/>
          <p:cNvPicPr preferRelativeResize="0"/>
          <p:nvPr/>
        </p:nvPicPr>
        <p:blipFill rotWithShape="1">
          <a:blip r:embed="rId25">
            <a:alphaModFix/>
          </a:blip>
          <a:srcRect b="0" l="0" r="0" t="0"/>
          <a:stretch/>
        </p:blipFill>
        <p:spPr>
          <a:xfrm>
            <a:off x="8289036" y="1443169"/>
            <a:ext cx="98921" cy="112834"/>
          </a:xfrm>
          <a:prstGeom prst="rect">
            <a:avLst/>
          </a:prstGeom>
          <a:noFill/>
          <a:ln>
            <a:noFill/>
          </a:ln>
        </p:spPr>
      </p:pic>
      <p:sp>
        <p:nvSpPr>
          <p:cNvPr id="51" name="Google Shape;51;p16"/>
          <p:cNvSpPr/>
          <p:nvPr/>
        </p:nvSpPr>
        <p:spPr>
          <a:xfrm>
            <a:off x="8314817" y="1468628"/>
            <a:ext cx="25400" cy="39370"/>
          </a:xfrm>
          <a:custGeom>
            <a:rect b="b" l="l" r="r" t="t"/>
            <a:pathLst>
              <a:path extrusionOk="0" h="39369" w="25400">
                <a:moveTo>
                  <a:pt x="8635" y="0"/>
                </a:moveTo>
                <a:lnTo>
                  <a:pt x="253" y="13208"/>
                </a:lnTo>
                <a:lnTo>
                  <a:pt x="1015" y="15621"/>
                </a:lnTo>
                <a:lnTo>
                  <a:pt x="2539" y="17907"/>
                </a:lnTo>
                <a:lnTo>
                  <a:pt x="3682" y="19431"/>
                </a:lnTo>
                <a:lnTo>
                  <a:pt x="6223" y="21717"/>
                </a:lnTo>
                <a:lnTo>
                  <a:pt x="12700" y="26670"/>
                </a:lnTo>
                <a:lnTo>
                  <a:pt x="14350" y="28194"/>
                </a:lnTo>
                <a:lnTo>
                  <a:pt x="15112" y="29083"/>
                </a:lnTo>
                <a:lnTo>
                  <a:pt x="15748" y="30099"/>
                </a:lnTo>
                <a:lnTo>
                  <a:pt x="16128" y="31242"/>
                </a:lnTo>
                <a:lnTo>
                  <a:pt x="16001" y="32512"/>
                </a:lnTo>
                <a:lnTo>
                  <a:pt x="16001" y="33527"/>
                </a:lnTo>
                <a:lnTo>
                  <a:pt x="15493" y="34417"/>
                </a:lnTo>
                <a:lnTo>
                  <a:pt x="14731" y="35179"/>
                </a:lnTo>
                <a:lnTo>
                  <a:pt x="13842" y="35941"/>
                </a:lnTo>
                <a:lnTo>
                  <a:pt x="12826" y="36195"/>
                </a:lnTo>
                <a:lnTo>
                  <a:pt x="11556" y="36195"/>
                </a:lnTo>
                <a:lnTo>
                  <a:pt x="1397" y="25273"/>
                </a:lnTo>
                <a:lnTo>
                  <a:pt x="126" y="25146"/>
                </a:lnTo>
                <a:lnTo>
                  <a:pt x="0" y="38354"/>
                </a:lnTo>
                <a:lnTo>
                  <a:pt x="1269" y="38481"/>
                </a:lnTo>
                <a:lnTo>
                  <a:pt x="2031" y="37211"/>
                </a:lnTo>
                <a:lnTo>
                  <a:pt x="2666" y="36575"/>
                </a:lnTo>
                <a:lnTo>
                  <a:pt x="3936" y="36575"/>
                </a:lnTo>
                <a:lnTo>
                  <a:pt x="4444" y="36830"/>
                </a:lnTo>
                <a:lnTo>
                  <a:pt x="5206" y="37084"/>
                </a:lnTo>
                <a:lnTo>
                  <a:pt x="8000" y="38354"/>
                </a:lnTo>
                <a:lnTo>
                  <a:pt x="10413" y="39116"/>
                </a:lnTo>
                <a:lnTo>
                  <a:pt x="12064" y="39116"/>
                </a:lnTo>
                <a:lnTo>
                  <a:pt x="14350" y="39243"/>
                </a:lnTo>
                <a:lnTo>
                  <a:pt x="22859" y="33655"/>
                </a:lnTo>
                <a:lnTo>
                  <a:pt x="24002" y="31750"/>
                </a:lnTo>
                <a:lnTo>
                  <a:pt x="24637" y="29718"/>
                </a:lnTo>
                <a:lnTo>
                  <a:pt x="24891" y="25526"/>
                </a:lnTo>
                <a:lnTo>
                  <a:pt x="24383" y="23368"/>
                </a:lnTo>
                <a:lnTo>
                  <a:pt x="23240" y="21589"/>
                </a:lnTo>
                <a:lnTo>
                  <a:pt x="22225" y="19685"/>
                </a:lnTo>
                <a:lnTo>
                  <a:pt x="19811" y="17272"/>
                </a:lnTo>
                <a:lnTo>
                  <a:pt x="12318" y="11684"/>
                </a:lnTo>
                <a:lnTo>
                  <a:pt x="10159" y="9651"/>
                </a:lnTo>
                <a:lnTo>
                  <a:pt x="9271" y="8636"/>
                </a:lnTo>
                <a:lnTo>
                  <a:pt x="8635" y="7238"/>
                </a:lnTo>
                <a:lnTo>
                  <a:pt x="8635" y="6476"/>
                </a:lnTo>
                <a:lnTo>
                  <a:pt x="8762" y="5587"/>
                </a:lnTo>
                <a:lnTo>
                  <a:pt x="9143" y="4699"/>
                </a:lnTo>
                <a:lnTo>
                  <a:pt x="10667" y="3429"/>
                </a:lnTo>
                <a:lnTo>
                  <a:pt x="11683" y="3048"/>
                </a:lnTo>
                <a:lnTo>
                  <a:pt x="12700" y="3175"/>
                </a:lnTo>
                <a:lnTo>
                  <a:pt x="14477" y="3175"/>
                </a:lnTo>
                <a:lnTo>
                  <a:pt x="16128" y="4063"/>
                </a:lnTo>
                <a:lnTo>
                  <a:pt x="19430" y="6858"/>
                </a:lnTo>
                <a:lnTo>
                  <a:pt x="20954" y="9525"/>
                </a:lnTo>
                <a:lnTo>
                  <a:pt x="22351" y="13335"/>
                </a:lnTo>
                <a:lnTo>
                  <a:pt x="23622" y="13462"/>
                </a:lnTo>
                <a:lnTo>
                  <a:pt x="23749" y="888"/>
                </a:lnTo>
                <a:lnTo>
                  <a:pt x="22351" y="762"/>
                </a:lnTo>
                <a:lnTo>
                  <a:pt x="21716" y="1650"/>
                </a:lnTo>
                <a:lnTo>
                  <a:pt x="20954" y="2412"/>
                </a:lnTo>
                <a:lnTo>
                  <a:pt x="20192" y="2667"/>
                </a:lnTo>
                <a:lnTo>
                  <a:pt x="19811" y="2667"/>
                </a:lnTo>
                <a:lnTo>
                  <a:pt x="18796" y="2412"/>
                </a:lnTo>
                <a:lnTo>
                  <a:pt x="18033" y="1905"/>
                </a:lnTo>
                <a:lnTo>
                  <a:pt x="16255" y="888"/>
                </a:lnTo>
                <a:lnTo>
                  <a:pt x="14350" y="254"/>
                </a:lnTo>
                <a:lnTo>
                  <a:pt x="12446" y="126"/>
                </a:lnTo>
                <a:lnTo>
                  <a:pt x="8635"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52" name="Google Shape;52;p16"/>
          <p:cNvPicPr preferRelativeResize="0"/>
          <p:nvPr/>
        </p:nvPicPr>
        <p:blipFill rotWithShape="1">
          <a:blip r:embed="rId26">
            <a:alphaModFix/>
          </a:blip>
          <a:srcRect b="0" l="0" r="0" t="0"/>
          <a:stretch/>
        </p:blipFill>
        <p:spPr>
          <a:xfrm>
            <a:off x="8317992" y="1426489"/>
            <a:ext cx="94556" cy="129641"/>
          </a:xfrm>
          <a:prstGeom prst="rect">
            <a:avLst/>
          </a:prstGeom>
          <a:noFill/>
          <a:ln>
            <a:noFill/>
          </a:ln>
        </p:spPr>
      </p:pic>
      <p:sp>
        <p:nvSpPr>
          <p:cNvPr id="53" name="Google Shape;53;p16"/>
          <p:cNvSpPr/>
          <p:nvPr/>
        </p:nvSpPr>
        <p:spPr>
          <a:xfrm>
            <a:off x="8344281" y="1453006"/>
            <a:ext cx="20320" cy="55244"/>
          </a:xfrm>
          <a:custGeom>
            <a:rect b="b" l="l" r="r" t="t"/>
            <a:pathLst>
              <a:path extrusionOk="0" h="55244" w="20320">
                <a:moveTo>
                  <a:pt x="508" y="17652"/>
                </a:moveTo>
                <a:lnTo>
                  <a:pt x="508" y="19176"/>
                </a:lnTo>
                <a:lnTo>
                  <a:pt x="2159" y="19303"/>
                </a:lnTo>
                <a:lnTo>
                  <a:pt x="3301" y="19684"/>
                </a:lnTo>
                <a:lnTo>
                  <a:pt x="4572" y="21208"/>
                </a:lnTo>
                <a:lnTo>
                  <a:pt x="4825" y="22859"/>
                </a:lnTo>
                <a:lnTo>
                  <a:pt x="4825" y="25400"/>
                </a:lnTo>
                <a:lnTo>
                  <a:pt x="126" y="53085"/>
                </a:lnTo>
                <a:lnTo>
                  <a:pt x="0" y="54482"/>
                </a:lnTo>
                <a:lnTo>
                  <a:pt x="19939" y="54737"/>
                </a:lnTo>
                <a:lnTo>
                  <a:pt x="19939" y="53212"/>
                </a:lnTo>
                <a:lnTo>
                  <a:pt x="18161" y="53085"/>
                </a:lnTo>
                <a:lnTo>
                  <a:pt x="17018" y="52704"/>
                </a:lnTo>
                <a:lnTo>
                  <a:pt x="16383" y="51942"/>
                </a:lnTo>
                <a:lnTo>
                  <a:pt x="15748" y="51307"/>
                </a:lnTo>
                <a:lnTo>
                  <a:pt x="15494" y="49656"/>
                </a:lnTo>
                <a:lnTo>
                  <a:pt x="15495" y="46862"/>
                </a:lnTo>
                <a:lnTo>
                  <a:pt x="15875" y="17906"/>
                </a:lnTo>
                <a:lnTo>
                  <a:pt x="508" y="17652"/>
                </a:lnTo>
                <a:close/>
              </a:path>
              <a:path extrusionOk="0" h="55244" w="20320">
                <a:moveTo>
                  <a:pt x="12319" y="0"/>
                </a:moveTo>
                <a:lnTo>
                  <a:pt x="8890" y="0"/>
                </a:lnTo>
                <a:lnTo>
                  <a:pt x="7493" y="634"/>
                </a:lnTo>
                <a:lnTo>
                  <a:pt x="6096" y="1904"/>
                </a:lnTo>
                <a:lnTo>
                  <a:pt x="5079" y="2920"/>
                </a:lnTo>
                <a:lnTo>
                  <a:pt x="4445" y="4317"/>
                </a:lnTo>
                <a:lnTo>
                  <a:pt x="4502" y="7873"/>
                </a:lnTo>
                <a:lnTo>
                  <a:pt x="5079" y="9143"/>
                </a:lnTo>
                <a:lnTo>
                  <a:pt x="6337" y="10413"/>
                </a:lnTo>
                <a:lnTo>
                  <a:pt x="7366" y="11556"/>
                </a:lnTo>
                <a:lnTo>
                  <a:pt x="8763" y="12191"/>
                </a:lnTo>
                <a:lnTo>
                  <a:pt x="12065" y="12191"/>
                </a:lnTo>
                <a:lnTo>
                  <a:pt x="13589" y="11556"/>
                </a:lnTo>
                <a:lnTo>
                  <a:pt x="14732" y="10413"/>
                </a:lnTo>
                <a:lnTo>
                  <a:pt x="16001" y="9270"/>
                </a:lnTo>
                <a:lnTo>
                  <a:pt x="16637" y="7873"/>
                </a:lnTo>
                <a:lnTo>
                  <a:pt x="16579" y="4317"/>
                </a:lnTo>
                <a:lnTo>
                  <a:pt x="16001" y="3047"/>
                </a:lnTo>
                <a:lnTo>
                  <a:pt x="14744" y="1777"/>
                </a:lnTo>
                <a:lnTo>
                  <a:pt x="13716" y="634"/>
                </a:lnTo>
                <a:lnTo>
                  <a:pt x="12319"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54" name="Google Shape;54;p16"/>
          <p:cNvPicPr preferRelativeResize="0"/>
          <p:nvPr/>
        </p:nvPicPr>
        <p:blipFill rotWithShape="1">
          <a:blip r:embed="rId27">
            <a:alphaModFix/>
          </a:blip>
          <a:srcRect b="0" l="0" r="0" t="0"/>
          <a:stretch/>
        </p:blipFill>
        <p:spPr>
          <a:xfrm>
            <a:off x="8340852" y="1431090"/>
            <a:ext cx="98921" cy="124913"/>
          </a:xfrm>
          <a:prstGeom prst="rect">
            <a:avLst/>
          </a:prstGeom>
          <a:noFill/>
          <a:ln>
            <a:noFill/>
          </a:ln>
        </p:spPr>
      </p:pic>
      <p:sp>
        <p:nvSpPr>
          <p:cNvPr id="55" name="Google Shape;55;p16"/>
          <p:cNvSpPr/>
          <p:nvPr/>
        </p:nvSpPr>
        <p:spPr>
          <a:xfrm>
            <a:off x="8366633" y="1457070"/>
            <a:ext cx="25400" cy="50800"/>
          </a:xfrm>
          <a:custGeom>
            <a:rect b="b" l="l" r="r" t="t"/>
            <a:pathLst>
              <a:path extrusionOk="0" h="50800" w="25400">
                <a:moveTo>
                  <a:pt x="15367" y="0"/>
                </a:moveTo>
                <a:lnTo>
                  <a:pt x="13970" y="0"/>
                </a:lnTo>
                <a:lnTo>
                  <a:pt x="12319" y="3301"/>
                </a:lnTo>
                <a:lnTo>
                  <a:pt x="10414" y="6223"/>
                </a:lnTo>
                <a:lnTo>
                  <a:pt x="5969" y="11429"/>
                </a:lnTo>
                <a:lnTo>
                  <a:pt x="3175" y="13969"/>
                </a:lnTo>
                <a:lnTo>
                  <a:pt x="0" y="16382"/>
                </a:lnTo>
                <a:lnTo>
                  <a:pt x="0" y="17779"/>
                </a:lnTo>
                <a:lnTo>
                  <a:pt x="4825" y="17652"/>
                </a:lnTo>
                <a:lnTo>
                  <a:pt x="5461" y="41401"/>
                </a:lnTo>
                <a:lnTo>
                  <a:pt x="5715" y="43814"/>
                </a:lnTo>
                <a:lnTo>
                  <a:pt x="12826" y="50800"/>
                </a:lnTo>
                <a:lnTo>
                  <a:pt x="15113" y="50800"/>
                </a:lnTo>
                <a:lnTo>
                  <a:pt x="19939" y="50545"/>
                </a:lnTo>
                <a:lnTo>
                  <a:pt x="23241" y="48005"/>
                </a:lnTo>
                <a:lnTo>
                  <a:pt x="25273" y="42925"/>
                </a:lnTo>
                <a:lnTo>
                  <a:pt x="24002" y="42037"/>
                </a:lnTo>
                <a:lnTo>
                  <a:pt x="22606" y="44703"/>
                </a:lnTo>
                <a:lnTo>
                  <a:pt x="21082" y="46100"/>
                </a:lnTo>
                <a:lnTo>
                  <a:pt x="18923" y="46100"/>
                </a:lnTo>
                <a:lnTo>
                  <a:pt x="18415" y="45974"/>
                </a:lnTo>
                <a:lnTo>
                  <a:pt x="17399" y="45212"/>
                </a:lnTo>
                <a:lnTo>
                  <a:pt x="17018" y="44703"/>
                </a:lnTo>
                <a:lnTo>
                  <a:pt x="16891" y="44068"/>
                </a:lnTo>
                <a:lnTo>
                  <a:pt x="16637" y="43561"/>
                </a:lnTo>
                <a:lnTo>
                  <a:pt x="16383" y="40004"/>
                </a:lnTo>
                <a:lnTo>
                  <a:pt x="15748" y="17399"/>
                </a:lnTo>
                <a:lnTo>
                  <a:pt x="24511" y="17144"/>
                </a:lnTo>
                <a:lnTo>
                  <a:pt x="24384" y="13207"/>
                </a:lnTo>
                <a:lnTo>
                  <a:pt x="15748" y="13462"/>
                </a:lnTo>
                <a:lnTo>
                  <a:pt x="15367"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56" name="Google Shape;56;p16"/>
          <p:cNvPicPr preferRelativeResize="0"/>
          <p:nvPr/>
        </p:nvPicPr>
        <p:blipFill rotWithShape="1">
          <a:blip r:embed="rId28">
            <a:alphaModFix/>
          </a:blip>
          <a:srcRect b="0" l="0" r="0" t="0"/>
          <a:stretch/>
        </p:blipFill>
        <p:spPr>
          <a:xfrm>
            <a:off x="8365236" y="1441653"/>
            <a:ext cx="112834" cy="131114"/>
          </a:xfrm>
          <a:prstGeom prst="rect">
            <a:avLst/>
          </a:prstGeom>
          <a:noFill/>
          <a:ln>
            <a:noFill/>
          </a:ln>
        </p:spPr>
      </p:pic>
      <p:pic>
        <p:nvPicPr>
          <p:cNvPr id="57" name="Google Shape;57;p16"/>
          <p:cNvPicPr preferRelativeResize="0"/>
          <p:nvPr/>
        </p:nvPicPr>
        <p:blipFill rotWithShape="1">
          <a:blip r:embed="rId29">
            <a:alphaModFix/>
          </a:blip>
          <a:srcRect b="0" l="0" r="0" t="0"/>
          <a:stretch/>
        </p:blipFill>
        <p:spPr>
          <a:xfrm>
            <a:off x="8391144" y="1434025"/>
            <a:ext cx="148003" cy="112834"/>
          </a:xfrm>
          <a:prstGeom prst="rect">
            <a:avLst/>
          </a:prstGeom>
          <a:noFill/>
          <a:ln>
            <a:noFill/>
          </a:ln>
        </p:spPr>
      </p:pic>
      <p:sp>
        <p:nvSpPr>
          <p:cNvPr id="58" name="Google Shape;58;p16"/>
          <p:cNvSpPr/>
          <p:nvPr/>
        </p:nvSpPr>
        <p:spPr>
          <a:xfrm>
            <a:off x="8454517" y="1459611"/>
            <a:ext cx="36195" cy="40005"/>
          </a:xfrm>
          <a:custGeom>
            <a:rect b="b" l="l" r="r" t="t"/>
            <a:pathLst>
              <a:path extrusionOk="0" h="40005" w="36195">
                <a:moveTo>
                  <a:pt x="17525" y="0"/>
                </a:moveTo>
                <a:lnTo>
                  <a:pt x="14350" y="508"/>
                </a:lnTo>
                <a:lnTo>
                  <a:pt x="9143" y="1524"/>
                </a:lnTo>
                <a:lnTo>
                  <a:pt x="5333" y="4190"/>
                </a:lnTo>
                <a:lnTo>
                  <a:pt x="3048" y="8636"/>
                </a:lnTo>
                <a:lnTo>
                  <a:pt x="761" y="12953"/>
                </a:lnTo>
                <a:lnTo>
                  <a:pt x="0" y="17779"/>
                </a:lnTo>
                <a:lnTo>
                  <a:pt x="1038" y="23113"/>
                </a:lnTo>
                <a:lnTo>
                  <a:pt x="1904" y="27939"/>
                </a:lnTo>
                <a:lnTo>
                  <a:pt x="4190" y="32130"/>
                </a:lnTo>
                <a:lnTo>
                  <a:pt x="7747" y="35433"/>
                </a:lnTo>
                <a:lnTo>
                  <a:pt x="11429" y="38735"/>
                </a:lnTo>
                <a:lnTo>
                  <a:pt x="16001" y="39877"/>
                </a:lnTo>
                <a:lnTo>
                  <a:pt x="26924" y="37846"/>
                </a:lnTo>
                <a:lnTo>
                  <a:pt x="28892" y="36449"/>
                </a:lnTo>
                <a:lnTo>
                  <a:pt x="19557" y="36449"/>
                </a:lnTo>
                <a:lnTo>
                  <a:pt x="18414" y="36194"/>
                </a:lnTo>
                <a:lnTo>
                  <a:pt x="17399" y="35305"/>
                </a:lnTo>
                <a:lnTo>
                  <a:pt x="16255" y="34543"/>
                </a:lnTo>
                <a:lnTo>
                  <a:pt x="15366" y="33274"/>
                </a:lnTo>
                <a:lnTo>
                  <a:pt x="10842" y="8381"/>
                </a:lnTo>
                <a:lnTo>
                  <a:pt x="11175" y="6603"/>
                </a:lnTo>
                <a:lnTo>
                  <a:pt x="12022" y="5206"/>
                </a:lnTo>
                <a:lnTo>
                  <a:pt x="12700" y="4190"/>
                </a:lnTo>
                <a:lnTo>
                  <a:pt x="13715" y="3555"/>
                </a:lnTo>
                <a:lnTo>
                  <a:pt x="14985" y="3301"/>
                </a:lnTo>
                <a:lnTo>
                  <a:pt x="16128" y="3048"/>
                </a:lnTo>
                <a:lnTo>
                  <a:pt x="27220" y="3048"/>
                </a:lnTo>
                <a:lnTo>
                  <a:pt x="26542" y="2539"/>
                </a:lnTo>
                <a:lnTo>
                  <a:pt x="23622" y="1397"/>
                </a:lnTo>
                <a:lnTo>
                  <a:pt x="20574" y="253"/>
                </a:lnTo>
                <a:lnTo>
                  <a:pt x="17525" y="0"/>
                </a:lnTo>
                <a:close/>
              </a:path>
              <a:path extrusionOk="0" h="40005" w="36195">
                <a:moveTo>
                  <a:pt x="27220" y="3048"/>
                </a:moveTo>
                <a:lnTo>
                  <a:pt x="16128" y="3048"/>
                </a:lnTo>
                <a:lnTo>
                  <a:pt x="17017" y="3175"/>
                </a:lnTo>
                <a:lnTo>
                  <a:pt x="17779" y="3555"/>
                </a:lnTo>
                <a:lnTo>
                  <a:pt x="18923" y="4190"/>
                </a:lnTo>
                <a:lnTo>
                  <a:pt x="19811" y="5206"/>
                </a:lnTo>
                <a:lnTo>
                  <a:pt x="20574" y="6858"/>
                </a:lnTo>
                <a:lnTo>
                  <a:pt x="21335" y="8381"/>
                </a:lnTo>
                <a:lnTo>
                  <a:pt x="22225" y="11302"/>
                </a:lnTo>
                <a:lnTo>
                  <a:pt x="24235" y="22987"/>
                </a:lnTo>
                <a:lnTo>
                  <a:pt x="24653" y="26288"/>
                </a:lnTo>
                <a:lnTo>
                  <a:pt x="24764" y="32385"/>
                </a:lnTo>
                <a:lnTo>
                  <a:pt x="24383" y="33654"/>
                </a:lnTo>
                <a:lnTo>
                  <a:pt x="23494" y="34671"/>
                </a:lnTo>
                <a:lnTo>
                  <a:pt x="22859" y="35560"/>
                </a:lnTo>
                <a:lnTo>
                  <a:pt x="21971" y="36067"/>
                </a:lnTo>
                <a:lnTo>
                  <a:pt x="20827" y="36194"/>
                </a:lnTo>
                <a:lnTo>
                  <a:pt x="19557" y="36449"/>
                </a:lnTo>
                <a:lnTo>
                  <a:pt x="28892" y="36449"/>
                </a:lnTo>
                <a:lnTo>
                  <a:pt x="30860" y="35051"/>
                </a:lnTo>
                <a:lnTo>
                  <a:pt x="33274" y="30225"/>
                </a:lnTo>
                <a:lnTo>
                  <a:pt x="35305" y="26288"/>
                </a:lnTo>
                <a:lnTo>
                  <a:pt x="30987" y="7238"/>
                </a:lnTo>
                <a:lnTo>
                  <a:pt x="29082" y="4444"/>
                </a:lnTo>
                <a:lnTo>
                  <a:pt x="27220" y="3048"/>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59" name="Google Shape;59;p16"/>
          <p:cNvPicPr preferRelativeResize="0"/>
          <p:nvPr/>
        </p:nvPicPr>
        <p:blipFill rotWithShape="1">
          <a:blip r:embed="rId30">
            <a:alphaModFix/>
          </a:blip>
          <a:srcRect b="0" l="0" r="0" t="0"/>
          <a:stretch/>
        </p:blipFill>
        <p:spPr>
          <a:xfrm>
            <a:off x="8464296" y="1408175"/>
            <a:ext cx="103695" cy="132587"/>
          </a:xfrm>
          <a:prstGeom prst="rect">
            <a:avLst/>
          </a:prstGeom>
          <a:noFill/>
          <a:ln>
            <a:noFill/>
          </a:ln>
        </p:spPr>
      </p:pic>
      <p:sp>
        <p:nvSpPr>
          <p:cNvPr id="60" name="Google Shape;60;p16"/>
          <p:cNvSpPr/>
          <p:nvPr/>
        </p:nvSpPr>
        <p:spPr>
          <a:xfrm>
            <a:off x="8490331" y="1434337"/>
            <a:ext cx="29845" cy="59055"/>
          </a:xfrm>
          <a:custGeom>
            <a:rect b="b" l="l" r="r" t="t"/>
            <a:pathLst>
              <a:path extrusionOk="0" h="59055" w="29845">
                <a:moveTo>
                  <a:pt x="21590" y="0"/>
                </a:moveTo>
                <a:lnTo>
                  <a:pt x="19050" y="0"/>
                </a:lnTo>
                <a:lnTo>
                  <a:pt x="16001" y="762"/>
                </a:lnTo>
                <a:lnTo>
                  <a:pt x="11429" y="1777"/>
                </a:lnTo>
                <a:lnTo>
                  <a:pt x="8000" y="3937"/>
                </a:lnTo>
                <a:lnTo>
                  <a:pt x="3810" y="10033"/>
                </a:lnTo>
                <a:lnTo>
                  <a:pt x="3175" y="13462"/>
                </a:lnTo>
                <a:lnTo>
                  <a:pt x="5207" y="21589"/>
                </a:lnTo>
                <a:lnTo>
                  <a:pt x="0" y="22733"/>
                </a:lnTo>
                <a:lnTo>
                  <a:pt x="889" y="26542"/>
                </a:lnTo>
                <a:lnTo>
                  <a:pt x="6096" y="25273"/>
                </a:lnTo>
                <a:lnTo>
                  <a:pt x="11938" y="50164"/>
                </a:lnTo>
                <a:lnTo>
                  <a:pt x="12573" y="53339"/>
                </a:lnTo>
                <a:lnTo>
                  <a:pt x="12319" y="54737"/>
                </a:lnTo>
                <a:lnTo>
                  <a:pt x="11938" y="55245"/>
                </a:lnTo>
                <a:lnTo>
                  <a:pt x="10795" y="56261"/>
                </a:lnTo>
                <a:lnTo>
                  <a:pt x="9651" y="56769"/>
                </a:lnTo>
                <a:lnTo>
                  <a:pt x="8127" y="57150"/>
                </a:lnTo>
                <a:lnTo>
                  <a:pt x="8382" y="58547"/>
                </a:lnTo>
                <a:lnTo>
                  <a:pt x="29464" y="53594"/>
                </a:lnTo>
                <a:lnTo>
                  <a:pt x="29210" y="52197"/>
                </a:lnTo>
                <a:lnTo>
                  <a:pt x="27050" y="52704"/>
                </a:lnTo>
                <a:lnTo>
                  <a:pt x="25400" y="52704"/>
                </a:lnTo>
                <a:lnTo>
                  <a:pt x="23749" y="51435"/>
                </a:lnTo>
                <a:lnTo>
                  <a:pt x="23114" y="50037"/>
                </a:lnTo>
                <a:lnTo>
                  <a:pt x="22478" y="47625"/>
                </a:lnTo>
                <a:lnTo>
                  <a:pt x="16637" y="22733"/>
                </a:lnTo>
                <a:lnTo>
                  <a:pt x="21971" y="21589"/>
                </a:lnTo>
                <a:lnTo>
                  <a:pt x="21082" y="17779"/>
                </a:lnTo>
                <a:lnTo>
                  <a:pt x="15748" y="19050"/>
                </a:lnTo>
                <a:lnTo>
                  <a:pt x="12700" y="6476"/>
                </a:lnTo>
                <a:lnTo>
                  <a:pt x="12700" y="5461"/>
                </a:lnTo>
                <a:lnTo>
                  <a:pt x="13462" y="3937"/>
                </a:lnTo>
                <a:lnTo>
                  <a:pt x="13970" y="3556"/>
                </a:lnTo>
                <a:lnTo>
                  <a:pt x="15240" y="3175"/>
                </a:lnTo>
                <a:lnTo>
                  <a:pt x="15875" y="3301"/>
                </a:lnTo>
                <a:lnTo>
                  <a:pt x="16637" y="3683"/>
                </a:lnTo>
                <a:lnTo>
                  <a:pt x="16891" y="4063"/>
                </a:lnTo>
                <a:lnTo>
                  <a:pt x="17145" y="4952"/>
                </a:lnTo>
                <a:lnTo>
                  <a:pt x="17272" y="7112"/>
                </a:lnTo>
                <a:lnTo>
                  <a:pt x="17525" y="8254"/>
                </a:lnTo>
                <a:lnTo>
                  <a:pt x="18034" y="8889"/>
                </a:lnTo>
                <a:lnTo>
                  <a:pt x="19939" y="9906"/>
                </a:lnTo>
                <a:lnTo>
                  <a:pt x="21082" y="10033"/>
                </a:lnTo>
                <a:lnTo>
                  <a:pt x="24002" y="9271"/>
                </a:lnTo>
                <a:lnTo>
                  <a:pt x="25146" y="8636"/>
                </a:lnTo>
                <a:lnTo>
                  <a:pt x="26543" y="6476"/>
                </a:lnTo>
                <a:lnTo>
                  <a:pt x="26797" y="5334"/>
                </a:lnTo>
                <a:lnTo>
                  <a:pt x="26289" y="2794"/>
                </a:lnTo>
                <a:lnTo>
                  <a:pt x="25146" y="1650"/>
                </a:lnTo>
                <a:lnTo>
                  <a:pt x="2159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61" name="Google Shape;61;p16"/>
          <p:cNvPicPr preferRelativeResize="0"/>
          <p:nvPr/>
        </p:nvPicPr>
        <p:blipFill rotWithShape="1">
          <a:blip r:embed="rId31">
            <a:alphaModFix/>
          </a:blip>
          <a:srcRect b="0" l="0" r="0" t="0"/>
          <a:stretch/>
        </p:blipFill>
        <p:spPr>
          <a:xfrm>
            <a:off x="8506968" y="1391450"/>
            <a:ext cx="120503" cy="138772"/>
          </a:xfrm>
          <a:prstGeom prst="rect">
            <a:avLst/>
          </a:prstGeom>
          <a:noFill/>
          <a:ln>
            <a:noFill/>
          </a:ln>
        </p:spPr>
      </p:pic>
      <p:pic>
        <p:nvPicPr>
          <p:cNvPr id="62" name="Google Shape;62;p16"/>
          <p:cNvPicPr preferRelativeResize="0"/>
          <p:nvPr/>
        </p:nvPicPr>
        <p:blipFill rotWithShape="1">
          <a:blip r:embed="rId32">
            <a:alphaModFix/>
          </a:blip>
          <a:srcRect b="0" l="0" r="0" t="0"/>
          <a:stretch/>
        </p:blipFill>
        <p:spPr>
          <a:xfrm>
            <a:off x="8533130" y="1397449"/>
            <a:ext cx="130985" cy="112834"/>
          </a:xfrm>
          <a:prstGeom prst="rect">
            <a:avLst/>
          </a:prstGeom>
          <a:noFill/>
          <a:ln>
            <a:noFill/>
          </a:ln>
        </p:spPr>
      </p:pic>
      <p:sp>
        <p:nvSpPr>
          <p:cNvPr id="63" name="Google Shape;63;p16"/>
          <p:cNvSpPr/>
          <p:nvPr/>
        </p:nvSpPr>
        <p:spPr>
          <a:xfrm>
            <a:off x="8580374" y="1422526"/>
            <a:ext cx="34290" cy="40640"/>
          </a:xfrm>
          <a:custGeom>
            <a:rect b="b" l="l" r="r" t="t"/>
            <a:pathLst>
              <a:path extrusionOk="0" h="40640" w="34290">
                <a:moveTo>
                  <a:pt x="17399" y="0"/>
                </a:moveTo>
                <a:lnTo>
                  <a:pt x="14224" y="253"/>
                </a:lnTo>
                <a:lnTo>
                  <a:pt x="10795" y="1777"/>
                </a:lnTo>
                <a:lnTo>
                  <a:pt x="5460" y="3937"/>
                </a:lnTo>
                <a:lnTo>
                  <a:pt x="2285" y="7620"/>
                </a:lnTo>
                <a:lnTo>
                  <a:pt x="0" y="17652"/>
                </a:lnTo>
                <a:lnTo>
                  <a:pt x="380" y="22225"/>
                </a:lnTo>
                <a:lnTo>
                  <a:pt x="4191" y="31623"/>
                </a:lnTo>
                <a:lnTo>
                  <a:pt x="7239" y="35306"/>
                </a:lnTo>
                <a:lnTo>
                  <a:pt x="15494" y="39877"/>
                </a:lnTo>
                <a:lnTo>
                  <a:pt x="19811" y="40132"/>
                </a:lnTo>
                <a:lnTo>
                  <a:pt x="24383" y="38226"/>
                </a:lnTo>
                <a:lnTo>
                  <a:pt x="27050" y="37211"/>
                </a:lnTo>
                <a:lnTo>
                  <a:pt x="29336" y="35433"/>
                </a:lnTo>
                <a:lnTo>
                  <a:pt x="32893" y="30480"/>
                </a:lnTo>
                <a:lnTo>
                  <a:pt x="33908" y="27432"/>
                </a:lnTo>
                <a:lnTo>
                  <a:pt x="34290" y="23749"/>
                </a:lnTo>
                <a:lnTo>
                  <a:pt x="32893" y="23368"/>
                </a:lnTo>
                <a:lnTo>
                  <a:pt x="32003" y="25526"/>
                </a:lnTo>
                <a:lnTo>
                  <a:pt x="31242" y="27050"/>
                </a:lnTo>
                <a:lnTo>
                  <a:pt x="23749" y="31114"/>
                </a:lnTo>
                <a:lnTo>
                  <a:pt x="19557" y="29972"/>
                </a:lnTo>
                <a:lnTo>
                  <a:pt x="17272" y="28321"/>
                </a:lnTo>
                <a:lnTo>
                  <a:pt x="15112" y="25781"/>
                </a:lnTo>
                <a:lnTo>
                  <a:pt x="12826" y="23368"/>
                </a:lnTo>
                <a:lnTo>
                  <a:pt x="11175" y="20447"/>
                </a:lnTo>
                <a:lnTo>
                  <a:pt x="9778" y="17272"/>
                </a:lnTo>
                <a:lnTo>
                  <a:pt x="8254" y="13462"/>
                </a:lnTo>
                <a:lnTo>
                  <a:pt x="7747" y="10287"/>
                </a:lnTo>
                <a:lnTo>
                  <a:pt x="8254" y="7874"/>
                </a:lnTo>
                <a:lnTo>
                  <a:pt x="8508" y="6350"/>
                </a:lnTo>
                <a:lnTo>
                  <a:pt x="9271" y="5334"/>
                </a:lnTo>
                <a:lnTo>
                  <a:pt x="10414" y="4825"/>
                </a:lnTo>
                <a:lnTo>
                  <a:pt x="11175" y="4572"/>
                </a:lnTo>
                <a:lnTo>
                  <a:pt x="11937" y="4572"/>
                </a:lnTo>
                <a:lnTo>
                  <a:pt x="13589" y="5334"/>
                </a:lnTo>
                <a:lnTo>
                  <a:pt x="14350" y="6223"/>
                </a:lnTo>
                <a:lnTo>
                  <a:pt x="15112" y="7747"/>
                </a:lnTo>
                <a:lnTo>
                  <a:pt x="16382" y="10033"/>
                </a:lnTo>
                <a:lnTo>
                  <a:pt x="17652" y="11557"/>
                </a:lnTo>
                <a:lnTo>
                  <a:pt x="20193" y="12573"/>
                </a:lnTo>
                <a:lnTo>
                  <a:pt x="21590" y="12573"/>
                </a:lnTo>
                <a:lnTo>
                  <a:pt x="23114" y="12064"/>
                </a:lnTo>
                <a:lnTo>
                  <a:pt x="24383" y="11430"/>
                </a:lnTo>
                <a:lnTo>
                  <a:pt x="25400" y="10668"/>
                </a:lnTo>
                <a:lnTo>
                  <a:pt x="25780" y="9398"/>
                </a:lnTo>
                <a:lnTo>
                  <a:pt x="26289" y="8255"/>
                </a:lnTo>
                <a:lnTo>
                  <a:pt x="26289" y="6985"/>
                </a:lnTo>
                <a:lnTo>
                  <a:pt x="24892" y="3428"/>
                </a:lnTo>
                <a:lnTo>
                  <a:pt x="22986" y="1905"/>
                </a:lnTo>
                <a:lnTo>
                  <a:pt x="20193" y="1015"/>
                </a:lnTo>
                <a:lnTo>
                  <a:pt x="17399"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64" name="Google Shape;64;p16"/>
          <p:cNvPicPr preferRelativeResize="0"/>
          <p:nvPr/>
        </p:nvPicPr>
        <p:blipFill rotWithShape="1">
          <a:blip r:embed="rId33">
            <a:alphaModFix/>
          </a:blip>
          <a:srcRect b="0" l="0" r="0" t="0"/>
          <a:stretch/>
        </p:blipFill>
        <p:spPr>
          <a:xfrm>
            <a:off x="8577072" y="1371625"/>
            <a:ext cx="111368" cy="129641"/>
          </a:xfrm>
          <a:prstGeom prst="rect">
            <a:avLst/>
          </a:prstGeom>
          <a:noFill/>
          <a:ln>
            <a:noFill/>
          </a:ln>
        </p:spPr>
      </p:pic>
      <p:pic>
        <p:nvPicPr>
          <p:cNvPr id="65" name="Google Shape;65;p16"/>
          <p:cNvPicPr preferRelativeResize="0"/>
          <p:nvPr/>
        </p:nvPicPr>
        <p:blipFill rotWithShape="1">
          <a:blip r:embed="rId34">
            <a:alphaModFix/>
          </a:blip>
          <a:srcRect b="0" l="0" r="0" t="0"/>
          <a:stretch/>
        </p:blipFill>
        <p:spPr>
          <a:xfrm>
            <a:off x="8603742" y="1373065"/>
            <a:ext cx="110361" cy="112834"/>
          </a:xfrm>
          <a:prstGeom prst="rect">
            <a:avLst/>
          </a:prstGeom>
          <a:noFill/>
          <a:ln>
            <a:noFill/>
          </a:ln>
        </p:spPr>
      </p:pic>
      <p:sp>
        <p:nvSpPr>
          <p:cNvPr id="66" name="Google Shape;66;p16"/>
          <p:cNvSpPr/>
          <p:nvPr/>
        </p:nvSpPr>
        <p:spPr>
          <a:xfrm>
            <a:off x="8631936" y="1399031"/>
            <a:ext cx="34925" cy="39370"/>
          </a:xfrm>
          <a:custGeom>
            <a:rect b="b" l="l" r="r" t="t"/>
            <a:pathLst>
              <a:path extrusionOk="0" h="39369" w="34925">
                <a:moveTo>
                  <a:pt x="16002" y="0"/>
                </a:moveTo>
                <a:lnTo>
                  <a:pt x="0" y="16763"/>
                </a:lnTo>
                <a:lnTo>
                  <a:pt x="762" y="21843"/>
                </a:lnTo>
                <a:lnTo>
                  <a:pt x="3683" y="27304"/>
                </a:lnTo>
                <a:lnTo>
                  <a:pt x="5969" y="31750"/>
                </a:lnTo>
                <a:lnTo>
                  <a:pt x="8890" y="34925"/>
                </a:lnTo>
                <a:lnTo>
                  <a:pt x="12446" y="36956"/>
                </a:lnTo>
                <a:lnTo>
                  <a:pt x="16891" y="39369"/>
                </a:lnTo>
                <a:lnTo>
                  <a:pt x="21590" y="39242"/>
                </a:lnTo>
                <a:lnTo>
                  <a:pt x="26416" y="36702"/>
                </a:lnTo>
                <a:lnTo>
                  <a:pt x="29210" y="35305"/>
                </a:lnTo>
                <a:lnTo>
                  <a:pt x="31242" y="33273"/>
                </a:lnTo>
                <a:lnTo>
                  <a:pt x="32829" y="30225"/>
                </a:lnTo>
                <a:lnTo>
                  <a:pt x="23495" y="30225"/>
                </a:lnTo>
                <a:lnTo>
                  <a:pt x="17525" y="27812"/>
                </a:lnTo>
                <a:lnTo>
                  <a:pt x="14605" y="24891"/>
                </a:lnTo>
                <a:lnTo>
                  <a:pt x="12192" y="20700"/>
                </a:lnTo>
                <a:lnTo>
                  <a:pt x="16332" y="18541"/>
                </a:lnTo>
                <a:lnTo>
                  <a:pt x="10795" y="18541"/>
                </a:lnTo>
                <a:lnTo>
                  <a:pt x="10160" y="17271"/>
                </a:lnTo>
                <a:lnTo>
                  <a:pt x="8255" y="13715"/>
                </a:lnTo>
                <a:lnTo>
                  <a:pt x="7493" y="10413"/>
                </a:lnTo>
                <a:lnTo>
                  <a:pt x="7747" y="7746"/>
                </a:lnTo>
                <a:lnTo>
                  <a:pt x="7874" y="6095"/>
                </a:lnTo>
                <a:lnTo>
                  <a:pt x="8509" y="4952"/>
                </a:lnTo>
                <a:lnTo>
                  <a:pt x="10541" y="3937"/>
                </a:lnTo>
                <a:lnTo>
                  <a:pt x="11303" y="3809"/>
                </a:lnTo>
                <a:lnTo>
                  <a:pt x="24637" y="3809"/>
                </a:lnTo>
                <a:lnTo>
                  <a:pt x="23622" y="2793"/>
                </a:lnTo>
                <a:lnTo>
                  <a:pt x="16002" y="0"/>
                </a:lnTo>
                <a:close/>
              </a:path>
              <a:path extrusionOk="0" h="39369" w="34925">
                <a:moveTo>
                  <a:pt x="32893" y="19812"/>
                </a:moveTo>
                <a:lnTo>
                  <a:pt x="32639" y="22478"/>
                </a:lnTo>
                <a:lnTo>
                  <a:pt x="32131" y="24510"/>
                </a:lnTo>
                <a:lnTo>
                  <a:pt x="31369" y="25907"/>
                </a:lnTo>
                <a:lnTo>
                  <a:pt x="30734" y="27304"/>
                </a:lnTo>
                <a:lnTo>
                  <a:pt x="29591" y="28320"/>
                </a:lnTo>
                <a:lnTo>
                  <a:pt x="26035" y="30225"/>
                </a:lnTo>
                <a:lnTo>
                  <a:pt x="32829" y="30225"/>
                </a:lnTo>
                <a:lnTo>
                  <a:pt x="33909" y="28066"/>
                </a:lnTo>
                <a:lnTo>
                  <a:pt x="34475" y="24891"/>
                </a:lnTo>
                <a:lnTo>
                  <a:pt x="34417" y="19938"/>
                </a:lnTo>
                <a:lnTo>
                  <a:pt x="32893" y="19812"/>
                </a:lnTo>
                <a:close/>
              </a:path>
              <a:path extrusionOk="0" h="39369" w="34925">
                <a:moveTo>
                  <a:pt x="24637" y="3809"/>
                </a:moveTo>
                <a:lnTo>
                  <a:pt x="11303" y="3809"/>
                </a:lnTo>
                <a:lnTo>
                  <a:pt x="12065" y="3937"/>
                </a:lnTo>
                <a:lnTo>
                  <a:pt x="13335" y="4190"/>
                </a:lnTo>
                <a:lnTo>
                  <a:pt x="20193" y="13588"/>
                </a:lnTo>
                <a:lnTo>
                  <a:pt x="10795" y="18541"/>
                </a:lnTo>
                <a:lnTo>
                  <a:pt x="16332" y="18541"/>
                </a:lnTo>
                <a:lnTo>
                  <a:pt x="29972" y="11429"/>
                </a:lnTo>
                <a:lnTo>
                  <a:pt x="27050" y="6222"/>
                </a:lnTo>
                <a:lnTo>
                  <a:pt x="24637" y="3809"/>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67" name="Google Shape;67;p16"/>
          <p:cNvPicPr preferRelativeResize="0"/>
          <p:nvPr/>
        </p:nvPicPr>
        <p:blipFill rotWithShape="1">
          <a:blip r:embed="rId35">
            <a:alphaModFix/>
          </a:blip>
          <a:srcRect b="0" l="0" r="0" t="0"/>
          <a:stretch/>
        </p:blipFill>
        <p:spPr>
          <a:xfrm>
            <a:off x="8630412" y="1351733"/>
            <a:ext cx="128168" cy="121974"/>
          </a:xfrm>
          <a:prstGeom prst="rect">
            <a:avLst/>
          </a:prstGeom>
          <a:noFill/>
          <a:ln>
            <a:noFill/>
          </a:ln>
        </p:spPr>
      </p:pic>
      <p:pic>
        <p:nvPicPr>
          <p:cNvPr id="68" name="Google Shape;68;p16"/>
          <p:cNvPicPr preferRelativeResize="0"/>
          <p:nvPr/>
        </p:nvPicPr>
        <p:blipFill rotWithShape="1">
          <a:blip r:embed="rId36">
            <a:alphaModFix/>
          </a:blip>
          <a:srcRect b="0" l="0" r="0" t="0"/>
          <a:stretch/>
        </p:blipFill>
        <p:spPr>
          <a:xfrm>
            <a:off x="8656701" y="1330451"/>
            <a:ext cx="127810" cy="114300"/>
          </a:xfrm>
          <a:prstGeom prst="rect">
            <a:avLst/>
          </a:prstGeom>
          <a:noFill/>
          <a:ln>
            <a:noFill/>
          </a:ln>
        </p:spPr>
      </p:pic>
      <p:sp>
        <p:nvSpPr>
          <p:cNvPr id="69" name="Google Shape;69;p16"/>
          <p:cNvSpPr/>
          <p:nvPr/>
        </p:nvSpPr>
        <p:spPr>
          <a:xfrm>
            <a:off x="8700770" y="1356995"/>
            <a:ext cx="35560" cy="39370"/>
          </a:xfrm>
          <a:custGeom>
            <a:rect b="b" l="l" r="r" t="t"/>
            <a:pathLst>
              <a:path extrusionOk="0" h="39369" w="35559">
                <a:moveTo>
                  <a:pt x="13207" y="0"/>
                </a:moveTo>
                <a:lnTo>
                  <a:pt x="10159" y="888"/>
                </a:lnTo>
                <a:lnTo>
                  <a:pt x="6984" y="3047"/>
                </a:lnTo>
                <a:lnTo>
                  <a:pt x="2412" y="6350"/>
                </a:lnTo>
                <a:lnTo>
                  <a:pt x="0" y="10794"/>
                </a:lnTo>
                <a:lnTo>
                  <a:pt x="0" y="20954"/>
                </a:lnTo>
                <a:lnTo>
                  <a:pt x="1397" y="25400"/>
                </a:lnTo>
                <a:lnTo>
                  <a:pt x="4318" y="29463"/>
                </a:lnTo>
                <a:lnTo>
                  <a:pt x="7238" y="33781"/>
                </a:lnTo>
                <a:lnTo>
                  <a:pt x="11049" y="36575"/>
                </a:lnTo>
                <a:lnTo>
                  <a:pt x="15494" y="37845"/>
                </a:lnTo>
                <a:lnTo>
                  <a:pt x="20065" y="39242"/>
                </a:lnTo>
                <a:lnTo>
                  <a:pt x="35305" y="23113"/>
                </a:lnTo>
                <a:lnTo>
                  <a:pt x="34925" y="19430"/>
                </a:lnTo>
                <a:lnTo>
                  <a:pt x="33400" y="19303"/>
                </a:lnTo>
                <a:lnTo>
                  <a:pt x="33020" y="21589"/>
                </a:lnTo>
                <a:lnTo>
                  <a:pt x="32511" y="23367"/>
                </a:lnTo>
                <a:lnTo>
                  <a:pt x="26161" y="28955"/>
                </a:lnTo>
                <a:lnTo>
                  <a:pt x="21844" y="28701"/>
                </a:lnTo>
                <a:lnTo>
                  <a:pt x="5969" y="12064"/>
                </a:lnTo>
                <a:lnTo>
                  <a:pt x="5969" y="9651"/>
                </a:lnTo>
                <a:lnTo>
                  <a:pt x="5841" y="8000"/>
                </a:lnTo>
                <a:lnTo>
                  <a:pt x="6350" y="6857"/>
                </a:lnTo>
                <a:lnTo>
                  <a:pt x="8127" y="5714"/>
                </a:lnTo>
                <a:lnTo>
                  <a:pt x="8889" y="5587"/>
                </a:lnTo>
                <a:lnTo>
                  <a:pt x="9778" y="5714"/>
                </a:lnTo>
                <a:lnTo>
                  <a:pt x="10540" y="5968"/>
                </a:lnTo>
                <a:lnTo>
                  <a:pt x="11556" y="6730"/>
                </a:lnTo>
                <a:lnTo>
                  <a:pt x="12573" y="8000"/>
                </a:lnTo>
                <a:lnTo>
                  <a:pt x="14350" y="10032"/>
                </a:lnTo>
                <a:lnTo>
                  <a:pt x="15875" y="11175"/>
                </a:lnTo>
                <a:lnTo>
                  <a:pt x="18669" y="11683"/>
                </a:lnTo>
                <a:lnTo>
                  <a:pt x="20065" y="11302"/>
                </a:lnTo>
                <a:lnTo>
                  <a:pt x="22478" y="9651"/>
                </a:lnTo>
                <a:lnTo>
                  <a:pt x="23240" y="8508"/>
                </a:lnTo>
                <a:lnTo>
                  <a:pt x="23749" y="6095"/>
                </a:lnTo>
                <a:lnTo>
                  <a:pt x="23368" y="4825"/>
                </a:lnTo>
                <a:lnTo>
                  <a:pt x="21208" y="1650"/>
                </a:lnTo>
                <a:lnTo>
                  <a:pt x="19050" y="507"/>
                </a:lnTo>
                <a:lnTo>
                  <a:pt x="13207"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70" name="Google Shape;70;p16"/>
          <p:cNvPicPr preferRelativeResize="0"/>
          <p:nvPr/>
        </p:nvPicPr>
        <p:blipFill rotWithShape="1">
          <a:blip r:embed="rId37">
            <a:alphaModFix/>
          </a:blip>
          <a:srcRect b="0" l="0" r="0" t="0"/>
          <a:stretch/>
        </p:blipFill>
        <p:spPr>
          <a:xfrm>
            <a:off x="8702040" y="1310581"/>
            <a:ext cx="109903" cy="112834"/>
          </a:xfrm>
          <a:prstGeom prst="rect">
            <a:avLst/>
          </a:prstGeom>
          <a:noFill/>
          <a:ln>
            <a:noFill/>
          </a:ln>
        </p:spPr>
      </p:pic>
      <p:sp>
        <p:nvSpPr>
          <p:cNvPr id="71" name="Google Shape;71;p16"/>
          <p:cNvSpPr/>
          <p:nvPr/>
        </p:nvSpPr>
        <p:spPr>
          <a:xfrm>
            <a:off x="8728456" y="1337056"/>
            <a:ext cx="35560" cy="38735"/>
          </a:xfrm>
          <a:custGeom>
            <a:rect b="b" l="l" r="r" t="t"/>
            <a:pathLst>
              <a:path extrusionOk="0" h="38734" w="35559">
                <a:moveTo>
                  <a:pt x="12573" y="0"/>
                </a:moveTo>
                <a:lnTo>
                  <a:pt x="9144" y="762"/>
                </a:lnTo>
                <a:lnTo>
                  <a:pt x="2667" y="5842"/>
                </a:lnTo>
                <a:lnTo>
                  <a:pt x="762" y="9652"/>
                </a:lnTo>
                <a:lnTo>
                  <a:pt x="0" y="19431"/>
                </a:lnTo>
                <a:lnTo>
                  <a:pt x="1777" y="24257"/>
                </a:lnTo>
                <a:lnTo>
                  <a:pt x="5461" y="29083"/>
                </a:lnTo>
                <a:lnTo>
                  <a:pt x="8636" y="33020"/>
                </a:lnTo>
                <a:lnTo>
                  <a:pt x="12065" y="35687"/>
                </a:lnTo>
                <a:lnTo>
                  <a:pt x="20700" y="38481"/>
                </a:lnTo>
                <a:lnTo>
                  <a:pt x="25273" y="37592"/>
                </a:lnTo>
                <a:lnTo>
                  <a:pt x="29591" y="34290"/>
                </a:lnTo>
                <a:lnTo>
                  <a:pt x="32003" y="32258"/>
                </a:lnTo>
                <a:lnTo>
                  <a:pt x="33782" y="29845"/>
                </a:lnTo>
                <a:lnTo>
                  <a:pt x="34197" y="28321"/>
                </a:lnTo>
                <a:lnTo>
                  <a:pt x="25653" y="28321"/>
                </a:lnTo>
                <a:lnTo>
                  <a:pt x="22860" y="27813"/>
                </a:lnTo>
                <a:lnTo>
                  <a:pt x="19303" y="27051"/>
                </a:lnTo>
                <a:lnTo>
                  <a:pt x="15875" y="24765"/>
                </a:lnTo>
                <a:lnTo>
                  <a:pt x="12700" y="21082"/>
                </a:lnTo>
                <a:lnTo>
                  <a:pt x="15129" y="19177"/>
                </a:lnTo>
                <a:lnTo>
                  <a:pt x="10922" y="19177"/>
                </a:lnTo>
                <a:lnTo>
                  <a:pt x="7493" y="14859"/>
                </a:lnTo>
                <a:lnTo>
                  <a:pt x="6096" y="11811"/>
                </a:lnTo>
                <a:lnTo>
                  <a:pt x="5969" y="9017"/>
                </a:lnTo>
                <a:lnTo>
                  <a:pt x="5956" y="7112"/>
                </a:lnTo>
                <a:lnTo>
                  <a:pt x="6223" y="6223"/>
                </a:lnTo>
                <a:lnTo>
                  <a:pt x="7366" y="5461"/>
                </a:lnTo>
                <a:lnTo>
                  <a:pt x="8000" y="4826"/>
                </a:lnTo>
                <a:lnTo>
                  <a:pt x="8763" y="4572"/>
                </a:lnTo>
                <a:lnTo>
                  <a:pt x="25075" y="4572"/>
                </a:lnTo>
                <a:lnTo>
                  <a:pt x="24638" y="4064"/>
                </a:lnTo>
                <a:lnTo>
                  <a:pt x="20700" y="1397"/>
                </a:lnTo>
                <a:lnTo>
                  <a:pt x="16637" y="635"/>
                </a:lnTo>
                <a:lnTo>
                  <a:pt x="12573" y="0"/>
                </a:lnTo>
                <a:close/>
              </a:path>
              <a:path extrusionOk="0" h="38734" w="35559">
                <a:moveTo>
                  <a:pt x="34417" y="16256"/>
                </a:moveTo>
                <a:lnTo>
                  <a:pt x="32893" y="16383"/>
                </a:lnTo>
                <a:lnTo>
                  <a:pt x="33020" y="21209"/>
                </a:lnTo>
                <a:lnTo>
                  <a:pt x="32512" y="22606"/>
                </a:lnTo>
                <a:lnTo>
                  <a:pt x="32130" y="24130"/>
                </a:lnTo>
                <a:lnTo>
                  <a:pt x="31242" y="25400"/>
                </a:lnTo>
                <a:lnTo>
                  <a:pt x="29972" y="26289"/>
                </a:lnTo>
                <a:lnTo>
                  <a:pt x="27940" y="27940"/>
                </a:lnTo>
                <a:lnTo>
                  <a:pt x="25653" y="28321"/>
                </a:lnTo>
                <a:lnTo>
                  <a:pt x="34197" y="28321"/>
                </a:lnTo>
                <a:lnTo>
                  <a:pt x="34544" y="27051"/>
                </a:lnTo>
                <a:lnTo>
                  <a:pt x="35433" y="24257"/>
                </a:lnTo>
                <a:lnTo>
                  <a:pt x="35433" y="20701"/>
                </a:lnTo>
                <a:lnTo>
                  <a:pt x="34417" y="16256"/>
                </a:lnTo>
                <a:close/>
              </a:path>
              <a:path extrusionOk="0" h="38734" w="35559">
                <a:moveTo>
                  <a:pt x="25075" y="4572"/>
                </a:moveTo>
                <a:lnTo>
                  <a:pt x="9525" y="4572"/>
                </a:lnTo>
                <a:lnTo>
                  <a:pt x="10795" y="4699"/>
                </a:lnTo>
                <a:lnTo>
                  <a:pt x="12065" y="5207"/>
                </a:lnTo>
                <a:lnTo>
                  <a:pt x="13335" y="6096"/>
                </a:lnTo>
                <a:lnTo>
                  <a:pt x="14732" y="7112"/>
                </a:lnTo>
                <a:lnTo>
                  <a:pt x="16637" y="9271"/>
                </a:lnTo>
                <a:lnTo>
                  <a:pt x="19303" y="12573"/>
                </a:lnTo>
                <a:lnTo>
                  <a:pt x="10922" y="19177"/>
                </a:lnTo>
                <a:lnTo>
                  <a:pt x="15129" y="19177"/>
                </a:lnTo>
                <a:lnTo>
                  <a:pt x="28575" y="8636"/>
                </a:lnTo>
                <a:lnTo>
                  <a:pt x="25075" y="4572"/>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72" name="Google Shape;72;p16"/>
          <p:cNvPicPr preferRelativeResize="0"/>
          <p:nvPr/>
        </p:nvPicPr>
        <p:blipFill rotWithShape="1">
          <a:blip r:embed="rId38">
            <a:alphaModFix/>
          </a:blip>
          <a:srcRect b="0" l="0" r="0" t="0"/>
          <a:stretch/>
        </p:blipFill>
        <p:spPr>
          <a:xfrm>
            <a:off x="8744712" y="1272598"/>
            <a:ext cx="117231" cy="115765"/>
          </a:xfrm>
          <a:prstGeom prst="rect">
            <a:avLst/>
          </a:prstGeom>
          <a:noFill/>
          <a:ln>
            <a:noFill/>
          </a:ln>
        </p:spPr>
      </p:pic>
      <p:sp>
        <p:nvSpPr>
          <p:cNvPr id="73" name="Google Shape;73;p16"/>
          <p:cNvSpPr/>
          <p:nvPr/>
        </p:nvSpPr>
        <p:spPr>
          <a:xfrm>
            <a:off x="8770493" y="1298828"/>
            <a:ext cx="43180" cy="41910"/>
          </a:xfrm>
          <a:custGeom>
            <a:rect b="b" l="l" r="r" t="t"/>
            <a:pathLst>
              <a:path extrusionOk="0" h="41909" w="43179">
                <a:moveTo>
                  <a:pt x="27123" y="7112"/>
                </a:moveTo>
                <a:lnTo>
                  <a:pt x="10286" y="7112"/>
                </a:lnTo>
                <a:lnTo>
                  <a:pt x="11175" y="7238"/>
                </a:lnTo>
                <a:lnTo>
                  <a:pt x="11810" y="7493"/>
                </a:lnTo>
                <a:lnTo>
                  <a:pt x="12573" y="7874"/>
                </a:lnTo>
                <a:lnTo>
                  <a:pt x="13842" y="9017"/>
                </a:lnTo>
                <a:lnTo>
                  <a:pt x="18167" y="13588"/>
                </a:lnTo>
                <a:lnTo>
                  <a:pt x="18237" y="13843"/>
                </a:lnTo>
                <a:lnTo>
                  <a:pt x="14985" y="21971"/>
                </a:lnTo>
                <a:lnTo>
                  <a:pt x="13207" y="27812"/>
                </a:lnTo>
                <a:lnTo>
                  <a:pt x="12700" y="34290"/>
                </a:lnTo>
                <a:lnTo>
                  <a:pt x="13588" y="36957"/>
                </a:lnTo>
                <a:lnTo>
                  <a:pt x="15493" y="38988"/>
                </a:lnTo>
                <a:lnTo>
                  <a:pt x="16890" y="40512"/>
                </a:lnTo>
                <a:lnTo>
                  <a:pt x="18668" y="41275"/>
                </a:lnTo>
                <a:lnTo>
                  <a:pt x="20574" y="41401"/>
                </a:lnTo>
                <a:lnTo>
                  <a:pt x="22478" y="41401"/>
                </a:lnTo>
                <a:lnTo>
                  <a:pt x="24256" y="40767"/>
                </a:lnTo>
                <a:lnTo>
                  <a:pt x="25780" y="39243"/>
                </a:lnTo>
                <a:lnTo>
                  <a:pt x="28448" y="36830"/>
                </a:lnTo>
                <a:lnTo>
                  <a:pt x="29972" y="32638"/>
                </a:lnTo>
                <a:lnTo>
                  <a:pt x="30155" y="30480"/>
                </a:lnTo>
                <a:lnTo>
                  <a:pt x="24002" y="30480"/>
                </a:lnTo>
                <a:lnTo>
                  <a:pt x="22732" y="30353"/>
                </a:lnTo>
                <a:lnTo>
                  <a:pt x="18904" y="23368"/>
                </a:lnTo>
                <a:lnTo>
                  <a:pt x="18954" y="20320"/>
                </a:lnTo>
                <a:lnTo>
                  <a:pt x="19050" y="19176"/>
                </a:lnTo>
                <a:lnTo>
                  <a:pt x="20065" y="15621"/>
                </a:lnTo>
                <a:lnTo>
                  <a:pt x="35113" y="15621"/>
                </a:lnTo>
                <a:lnTo>
                  <a:pt x="27123" y="7112"/>
                </a:lnTo>
                <a:close/>
              </a:path>
              <a:path extrusionOk="0" h="41909" w="43179">
                <a:moveTo>
                  <a:pt x="35113" y="15621"/>
                </a:moveTo>
                <a:lnTo>
                  <a:pt x="20065" y="15621"/>
                </a:lnTo>
                <a:lnTo>
                  <a:pt x="28455" y="24511"/>
                </a:lnTo>
                <a:lnTo>
                  <a:pt x="28515" y="25146"/>
                </a:lnTo>
                <a:lnTo>
                  <a:pt x="25018" y="30480"/>
                </a:lnTo>
                <a:lnTo>
                  <a:pt x="30155" y="30480"/>
                </a:lnTo>
                <a:lnTo>
                  <a:pt x="30479" y="26670"/>
                </a:lnTo>
                <a:lnTo>
                  <a:pt x="39196" y="26670"/>
                </a:lnTo>
                <a:lnTo>
                  <a:pt x="39750" y="26162"/>
                </a:lnTo>
                <a:lnTo>
                  <a:pt x="42756" y="19050"/>
                </a:lnTo>
                <a:lnTo>
                  <a:pt x="38734" y="19050"/>
                </a:lnTo>
                <a:lnTo>
                  <a:pt x="37973" y="18542"/>
                </a:lnTo>
                <a:lnTo>
                  <a:pt x="36067" y="16637"/>
                </a:lnTo>
                <a:lnTo>
                  <a:pt x="35113" y="15621"/>
                </a:lnTo>
                <a:close/>
              </a:path>
              <a:path extrusionOk="0" h="41909" w="43179">
                <a:moveTo>
                  <a:pt x="39196" y="26670"/>
                </a:moveTo>
                <a:lnTo>
                  <a:pt x="30479" y="26670"/>
                </a:lnTo>
                <a:lnTo>
                  <a:pt x="32130" y="27940"/>
                </a:lnTo>
                <a:lnTo>
                  <a:pt x="33654" y="28575"/>
                </a:lnTo>
                <a:lnTo>
                  <a:pt x="36702" y="28321"/>
                </a:lnTo>
                <a:lnTo>
                  <a:pt x="38226" y="27559"/>
                </a:lnTo>
                <a:lnTo>
                  <a:pt x="39196" y="26670"/>
                </a:lnTo>
                <a:close/>
              </a:path>
              <a:path extrusionOk="0" h="41909" w="43179">
                <a:moveTo>
                  <a:pt x="17017" y="0"/>
                </a:moveTo>
                <a:lnTo>
                  <a:pt x="1904" y="11049"/>
                </a:lnTo>
                <a:lnTo>
                  <a:pt x="507" y="13588"/>
                </a:lnTo>
                <a:lnTo>
                  <a:pt x="119" y="14986"/>
                </a:lnTo>
                <a:lnTo>
                  <a:pt x="0" y="18161"/>
                </a:lnTo>
                <a:lnTo>
                  <a:pt x="126" y="20447"/>
                </a:lnTo>
                <a:lnTo>
                  <a:pt x="761" y="22351"/>
                </a:lnTo>
                <a:lnTo>
                  <a:pt x="3048" y="24637"/>
                </a:lnTo>
                <a:lnTo>
                  <a:pt x="4190" y="25146"/>
                </a:lnTo>
                <a:lnTo>
                  <a:pt x="5714" y="25019"/>
                </a:lnTo>
                <a:lnTo>
                  <a:pt x="7238" y="25019"/>
                </a:lnTo>
                <a:lnTo>
                  <a:pt x="11623" y="19050"/>
                </a:lnTo>
                <a:lnTo>
                  <a:pt x="11571" y="18161"/>
                </a:lnTo>
                <a:lnTo>
                  <a:pt x="11175" y="17272"/>
                </a:lnTo>
                <a:lnTo>
                  <a:pt x="10286" y="16383"/>
                </a:lnTo>
                <a:lnTo>
                  <a:pt x="9651" y="15621"/>
                </a:lnTo>
                <a:lnTo>
                  <a:pt x="8508" y="15112"/>
                </a:lnTo>
                <a:lnTo>
                  <a:pt x="6984" y="14986"/>
                </a:lnTo>
                <a:lnTo>
                  <a:pt x="5968" y="14986"/>
                </a:lnTo>
                <a:lnTo>
                  <a:pt x="5206" y="14732"/>
                </a:lnTo>
                <a:lnTo>
                  <a:pt x="4317" y="13843"/>
                </a:lnTo>
                <a:lnTo>
                  <a:pt x="4190" y="13208"/>
                </a:lnTo>
                <a:lnTo>
                  <a:pt x="4445" y="12446"/>
                </a:lnTo>
                <a:lnTo>
                  <a:pt x="4699" y="11049"/>
                </a:lnTo>
                <a:lnTo>
                  <a:pt x="9271" y="7366"/>
                </a:lnTo>
                <a:lnTo>
                  <a:pt x="10286" y="7112"/>
                </a:lnTo>
                <a:lnTo>
                  <a:pt x="27123" y="7112"/>
                </a:lnTo>
                <a:lnTo>
                  <a:pt x="26288" y="6223"/>
                </a:lnTo>
                <a:lnTo>
                  <a:pt x="23622" y="3301"/>
                </a:lnTo>
                <a:lnTo>
                  <a:pt x="21716" y="1650"/>
                </a:lnTo>
                <a:lnTo>
                  <a:pt x="20700" y="1016"/>
                </a:lnTo>
                <a:lnTo>
                  <a:pt x="19050" y="254"/>
                </a:lnTo>
                <a:lnTo>
                  <a:pt x="17017" y="0"/>
                </a:lnTo>
                <a:close/>
              </a:path>
              <a:path extrusionOk="0" h="41909" w="43179">
                <a:moveTo>
                  <a:pt x="42417" y="16001"/>
                </a:moveTo>
                <a:lnTo>
                  <a:pt x="40893" y="16129"/>
                </a:lnTo>
                <a:lnTo>
                  <a:pt x="41021" y="17399"/>
                </a:lnTo>
                <a:lnTo>
                  <a:pt x="40893" y="18161"/>
                </a:lnTo>
                <a:lnTo>
                  <a:pt x="40131" y="18923"/>
                </a:lnTo>
                <a:lnTo>
                  <a:pt x="39877" y="19050"/>
                </a:lnTo>
                <a:lnTo>
                  <a:pt x="42756" y="19050"/>
                </a:lnTo>
                <a:lnTo>
                  <a:pt x="42638" y="17399"/>
                </a:lnTo>
                <a:lnTo>
                  <a:pt x="42417" y="16001"/>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74" name="Google Shape;74;p16"/>
          <p:cNvPicPr preferRelativeResize="0"/>
          <p:nvPr/>
        </p:nvPicPr>
        <p:blipFill rotWithShape="1">
          <a:blip r:embed="rId39">
            <a:alphaModFix/>
          </a:blip>
          <a:srcRect b="0" l="0" r="0" t="0"/>
          <a:stretch/>
        </p:blipFill>
        <p:spPr>
          <a:xfrm>
            <a:off x="8767572" y="1240536"/>
            <a:ext cx="128168" cy="123444"/>
          </a:xfrm>
          <a:prstGeom prst="rect">
            <a:avLst/>
          </a:prstGeom>
          <a:noFill/>
          <a:ln>
            <a:noFill/>
          </a:ln>
        </p:spPr>
      </p:pic>
      <p:sp>
        <p:nvSpPr>
          <p:cNvPr id="75" name="Google Shape;75;p16"/>
          <p:cNvSpPr/>
          <p:nvPr/>
        </p:nvSpPr>
        <p:spPr>
          <a:xfrm>
            <a:off x="8792972" y="1266951"/>
            <a:ext cx="53975" cy="48260"/>
          </a:xfrm>
          <a:custGeom>
            <a:rect b="b" l="l" r="r" t="t"/>
            <a:pathLst>
              <a:path extrusionOk="0" h="48259" w="53975">
                <a:moveTo>
                  <a:pt x="24510" y="0"/>
                </a:moveTo>
                <a:lnTo>
                  <a:pt x="22478" y="253"/>
                </a:lnTo>
                <a:lnTo>
                  <a:pt x="20447" y="381"/>
                </a:lnTo>
                <a:lnTo>
                  <a:pt x="18542" y="1397"/>
                </a:lnTo>
                <a:lnTo>
                  <a:pt x="17018" y="3175"/>
                </a:lnTo>
                <a:lnTo>
                  <a:pt x="15621" y="4699"/>
                </a:lnTo>
                <a:lnTo>
                  <a:pt x="14731" y="6350"/>
                </a:lnTo>
                <a:lnTo>
                  <a:pt x="13716" y="10160"/>
                </a:lnTo>
                <a:lnTo>
                  <a:pt x="13588" y="12446"/>
                </a:lnTo>
                <a:lnTo>
                  <a:pt x="13716" y="15239"/>
                </a:lnTo>
                <a:lnTo>
                  <a:pt x="10286" y="11937"/>
                </a:lnTo>
                <a:lnTo>
                  <a:pt x="0" y="22987"/>
                </a:lnTo>
                <a:lnTo>
                  <a:pt x="1143" y="23875"/>
                </a:lnTo>
                <a:lnTo>
                  <a:pt x="2412" y="22860"/>
                </a:lnTo>
                <a:lnTo>
                  <a:pt x="3428" y="22351"/>
                </a:lnTo>
                <a:lnTo>
                  <a:pt x="5079" y="22606"/>
                </a:lnTo>
                <a:lnTo>
                  <a:pt x="6603" y="23622"/>
                </a:lnTo>
                <a:lnTo>
                  <a:pt x="23749" y="39624"/>
                </a:lnTo>
                <a:lnTo>
                  <a:pt x="25907" y="41528"/>
                </a:lnTo>
                <a:lnTo>
                  <a:pt x="26924" y="42925"/>
                </a:lnTo>
                <a:lnTo>
                  <a:pt x="27177" y="44703"/>
                </a:lnTo>
                <a:lnTo>
                  <a:pt x="26797" y="45847"/>
                </a:lnTo>
                <a:lnTo>
                  <a:pt x="25907" y="46989"/>
                </a:lnTo>
                <a:lnTo>
                  <a:pt x="26924" y="48006"/>
                </a:lnTo>
                <a:lnTo>
                  <a:pt x="39624" y="34417"/>
                </a:lnTo>
                <a:lnTo>
                  <a:pt x="38607" y="33400"/>
                </a:lnTo>
                <a:lnTo>
                  <a:pt x="37464" y="34289"/>
                </a:lnTo>
                <a:lnTo>
                  <a:pt x="36575" y="34671"/>
                </a:lnTo>
                <a:lnTo>
                  <a:pt x="15875" y="14477"/>
                </a:lnTo>
                <a:lnTo>
                  <a:pt x="16128" y="11937"/>
                </a:lnTo>
                <a:lnTo>
                  <a:pt x="18033" y="9778"/>
                </a:lnTo>
                <a:lnTo>
                  <a:pt x="18669" y="9398"/>
                </a:lnTo>
                <a:lnTo>
                  <a:pt x="19430" y="9271"/>
                </a:lnTo>
                <a:lnTo>
                  <a:pt x="20827" y="9271"/>
                </a:lnTo>
                <a:lnTo>
                  <a:pt x="22225" y="10033"/>
                </a:lnTo>
                <a:lnTo>
                  <a:pt x="23749" y="11302"/>
                </a:lnTo>
                <a:lnTo>
                  <a:pt x="40894" y="27432"/>
                </a:lnTo>
                <a:lnTo>
                  <a:pt x="41021" y="28194"/>
                </a:lnTo>
                <a:lnTo>
                  <a:pt x="41401" y="29337"/>
                </a:lnTo>
                <a:lnTo>
                  <a:pt x="41021" y="30480"/>
                </a:lnTo>
                <a:lnTo>
                  <a:pt x="40258" y="31623"/>
                </a:lnTo>
                <a:lnTo>
                  <a:pt x="41275" y="32638"/>
                </a:lnTo>
                <a:lnTo>
                  <a:pt x="53975" y="18923"/>
                </a:lnTo>
                <a:lnTo>
                  <a:pt x="52958" y="18034"/>
                </a:lnTo>
                <a:lnTo>
                  <a:pt x="51688" y="19050"/>
                </a:lnTo>
                <a:lnTo>
                  <a:pt x="50673" y="19558"/>
                </a:lnTo>
                <a:lnTo>
                  <a:pt x="48895" y="19303"/>
                </a:lnTo>
                <a:lnTo>
                  <a:pt x="47498" y="18287"/>
                </a:lnTo>
                <a:lnTo>
                  <a:pt x="31876" y="3810"/>
                </a:lnTo>
                <a:lnTo>
                  <a:pt x="29591" y="1905"/>
                </a:lnTo>
                <a:lnTo>
                  <a:pt x="28194" y="1270"/>
                </a:lnTo>
                <a:lnTo>
                  <a:pt x="26416" y="253"/>
                </a:lnTo>
                <a:lnTo>
                  <a:pt x="2451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76" name="Google Shape;76;p16"/>
          <p:cNvPicPr preferRelativeResize="0"/>
          <p:nvPr/>
        </p:nvPicPr>
        <p:blipFill rotWithShape="1">
          <a:blip r:embed="rId40">
            <a:alphaModFix/>
          </a:blip>
          <a:srcRect b="0" l="0" r="0" t="0"/>
          <a:stretch/>
        </p:blipFill>
        <p:spPr>
          <a:xfrm>
            <a:off x="8796528" y="1193317"/>
            <a:ext cx="126382" cy="129641"/>
          </a:xfrm>
          <a:prstGeom prst="rect">
            <a:avLst/>
          </a:prstGeom>
          <a:noFill/>
          <a:ln>
            <a:noFill/>
          </a:ln>
        </p:spPr>
      </p:pic>
      <p:sp>
        <p:nvSpPr>
          <p:cNvPr id="77" name="Google Shape;77;p16"/>
          <p:cNvSpPr/>
          <p:nvPr/>
        </p:nvSpPr>
        <p:spPr>
          <a:xfrm>
            <a:off x="8821928" y="1219708"/>
            <a:ext cx="53340" cy="55880"/>
          </a:xfrm>
          <a:custGeom>
            <a:rect b="b" l="l" r="r" t="t"/>
            <a:pathLst>
              <a:path extrusionOk="0" h="55880" w="53340">
                <a:moveTo>
                  <a:pt x="23914" y="11049"/>
                </a:moveTo>
                <a:lnTo>
                  <a:pt x="5333" y="11049"/>
                </a:lnTo>
                <a:lnTo>
                  <a:pt x="6730" y="11429"/>
                </a:lnTo>
                <a:lnTo>
                  <a:pt x="8127" y="12445"/>
                </a:lnTo>
                <a:lnTo>
                  <a:pt x="10287" y="14224"/>
                </a:lnTo>
                <a:lnTo>
                  <a:pt x="18923" y="21208"/>
                </a:lnTo>
                <a:lnTo>
                  <a:pt x="16637" y="21336"/>
                </a:lnTo>
                <a:lnTo>
                  <a:pt x="6476" y="35559"/>
                </a:lnTo>
                <a:lnTo>
                  <a:pt x="7112" y="38480"/>
                </a:lnTo>
                <a:lnTo>
                  <a:pt x="8763" y="41528"/>
                </a:lnTo>
                <a:lnTo>
                  <a:pt x="10287" y="44576"/>
                </a:lnTo>
                <a:lnTo>
                  <a:pt x="12573" y="47370"/>
                </a:lnTo>
                <a:lnTo>
                  <a:pt x="15621" y="49783"/>
                </a:lnTo>
                <a:lnTo>
                  <a:pt x="19557" y="52958"/>
                </a:lnTo>
                <a:lnTo>
                  <a:pt x="23495" y="54737"/>
                </a:lnTo>
                <a:lnTo>
                  <a:pt x="27431" y="55117"/>
                </a:lnTo>
                <a:lnTo>
                  <a:pt x="32512" y="55752"/>
                </a:lnTo>
                <a:lnTo>
                  <a:pt x="41417" y="46608"/>
                </a:lnTo>
                <a:lnTo>
                  <a:pt x="34163" y="46608"/>
                </a:lnTo>
                <a:lnTo>
                  <a:pt x="32385" y="46354"/>
                </a:lnTo>
                <a:lnTo>
                  <a:pt x="28067" y="44576"/>
                </a:lnTo>
                <a:lnTo>
                  <a:pt x="25146" y="42671"/>
                </a:lnTo>
                <a:lnTo>
                  <a:pt x="21590" y="39750"/>
                </a:lnTo>
                <a:lnTo>
                  <a:pt x="18288" y="37083"/>
                </a:lnTo>
                <a:lnTo>
                  <a:pt x="16001" y="34925"/>
                </a:lnTo>
                <a:lnTo>
                  <a:pt x="14858" y="33146"/>
                </a:lnTo>
                <a:lnTo>
                  <a:pt x="13589" y="31368"/>
                </a:lnTo>
                <a:lnTo>
                  <a:pt x="13165" y="30099"/>
                </a:lnTo>
                <a:lnTo>
                  <a:pt x="13059" y="28447"/>
                </a:lnTo>
                <a:lnTo>
                  <a:pt x="12953" y="27812"/>
                </a:lnTo>
                <a:lnTo>
                  <a:pt x="13335" y="27050"/>
                </a:lnTo>
                <a:lnTo>
                  <a:pt x="15748" y="24129"/>
                </a:lnTo>
                <a:lnTo>
                  <a:pt x="18669" y="23367"/>
                </a:lnTo>
                <a:lnTo>
                  <a:pt x="39107" y="23367"/>
                </a:lnTo>
                <a:lnTo>
                  <a:pt x="23914" y="11049"/>
                </a:lnTo>
                <a:close/>
              </a:path>
              <a:path extrusionOk="0" h="55880" w="53340">
                <a:moveTo>
                  <a:pt x="39107" y="23367"/>
                </a:moveTo>
                <a:lnTo>
                  <a:pt x="18669" y="23367"/>
                </a:lnTo>
                <a:lnTo>
                  <a:pt x="22732" y="24256"/>
                </a:lnTo>
                <a:lnTo>
                  <a:pt x="37719" y="36449"/>
                </a:lnTo>
                <a:lnTo>
                  <a:pt x="39243" y="40258"/>
                </a:lnTo>
                <a:lnTo>
                  <a:pt x="39243" y="43179"/>
                </a:lnTo>
                <a:lnTo>
                  <a:pt x="37846" y="44957"/>
                </a:lnTo>
                <a:lnTo>
                  <a:pt x="37211" y="45719"/>
                </a:lnTo>
                <a:lnTo>
                  <a:pt x="36449" y="46227"/>
                </a:lnTo>
                <a:lnTo>
                  <a:pt x="34163" y="46608"/>
                </a:lnTo>
                <a:lnTo>
                  <a:pt x="41417" y="46608"/>
                </a:lnTo>
                <a:lnTo>
                  <a:pt x="41681" y="44957"/>
                </a:lnTo>
                <a:lnTo>
                  <a:pt x="41567" y="41528"/>
                </a:lnTo>
                <a:lnTo>
                  <a:pt x="41148" y="39115"/>
                </a:lnTo>
                <a:lnTo>
                  <a:pt x="47568" y="39115"/>
                </a:lnTo>
                <a:lnTo>
                  <a:pt x="52404" y="30099"/>
                </a:lnTo>
                <a:lnTo>
                  <a:pt x="48768" y="30099"/>
                </a:lnTo>
                <a:lnTo>
                  <a:pt x="48005" y="29971"/>
                </a:lnTo>
                <a:lnTo>
                  <a:pt x="47244" y="29590"/>
                </a:lnTo>
                <a:lnTo>
                  <a:pt x="46736" y="29463"/>
                </a:lnTo>
                <a:lnTo>
                  <a:pt x="45339" y="28447"/>
                </a:lnTo>
                <a:lnTo>
                  <a:pt x="43179" y="26669"/>
                </a:lnTo>
                <a:lnTo>
                  <a:pt x="39107" y="23367"/>
                </a:lnTo>
                <a:close/>
              </a:path>
              <a:path extrusionOk="0" h="55880" w="53340">
                <a:moveTo>
                  <a:pt x="47568" y="39115"/>
                </a:moveTo>
                <a:lnTo>
                  <a:pt x="41148" y="39115"/>
                </a:lnTo>
                <a:lnTo>
                  <a:pt x="45593" y="42799"/>
                </a:lnTo>
                <a:lnTo>
                  <a:pt x="47568" y="39115"/>
                </a:lnTo>
                <a:close/>
              </a:path>
              <a:path extrusionOk="0" h="55880" w="53340">
                <a:moveTo>
                  <a:pt x="52070" y="28066"/>
                </a:moveTo>
                <a:lnTo>
                  <a:pt x="51053" y="29082"/>
                </a:lnTo>
                <a:lnTo>
                  <a:pt x="50165" y="29717"/>
                </a:lnTo>
                <a:lnTo>
                  <a:pt x="49529" y="29971"/>
                </a:lnTo>
                <a:lnTo>
                  <a:pt x="48768" y="30099"/>
                </a:lnTo>
                <a:lnTo>
                  <a:pt x="52404" y="30099"/>
                </a:lnTo>
                <a:lnTo>
                  <a:pt x="53086" y="28828"/>
                </a:lnTo>
                <a:lnTo>
                  <a:pt x="52070" y="28066"/>
                </a:lnTo>
                <a:close/>
              </a:path>
              <a:path extrusionOk="0" h="55880" w="53340">
                <a:moveTo>
                  <a:pt x="10287" y="0"/>
                </a:moveTo>
                <a:lnTo>
                  <a:pt x="0" y="12700"/>
                </a:lnTo>
                <a:lnTo>
                  <a:pt x="1270" y="13715"/>
                </a:lnTo>
                <a:lnTo>
                  <a:pt x="2413" y="12318"/>
                </a:lnTo>
                <a:lnTo>
                  <a:pt x="3301" y="11556"/>
                </a:lnTo>
                <a:lnTo>
                  <a:pt x="3937" y="11302"/>
                </a:lnTo>
                <a:lnTo>
                  <a:pt x="4699" y="11049"/>
                </a:lnTo>
                <a:lnTo>
                  <a:pt x="23914" y="11049"/>
                </a:lnTo>
                <a:lnTo>
                  <a:pt x="10287"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78" name="Google Shape;78;p16"/>
          <p:cNvPicPr preferRelativeResize="0"/>
          <p:nvPr/>
        </p:nvPicPr>
        <p:blipFill rotWithShape="1">
          <a:blip r:embed="rId41">
            <a:alphaModFix/>
          </a:blip>
          <a:srcRect b="0" l="0" r="0" t="0"/>
          <a:stretch/>
        </p:blipFill>
        <p:spPr>
          <a:xfrm>
            <a:off x="8819388" y="1135354"/>
            <a:ext cx="140258" cy="135534"/>
          </a:xfrm>
          <a:prstGeom prst="rect">
            <a:avLst/>
          </a:prstGeom>
          <a:noFill/>
          <a:ln>
            <a:noFill/>
          </a:ln>
        </p:spPr>
      </p:pic>
      <p:pic>
        <p:nvPicPr>
          <p:cNvPr id="79" name="Google Shape;79;p16"/>
          <p:cNvPicPr preferRelativeResize="0"/>
          <p:nvPr/>
        </p:nvPicPr>
        <p:blipFill rotWithShape="1">
          <a:blip r:embed="rId42">
            <a:alphaModFix/>
          </a:blip>
          <a:srcRect b="0" l="0" r="0" t="0"/>
          <a:stretch/>
        </p:blipFill>
        <p:spPr>
          <a:xfrm>
            <a:off x="8846312" y="1124711"/>
            <a:ext cx="130106" cy="108076"/>
          </a:xfrm>
          <a:prstGeom prst="rect">
            <a:avLst/>
          </a:prstGeom>
          <a:noFill/>
          <a:ln>
            <a:noFill/>
          </a:ln>
        </p:spPr>
      </p:pic>
      <p:sp>
        <p:nvSpPr>
          <p:cNvPr id="80" name="Google Shape;80;p16"/>
          <p:cNvSpPr/>
          <p:nvPr/>
        </p:nvSpPr>
        <p:spPr>
          <a:xfrm>
            <a:off x="8889619" y="1149731"/>
            <a:ext cx="38735" cy="35560"/>
          </a:xfrm>
          <a:custGeom>
            <a:rect b="b" l="l" r="r" t="t"/>
            <a:pathLst>
              <a:path extrusionOk="0" h="35559" w="38734">
                <a:moveTo>
                  <a:pt x="15366" y="0"/>
                </a:moveTo>
                <a:lnTo>
                  <a:pt x="0" y="15113"/>
                </a:lnTo>
                <a:lnTo>
                  <a:pt x="3048" y="24511"/>
                </a:lnTo>
                <a:lnTo>
                  <a:pt x="6350" y="28321"/>
                </a:lnTo>
                <a:lnTo>
                  <a:pt x="11683" y="31369"/>
                </a:lnTo>
                <a:lnTo>
                  <a:pt x="16001" y="33909"/>
                </a:lnTo>
                <a:lnTo>
                  <a:pt x="20320" y="35052"/>
                </a:lnTo>
                <a:lnTo>
                  <a:pt x="24256" y="34671"/>
                </a:lnTo>
                <a:lnTo>
                  <a:pt x="29336" y="34417"/>
                </a:lnTo>
                <a:lnTo>
                  <a:pt x="33274" y="31877"/>
                </a:lnTo>
                <a:lnTo>
                  <a:pt x="35940" y="27178"/>
                </a:lnTo>
                <a:lnTo>
                  <a:pt x="37395" y="24511"/>
                </a:lnTo>
                <a:lnTo>
                  <a:pt x="37499" y="24257"/>
                </a:lnTo>
                <a:lnTo>
                  <a:pt x="23622" y="24257"/>
                </a:lnTo>
                <a:lnTo>
                  <a:pt x="19684" y="23495"/>
                </a:lnTo>
                <a:lnTo>
                  <a:pt x="15366" y="21336"/>
                </a:lnTo>
                <a:lnTo>
                  <a:pt x="16021" y="20193"/>
                </a:lnTo>
                <a:lnTo>
                  <a:pt x="12953" y="20193"/>
                </a:lnTo>
                <a:lnTo>
                  <a:pt x="8254" y="17399"/>
                </a:lnTo>
                <a:lnTo>
                  <a:pt x="5841" y="15113"/>
                </a:lnTo>
                <a:lnTo>
                  <a:pt x="4572" y="12700"/>
                </a:lnTo>
                <a:lnTo>
                  <a:pt x="3809" y="11303"/>
                </a:lnTo>
                <a:lnTo>
                  <a:pt x="3809" y="9906"/>
                </a:lnTo>
                <a:lnTo>
                  <a:pt x="4529" y="8636"/>
                </a:lnTo>
                <a:lnTo>
                  <a:pt x="4952" y="8001"/>
                </a:lnTo>
                <a:lnTo>
                  <a:pt x="5587" y="7493"/>
                </a:lnTo>
                <a:lnTo>
                  <a:pt x="6223" y="7239"/>
                </a:lnTo>
                <a:lnTo>
                  <a:pt x="7365" y="6731"/>
                </a:lnTo>
                <a:lnTo>
                  <a:pt x="23727" y="6731"/>
                </a:lnTo>
                <a:lnTo>
                  <a:pt x="25400" y="3810"/>
                </a:lnTo>
                <a:lnTo>
                  <a:pt x="20065" y="1016"/>
                </a:lnTo>
                <a:lnTo>
                  <a:pt x="15366" y="0"/>
                </a:lnTo>
                <a:close/>
              </a:path>
              <a:path extrusionOk="0" h="35559" w="38734">
                <a:moveTo>
                  <a:pt x="33654" y="8636"/>
                </a:moveTo>
                <a:lnTo>
                  <a:pt x="32257" y="9271"/>
                </a:lnTo>
                <a:lnTo>
                  <a:pt x="33527" y="11684"/>
                </a:lnTo>
                <a:lnTo>
                  <a:pt x="34162" y="13716"/>
                </a:lnTo>
                <a:lnTo>
                  <a:pt x="34279" y="15113"/>
                </a:lnTo>
                <a:lnTo>
                  <a:pt x="34311" y="17399"/>
                </a:lnTo>
                <a:lnTo>
                  <a:pt x="34162" y="18288"/>
                </a:lnTo>
                <a:lnTo>
                  <a:pt x="33400" y="19558"/>
                </a:lnTo>
                <a:lnTo>
                  <a:pt x="32130" y="21844"/>
                </a:lnTo>
                <a:lnTo>
                  <a:pt x="30099" y="23114"/>
                </a:lnTo>
                <a:lnTo>
                  <a:pt x="23622" y="24257"/>
                </a:lnTo>
                <a:lnTo>
                  <a:pt x="37499" y="24257"/>
                </a:lnTo>
                <a:lnTo>
                  <a:pt x="38157" y="21844"/>
                </a:lnTo>
                <a:lnTo>
                  <a:pt x="38195" y="21336"/>
                </a:lnTo>
                <a:lnTo>
                  <a:pt x="37846" y="18542"/>
                </a:lnTo>
                <a:lnTo>
                  <a:pt x="37591" y="15621"/>
                </a:lnTo>
                <a:lnTo>
                  <a:pt x="36195" y="12319"/>
                </a:lnTo>
                <a:lnTo>
                  <a:pt x="33654" y="8636"/>
                </a:lnTo>
                <a:close/>
              </a:path>
              <a:path extrusionOk="0" h="35559" w="38734">
                <a:moveTo>
                  <a:pt x="23727" y="6731"/>
                </a:moveTo>
                <a:lnTo>
                  <a:pt x="8762" y="6731"/>
                </a:lnTo>
                <a:lnTo>
                  <a:pt x="10413" y="7112"/>
                </a:lnTo>
                <a:lnTo>
                  <a:pt x="11937" y="7493"/>
                </a:lnTo>
                <a:lnTo>
                  <a:pt x="14604" y="8763"/>
                </a:lnTo>
                <a:lnTo>
                  <a:pt x="18287" y="10922"/>
                </a:lnTo>
                <a:lnTo>
                  <a:pt x="12953" y="20193"/>
                </a:lnTo>
                <a:lnTo>
                  <a:pt x="16021" y="20193"/>
                </a:lnTo>
                <a:lnTo>
                  <a:pt x="23727" y="6731"/>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81" name="Google Shape;81;p16"/>
          <p:cNvPicPr preferRelativeResize="0"/>
          <p:nvPr/>
        </p:nvPicPr>
        <p:blipFill rotWithShape="1">
          <a:blip r:embed="rId43">
            <a:alphaModFix/>
          </a:blip>
          <a:srcRect b="0" l="0" r="0" t="0"/>
          <a:stretch/>
        </p:blipFill>
        <p:spPr>
          <a:xfrm>
            <a:off x="8880348" y="1092708"/>
            <a:ext cx="112834" cy="108076"/>
          </a:xfrm>
          <a:prstGeom prst="rect">
            <a:avLst/>
          </a:prstGeom>
          <a:noFill/>
          <a:ln>
            <a:noFill/>
          </a:ln>
        </p:spPr>
      </p:pic>
      <p:sp>
        <p:nvSpPr>
          <p:cNvPr id="82" name="Google Shape;82;p16"/>
          <p:cNvSpPr/>
          <p:nvPr/>
        </p:nvSpPr>
        <p:spPr>
          <a:xfrm>
            <a:off x="8906002" y="1117981"/>
            <a:ext cx="38735" cy="35560"/>
          </a:xfrm>
          <a:custGeom>
            <a:rect b="b" l="l" r="r" t="t"/>
            <a:pathLst>
              <a:path extrusionOk="0" h="35559" w="38734">
                <a:moveTo>
                  <a:pt x="14350" y="0"/>
                </a:moveTo>
                <a:lnTo>
                  <a:pt x="11938" y="0"/>
                </a:lnTo>
                <a:lnTo>
                  <a:pt x="6476" y="2286"/>
                </a:lnTo>
                <a:lnTo>
                  <a:pt x="4318" y="4572"/>
                </a:lnTo>
                <a:lnTo>
                  <a:pt x="2540" y="8001"/>
                </a:lnTo>
                <a:lnTo>
                  <a:pt x="0" y="13081"/>
                </a:lnTo>
                <a:lnTo>
                  <a:pt x="126" y="18034"/>
                </a:lnTo>
                <a:lnTo>
                  <a:pt x="21971" y="35560"/>
                </a:lnTo>
                <a:lnTo>
                  <a:pt x="26543" y="34544"/>
                </a:lnTo>
                <a:lnTo>
                  <a:pt x="31242" y="33655"/>
                </a:lnTo>
                <a:lnTo>
                  <a:pt x="34671" y="30861"/>
                </a:lnTo>
                <a:lnTo>
                  <a:pt x="38100" y="24003"/>
                </a:lnTo>
                <a:lnTo>
                  <a:pt x="38607" y="21082"/>
                </a:lnTo>
                <a:lnTo>
                  <a:pt x="38100" y="15113"/>
                </a:lnTo>
                <a:lnTo>
                  <a:pt x="36956" y="12065"/>
                </a:lnTo>
                <a:lnTo>
                  <a:pt x="34798" y="9144"/>
                </a:lnTo>
                <a:lnTo>
                  <a:pt x="33400" y="9779"/>
                </a:lnTo>
                <a:lnTo>
                  <a:pt x="34290" y="11938"/>
                </a:lnTo>
                <a:lnTo>
                  <a:pt x="34671" y="13589"/>
                </a:lnTo>
                <a:lnTo>
                  <a:pt x="34671" y="16256"/>
                </a:lnTo>
                <a:lnTo>
                  <a:pt x="34417" y="17526"/>
                </a:lnTo>
                <a:lnTo>
                  <a:pt x="25019" y="23749"/>
                </a:lnTo>
                <a:lnTo>
                  <a:pt x="21717" y="23241"/>
                </a:lnTo>
                <a:lnTo>
                  <a:pt x="18415" y="22860"/>
                </a:lnTo>
                <a:lnTo>
                  <a:pt x="3809" y="11684"/>
                </a:lnTo>
                <a:lnTo>
                  <a:pt x="4699" y="9779"/>
                </a:lnTo>
                <a:lnTo>
                  <a:pt x="5333" y="9271"/>
                </a:lnTo>
                <a:lnTo>
                  <a:pt x="7112" y="8763"/>
                </a:lnTo>
                <a:lnTo>
                  <a:pt x="8254" y="9017"/>
                </a:lnTo>
                <a:lnTo>
                  <a:pt x="9778" y="9652"/>
                </a:lnTo>
                <a:lnTo>
                  <a:pt x="12192" y="10541"/>
                </a:lnTo>
                <a:lnTo>
                  <a:pt x="19430" y="5080"/>
                </a:lnTo>
                <a:lnTo>
                  <a:pt x="18669" y="2667"/>
                </a:lnTo>
                <a:lnTo>
                  <a:pt x="17779" y="1778"/>
                </a:lnTo>
                <a:lnTo>
                  <a:pt x="1435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83" name="Google Shape;83;p16"/>
          <p:cNvPicPr preferRelativeResize="0"/>
          <p:nvPr/>
        </p:nvPicPr>
        <p:blipFill rotWithShape="1">
          <a:blip r:embed="rId44">
            <a:alphaModFix/>
          </a:blip>
          <a:srcRect b="0" l="0" r="0" t="0"/>
          <a:stretch/>
        </p:blipFill>
        <p:spPr>
          <a:xfrm>
            <a:off x="8875776" y="1056096"/>
            <a:ext cx="138772" cy="119034"/>
          </a:xfrm>
          <a:prstGeom prst="rect">
            <a:avLst/>
          </a:prstGeom>
          <a:noFill/>
          <a:ln>
            <a:noFill/>
          </a:ln>
        </p:spPr>
      </p:pic>
      <p:pic>
        <p:nvPicPr>
          <p:cNvPr id="84" name="Google Shape;84;p16"/>
          <p:cNvPicPr preferRelativeResize="0"/>
          <p:nvPr/>
        </p:nvPicPr>
        <p:blipFill rotWithShape="1">
          <a:blip r:embed="rId45">
            <a:alphaModFix/>
          </a:blip>
          <a:srcRect b="0" l="0" r="0" t="0"/>
          <a:stretch/>
        </p:blipFill>
        <p:spPr>
          <a:xfrm>
            <a:off x="8901811" y="1014973"/>
            <a:ext cx="127942" cy="117231"/>
          </a:xfrm>
          <a:prstGeom prst="rect">
            <a:avLst/>
          </a:prstGeom>
          <a:noFill/>
          <a:ln>
            <a:noFill/>
          </a:ln>
        </p:spPr>
      </p:pic>
      <p:sp>
        <p:nvSpPr>
          <p:cNvPr id="85" name="Google Shape;85;p16"/>
          <p:cNvSpPr/>
          <p:nvPr/>
        </p:nvSpPr>
        <p:spPr>
          <a:xfrm>
            <a:off x="8934069" y="1040256"/>
            <a:ext cx="48260" cy="43815"/>
          </a:xfrm>
          <a:custGeom>
            <a:rect b="b" l="l" r="r" t="t"/>
            <a:pathLst>
              <a:path extrusionOk="0" h="43815" w="48259">
                <a:moveTo>
                  <a:pt x="14985" y="0"/>
                </a:moveTo>
                <a:lnTo>
                  <a:pt x="13080" y="507"/>
                </a:lnTo>
                <a:lnTo>
                  <a:pt x="9651" y="2539"/>
                </a:lnTo>
                <a:lnTo>
                  <a:pt x="8254" y="4190"/>
                </a:lnTo>
                <a:lnTo>
                  <a:pt x="7492" y="6476"/>
                </a:lnTo>
                <a:lnTo>
                  <a:pt x="6857" y="8254"/>
                </a:lnTo>
                <a:lnTo>
                  <a:pt x="6730" y="10287"/>
                </a:lnTo>
                <a:lnTo>
                  <a:pt x="7238" y="14096"/>
                </a:lnTo>
                <a:lnTo>
                  <a:pt x="8127" y="16255"/>
                </a:lnTo>
                <a:lnTo>
                  <a:pt x="9398" y="18795"/>
                </a:lnTo>
                <a:lnTo>
                  <a:pt x="4952" y="17144"/>
                </a:lnTo>
                <a:lnTo>
                  <a:pt x="0" y="31368"/>
                </a:lnTo>
                <a:lnTo>
                  <a:pt x="1270" y="31750"/>
                </a:lnTo>
                <a:lnTo>
                  <a:pt x="2031" y="30352"/>
                </a:lnTo>
                <a:lnTo>
                  <a:pt x="2794" y="29463"/>
                </a:lnTo>
                <a:lnTo>
                  <a:pt x="4445" y="28955"/>
                </a:lnTo>
                <a:lnTo>
                  <a:pt x="6223" y="29337"/>
                </a:lnTo>
                <a:lnTo>
                  <a:pt x="28321" y="37083"/>
                </a:lnTo>
                <a:lnTo>
                  <a:pt x="31114" y="37972"/>
                </a:lnTo>
                <a:lnTo>
                  <a:pt x="32638" y="38862"/>
                </a:lnTo>
                <a:lnTo>
                  <a:pt x="33020" y="39369"/>
                </a:lnTo>
                <a:lnTo>
                  <a:pt x="33527" y="40258"/>
                </a:lnTo>
                <a:lnTo>
                  <a:pt x="33654" y="41528"/>
                </a:lnTo>
                <a:lnTo>
                  <a:pt x="33274" y="43052"/>
                </a:lnTo>
                <a:lnTo>
                  <a:pt x="34671" y="43433"/>
                </a:lnTo>
                <a:lnTo>
                  <a:pt x="40766" y="25907"/>
                </a:lnTo>
                <a:lnTo>
                  <a:pt x="39497" y="25526"/>
                </a:lnTo>
                <a:lnTo>
                  <a:pt x="38861" y="26669"/>
                </a:lnTo>
                <a:lnTo>
                  <a:pt x="38100" y="27431"/>
                </a:lnTo>
                <a:lnTo>
                  <a:pt x="36322" y="27939"/>
                </a:lnTo>
                <a:lnTo>
                  <a:pt x="34671" y="27558"/>
                </a:lnTo>
                <a:lnTo>
                  <a:pt x="13461" y="20192"/>
                </a:lnTo>
                <a:lnTo>
                  <a:pt x="11049" y="17271"/>
                </a:lnTo>
                <a:lnTo>
                  <a:pt x="10159" y="14731"/>
                </a:lnTo>
                <a:lnTo>
                  <a:pt x="11175" y="12064"/>
                </a:lnTo>
                <a:lnTo>
                  <a:pt x="11556" y="11429"/>
                </a:lnTo>
                <a:lnTo>
                  <a:pt x="12826" y="10667"/>
                </a:lnTo>
                <a:lnTo>
                  <a:pt x="13461" y="10540"/>
                </a:lnTo>
                <a:lnTo>
                  <a:pt x="14350" y="10540"/>
                </a:lnTo>
                <a:lnTo>
                  <a:pt x="40512" y="21716"/>
                </a:lnTo>
                <a:lnTo>
                  <a:pt x="40258" y="23113"/>
                </a:lnTo>
                <a:lnTo>
                  <a:pt x="41655" y="23621"/>
                </a:lnTo>
                <a:lnTo>
                  <a:pt x="47751" y="6095"/>
                </a:lnTo>
                <a:lnTo>
                  <a:pt x="46481" y="5587"/>
                </a:lnTo>
                <a:lnTo>
                  <a:pt x="45720" y="7112"/>
                </a:lnTo>
                <a:lnTo>
                  <a:pt x="44957" y="7873"/>
                </a:lnTo>
                <a:lnTo>
                  <a:pt x="43306" y="8381"/>
                </a:lnTo>
                <a:lnTo>
                  <a:pt x="41528" y="8127"/>
                </a:lnTo>
                <a:lnTo>
                  <a:pt x="38861" y="7112"/>
                </a:lnTo>
                <a:lnTo>
                  <a:pt x="21335" y="1015"/>
                </a:lnTo>
                <a:lnTo>
                  <a:pt x="18669" y="253"/>
                </a:lnTo>
                <a:lnTo>
                  <a:pt x="14985"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86" name="Google Shape;86;p16"/>
          <p:cNvPicPr preferRelativeResize="0"/>
          <p:nvPr/>
        </p:nvPicPr>
        <p:blipFill rotWithShape="1">
          <a:blip r:embed="rId46">
            <a:alphaModFix/>
          </a:blip>
          <a:srcRect b="0" l="0" r="0" t="0"/>
          <a:stretch/>
        </p:blipFill>
        <p:spPr>
          <a:xfrm>
            <a:off x="8924544" y="975311"/>
            <a:ext cx="114300" cy="109903"/>
          </a:xfrm>
          <a:prstGeom prst="rect">
            <a:avLst/>
          </a:prstGeom>
          <a:noFill/>
          <a:ln>
            <a:noFill/>
          </a:ln>
        </p:spPr>
      </p:pic>
      <p:sp>
        <p:nvSpPr>
          <p:cNvPr id="87" name="Google Shape;87;p16"/>
          <p:cNvSpPr/>
          <p:nvPr/>
        </p:nvSpPr>
        <p:spPr>
          <a:xfrm>
            <a:off x="8950515" y="1000633"/>
            <a:ext cx="40640" cy="36195"/>
          </a:xfrm>
          <a:custGeom>
            <a:rect b="b" l="l" r="r" t="t"/>
            <a:pathLst>
              <a:path extrusionOk="0" h="36194" w="40640">
                <a:moveTo>
                  <a:pt x="17970" y="0"/>
                </a:moveTo>
                <a:lnTo>
                  <a:pt x="14668" y="634"/>
                </a:lnTo>
                <a:lnTo>
                  <a:pt x="11366" y="1142"/>
                </a:lnTo>
                <a:lnTo>
                  <a:pt x="8445" y="2539"/>
                </a:lnTo>
                <a:lnTo>
                  <a:pt x="0" y="18161"/>
                </a:lnTo>
                <a:lnTo>
                  <a:pt x="698" y="22351"/>
                </a:lnTo>
                <a:lnTo>
                  <a:pt x="3619" y="26288"/>
                </a:lnTo>
                <a:lnTo>
                  <a:pt x="6540" y="30352"/>
                </a:lnTo>
                <a:lnTo>
                  <a:pt x="10604" y="33019"/>
                </a:lnTo>
                <a:lnTo>
                  <a:pt x="15684" y="34416"/>
                </a:lnTo>
                <a:lnTo>
                  <a:pt x="20510" y="35813"/>
                </a:lnTo>
                <a:lnTo>
                  <a:pt x="25336" y="35687"/>
                </a:lnTo>
                <a:lnTo>
                  <a:pt x="29781" y="33781"/>
                </a:lnTo>
                <a:lnTo>
                  <a:pt x="34353" y="32003"/>
                </a:lnTo>
                <a:lnTo>
                  <a:pt x="37401" y="28447"/>
                </a:lnTo>
                <a:lnTo>
                  <a:pt x="38090" y="26034"/>
                </a:lnTo>
                <a:lnTo>
                  <a:pt x="31305" y="26034"/>
                </a:lnTo>
                <a:lnTo>
                  <a:pt x="29400" y="25780"/>
                </a:lnTo>
                <a:lnTo>
                  <a:pt x="4635" y="17017"/>
                </a:lnTo>
                <a:lnTo>
                  <a:pt x="3873" y="15747"/>
                </a:lnTo>
                <a:lnTo>
                  <a:pt x="3746" y="14604"/>
                </a:lnTo>
                <a:lnTo>
                  <a:pt x="4381" y="12191"/>
                </a:lnTo>
                <a:lnTo>
                  <a:pt x="4889" y="11429"/>
                </a:lnTo>
                <a:lnTo>
                  <a:pt x="5651" y="10921"/>
                </a:lnTo>
                <a:lnTo>
                  <a:pt x="6540" y="10159"/>
                </a:lnTo>
                <a:lnTo>
                  <a:pt x="7937" y="9778"/>
                </a:lnTo>
                <a:lnTo>
                  <a:pt x="37262" y="9778"/>
                </a:lnTo>
                <a:lnTo>
                  <a:pt x="33718" y="5079"/>
                </a:lnTo>
                <a:lnTo>
                  <a:pt x="29781" y="2666"/>
                </a:lnTo>
                <a:lnTo>
                  <a:pt x="21272" y="253"/>
                </a:lnTo>
                <a:lnTo>
                  <a:pt x="17970" y="0"/>
                </a:lnTo>
                <a:close/>
              </a:path>
              <a:path extrusionOk="0" h="36194" w="40640">
                <a:moveTo>
                  <a:pt x="37262" y="9778"/>
                </a:moveTo>
                <a:lnTo>
                  <a:pt x="11493" y="9778"/>
                </a:lnTo>
                <a:lnTo>
                  <a:pt x="14414" y="10287"/>
                </a:lnTo>
                <a:lnTo>
                  <a:pt x="18732" y="11556"/>
                </a:lnTo>
                <a:lnTo>
                  <a:pt x="36512" y="20319"/>
                </a:lnTo>
                <a:lnTo>
                  <a:pt x="36484" y="21462"/>
                </a:lnTo>
                <a:lnTo>
                  <a:pt x="31305" y="26034"/>
                </a:lnTo>
                <a:lnTo>
                  <a:pt x="38090" y="26034"/>
                </a:lnTo>
                <a:lnTo>
                  <a:pt x="40414" y="17779"/>
                </a:lnTo>
                <a:lnTo>
                  <a:pt x="40332" y="17017"/>
                </a:lnTo>
                <a:lnTo>
                  <a:pt x="39560" y="12826"/>
                </a:lnTo>
                <a:lnTo>
                  <a:pt x="37262" y="9778"/>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88" name="Google Shape;88;p16"/>
          <p:cNvPicPr preferRelativeResize="0"/>
          <p:nvPr/>
        </p:nvPicPr>
        <p:blipFill rotWithShape="1">
          <a:blip r:embed="rId47">
            <a:alphaModFix/>
          </a:blip>
          <a:srcRect b="0" l="0" r="0" t="0"/>
          <a:stretch/>
        </p:blipFill>
        <p:spPr>
          <a:xfrm>
            <a:off x="8915400" y="947928"/>
            <a:ext cx="131114" cy="102235"/>
          </a:xfrm>
          <a:prstGeom prst="rect">
            <a:avLst/>
          </a:prstGeom>
          <a:noFill/>
          <a:ln>
            <a:noFill/>
          </a:ln>
        </p:spPr>
      </p:pic>
      <p:pic>
        <p:nvPicPr>
          <p:cNvPr id="89" name="Google Shape;89;p16"/>
          <p:cNvPicPr preferRelativeResize="0"/>
          <p:nvPr/>
        </p:nvPicPr>
        <p:blipFill rotWithShape="1">
          <a:blip r:embed="rId48">
            <a:alphaModFix/>
          </a:blip>
          <a:srcRect b="0" l="0" r="0" t="0"/>
          <a:stretch/>
        </p:blipFill>
        <p:spPr>
          <a:xfrm>
            <a:off x="8938260" y="914351"/>
            <a:ext cx="114300" cy="109903"/>
          </a:xfrm>
          <a:prstGeom prst="rect">
            <a:avLst/>
          </a:prstGeom>
          <a:noFill/>
          <a:ln>
            <a:noFill/>
          </a:ln>
        </p:spPr>
      </p:pic>
      <p:sp>
        <p:nvSpPr>
          <p:cNvPr id="90" name="Google Shape;90;p16"/>
          <p:cNvSpPr/>
          <p:nvPr/>
        </p:nvSpPr>
        <p:spPr>
          <a:xfrm>
            <a:off x="8964422" y="940053"/>
            <a:ext cx="40640" cy="35560"/>
          </a:xfrm>
          <a:custGeom>
            <a:rect b="b" l="l" r="r" t="t"/>
            <a:pathLst>
              <a:path extrusionOk="0" h="35559" w="40640">
                <a:moveTo>
                  <a:pt x="19684" y="0"/>
                </a:moveTo>
                <a:lnTo>
                  <a:pt x="16255" y="0"/>
                </a:lnTo>
                <a:lnTo>
                  <a:pt x="13080" y="888"/>
                </a:lnTo>
                <a:lnTo>
                  <a:pt x="9778" y="1778"/>
                </a:lnTo>
                <a:lnTo>
                  <a:pt x="1016" y="14224"/>
                </a:lnTo>
                <a:lnTo>
                  <a:pt x="0" y="19431"/>
                </a:lnTo>
                <a:lnTo>
                  <a:pt x="1143" y="23875"/>
                </a:lnTo>
                <a:lnTo>
                  <a:pt x="4572" y="27559"/>
                </a:lnTo>
                <a:lnTo>
                  <a:pt x="7874" y="31242"/>
                </a:lnTo>
                <a:lnTo>
                  <a:pt x="12064" y="33655"/>
                </a:lnTo>
                <a:lnTo>
                  <a:pt x="22225" y="35433"/>
                </a:lnTo>
                <a:lnTo>
                  <a:pt x="26924" y="34798"/>
                </a:lnTo>
                <a:lnTo>
                  <a:pt x="31369" y="32512"/>
                </a:lnTo>
                <a:lnTo>
                  <a:pt x="35686" y="30225"/>
                </a:lnTo>
                <a:lnTo>
                  <a:pt x="38353" y="26416"/>
                </a:lnTo>
                <a:lnTo>
                  <a:pt x="38684" y="24637"/>
                </a:lnTo>
                <a:lnTo>
                  <a:pt x="30099" y="24637"/>
                </a:lnTo>
                <a:lnTo>
                  <a:pt x="27685" y="24511"/>
                </a:lnTo>
                <a:lnTo>
                  <a:pt x="25019" y="24257"/>
                </a:lnTo>
                <a:lnTo>
                  <a:pt x="22225" y="23749"/>
                </a:lnTo>
                <a:lnTo>
                  <a:pt x="17018" y="22860"/>
                </a:lnTo>
                <a:lnTo>
                  <a:pt x="13080" y="21971"/>
                </a:lnTo>
                <a:lnTo>
                  <a:pt x="10159" y="21082"/>
                </a:lnTo>
                <a:lnTo>
                  <a:pt x="7238" y="20320"/>
                </a:lnTo>
                <a:lnTo>
                  <a:pt x="5460" y="19304"/>
                </a:lnTo>
                <a:lnTo>
                  <a:pt x="4572" y="18161"/>
                </a:lnTo>
                <a:lnTo>
                  <a:pt x="3809" y="17018"/>
                </a:lnTo>
                <a:lnTo>
                  <a:pt x="3668" y="16383"/>
                </a:lnTo>
                <a:lnTo>
                  <a:pt x="3746" y="14224"/>
                </a:lnTo>
                <a:lnTo>
                  <a:pt x="3936" y="13462"/>
                </a:lnTo>
                <a:lnTo>
                  <a:pt x="4318" y="12573"/>
                </a:lnTo>
                <a:lnTo>
                  <a:pt x="5079" y="12065"/>
                </a:lnTo>
                <a:lnTo>
                  <a:pt x="5969" y="11175"/>
                </a:lnTo>
                <a:lnTo>
                  <a:pt x="7238" y="10668"/>
                </a:lnTo>
                <a:lnTo>
                  <a:pt x="9017" y="10541"/>
                </a:lnTo>
                <a:lnTo>
                  <a:pt x="10668" y="10287"/>
                </a:lnTo>
                <a:lnTo>
                  <a:pt x="38530" y="10287"/>
                </a:lnTo>
                <a:lnTo>
                  <a:pt x="35432" y="6858"/>
                </a:lnTo>
                <a:lnTo>
                  <a:pt x="32384" y="3556"/>
                </a:lnTo>
                <a:lnTo>
                  <a:pt x="28321" y="1524"/>
                </a:lnTo>
                <a:lnTo>
                  <a:pt x="19684" y="0"/>
                </a:lnTo>
                <a:close/>
              </a:path>
              <a:path extrusionOk="0" h="35559" w="40640">
                <a:moveTo>
                  <a:pt x="38530" y="10287"/>
                </a:moveTo>
                <a:lnTo>
                  <a:pt x="10668" y="10287"/>
                </a:lnTo>
                <a:lnTo>
                  <a:pt x="13716" y="10668"/>
                </a:lnTo>
                <a:lnTo>
                  <a:pt x="18160" y="11430"/>
                </a:lnTo>
                <a:lnTo>
                  <a:pt x="36829" y="19431"/>
                </a:lnTo>
                <a:lnTo>
                  <a:pt x="36575" y="20574"/>
                </a:lnTo>
                <a:lnTo>
                  <a:pt x="36449" y="21844"/>
                </a:lnTo>
                <a:lnTo>
                  <a:pt x="35686" y="22733"/>
                </a:lnTo>
                <a:lnTo>
                  <a:pt x="34671" y="23495"/>
                </a:lnTo>
                <a:lnTo>
                  <a:pt x="33527" y="24257"/>
                </a:lnTo>
                <a:lnTo>
                  <a:pt x="32003" y="24637"/>
                </a:lnTo>
                <a:lnTo>
                  <a:pt x="38684" y="24637"/>
                </a:lnTo>
                <a:lnTo>
                  <a:pt x="39473" y="20320"/>
                </a:lnTo>
                <a:lnTo>
                  <a:pt x="40258" y="15494"/>
                </a:lnTo>
                <a:lnTo>
                  <a:pt x="38988" y="10795"/>
                </a:lnTo>
                <a:lnTo>
                  <a:pt x="38530" y="10287"/>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91" name="Google Shape;91;p16"/>
          <p:cNvPicPr preferRelativeResize="0"/>
          <p:nvPr/>
        </p:nvPicPr>
        <p:blipFill rotWithShape="1">
          <a:blip r:embed="rId49">
            <a:alphaModFix/>
          </a:blip>
          <a:srcRect b="0" l="0" r="0" t="0"/>
          <a:stretch/>
        </p:blipFill>
        <p:spPr>
          <a:xfrm>
            <a:off x="8944356" y="871786"/>
            <a:ext cx="131114" cy="115765"/>
          </a:xfrm>
          <a:prstGeom prst="rect">
            <a:avLst/>
          </a:prstGeom>
          <a:noFill/>
          <a:ln>
            <a:noFill/>
          </a:ln>
        </p:spPr>
      </p:pic>
      <p:sp>
        <p:nvSpPr>
          <p:cNvPr id="92" name="Google Shape;92;p16"/>
          <p:cNvSpPr/>
          <p:nvPr/>
        </p:nvSpPr>
        <p:spPr>
          <a:xfrm>
            <a:off x="8970477" y="897509"/>
            <a:ext cx="56515" cy="41275"/>
          </a:xfrm>
          <a:custGeom>
            <a:rect b="b" l="l" r="r" t="t"/>
            <a:pathLst>
              <a:path extrusionOk="0" h="41275" w="56515">
                <a:moveTo>
                  <a:pt x="44617" y="33781"/>
                </a:moveTo>
                <a:lnTo>
                  <a:pt x="41442" y="33781"/>
                </a:lnTo>
                <a:lnTo>
                  <a:pt x="41823" y="36321"/>
                </a:lnTo>
                <a:lnTo>
                  <a:pt x="42331" y="38100"/>
                </a:lnTo>
                <a:lnTo>
                  <a:pt x="43220" y="39115"/>
                </a:lnTo>
                <a:lnTo>
                  <a:pt x="43982" y="40131"/>
                </a:lnTo>
                <a:lnTo>
                  <a:pt x="45125" y="40766"/>
                </a:lnTo>
                <a:lnTo>
                  <a:pt x="47538" y="41020"/>
                </a:lnTo>
                <a:lnTo>
                  <a:pt x="48808" y="40512"/>
                </a:lnTo>
                <a:lnTo>
                  <a:pt x="51348" y="38480"/>
                </a:lnTo>
                <a:lnTo>
                  <a:pt x="52491" y="36702"/>
                </a:lnTo>
                <a:lnTo>
                  <a:pt x="53253" y="34416"/>
                </a:lnTo>
                <a:lnTo>
                  <a:pt x="47665" y="34416"/>
                </a:lnTo>
                <a:lnTo>
                  <a:pt x="46268" y="34162"/>
                </a:lnTo>
                <a:lnTo>
                  <a:pt x="44871" y="34036"/>
                </a:lnTo>
                <a:lnTo>
                  <a:pt x="44617" y="33781"/>
                </a:lnTo>
                <a:close/>
              </a:path>
              <a:path extrusionOk="0" h="41275" w="56515">
                <a:moveTo>
                  <a:pt x="26964" y="28320"/>
                </a:moveTo>
                <a:lnTo>
                  <a:pt x="25186" y="28320"/>
                </a:lnTo>
                <a:lnTo>
                  <a:pt x="26040" y="31368"/>
                </a:lnTo>
                <a:lnTo>
                  <a:pt x="36870" y="38480"/>
                </a:lnTo>
                <a:lnTo>
                  <a:pt x="39283" y="36956"/>
                </a:lnTo>
                <a:lnTo>
                  <a:pt x="41442" y="33781"/>
                </a:lnTo>
                <a:lnTo>
                  <a:pt x="44617" y="33781"/>
                </a:lnTo>
                <a:lnTo>
                  <a:pt x="43982" y="33146"/>
                </a:lnTo>
                <a:lnTo>
                  <a:pt x="43073" y="30987"/>
                </a:lnTo>
                <a:lnTo>
                  <a:pt x="42966" y="30352"/>
                </a:lnTo>
                <a:lnTo>
                  <a:pt x="30901" y="30352"/>
                </a:lnTo>
                <a:lnTo>
                  <a:pt x="28869" y="30099"/>
                </a:lnTo>
                <a:lnTo>
                  <a:pt x="27980" y="29590"/>
                </a:lnTo>
                <a:lnTo>
                  <a:pt x="27345" y="28701"/>
                </a:lnTo>
                <a:lnTo>
                  <a:pt x="26964" y="28320"/>
                </a:lnTo>
                <a:close/>
              </a:path>
              <a:path extrusionOk="0" h="41275" w="56515">
                <a:moveTo>
                  <a:pt x="4358" y="0"/>
                </a:moveTo>
                <a:lnTo>
                  <a:pt x="2834" y="12191"/>
                </a:lnTo>
                <a:lnTo>
                  <a:pt x="1628" y="14604"/>
                </a:lnTo>
                <a:lnTo>
                  <a:pt x="1524" y="14858"/>
                </a:lnTo>
                <a:lnTo>
                  <a:pt x="802" y="17144"/>
                </a:lnTo>
                <a:lnTo>
                  <a:pt x="462" y="19303"/>
                </a:lnTo>
                <a:lnTo>
                  <a:pt x="12" y="23240"/>
                </a:lnTo>
                <a:lnTo>
                  <a:pt x="0" y="24511"/>
                </a:lnTo>
                <a:lnTo>
                  <a:pt x="802" y="28066"/>
                </a:lnTo>
                <a:lnTo>
                  <a:pt x="3352" y="31623"/>
                </a:lnTo>
                <a:lnTo>
                  <a:pt x="5374" y="34543"/>
                </a:lnTo>
                <a:lnTo>
                  <a:pt x="8295" y="36321"/>
                </a:lnTo>
                <a:lnTo>
                  <a:pt x="11851" y="36702"/>
                </a:lnTo>
                <a:lnTo>
                  <a:pt x="14518" y="37083"/>
                </a:lnTo>
                <a:lnTo>
                  <a:pt x="25186" y="28320"/>
                </a:lnTo>
                <a:lnTo>
                  <a:pt x="26964" y="28320"/>
                </a:lnTo>
                <a:lnTo>
                  <a:pt x="26583" y="27939"/>
                </a:lnTo>
                <a:lnTo>
                  <a:pt x="26329" y="26796"/>
                </a:lnTo>
                <a:lnTo>
                  <a:pt x="26372" y="26415"/>
                </a:lnTo>
                <a:lnTo>
                  <a:pt x="17947" y="26415"/>
                </a:lnTo>
                <a:lnTo>
                  <a:pt x="2950" y="20827"/>
                </a:lnTo>
                <a:lnTo>
                  <a:pt x="2985" y="18923"/>
                </a:lnTo>
                <a:lnTo>
                  <a:pt x="3215" y="17652"/>
                </a:lnTo>
                <a:lnTo>
                  <a:pt x="3977" y="16510"/>
                </a:lnTo>
                <a:lnTo>
                  <a:pt x="5247" y="15875"/>
                </a:lnTo>
                <a:lnTo>
                  <a:pt x="7152" y="14858"/>
                </a:lnTo>
                <a:lnTo>
                  <a:pt x="10327" y="14604"/>
                </a:lnTo>
                <a:lnTo>
                  <a:pt x="26571" y="14604"/>
                </a:lnTo>
                <a:lnTo>
                  <a:pt x="25694" y="11556"/>
                </a:lnTo>
                <a:lnTo>
                  <a:pt x="24424" y="9398"/>
                </a:lnTo>
                <a:lnTo>
                  <a:pt x="22373" y="7492"/>
                </a:lnTo>
                <a:lnTo>
                  <a:pt x="7787" y="7492"/>
                </a:lnTo>
                <a:lnTo>
                  <a:pt x="8676" y="507"/>
                </a:lnTo>
                <a:lnTo>
                  <a:pt x="4358" y="0"/>
                </a:lnTo>
                <a:close/>
              </a:path>
              <a:path extrusionOk="0" h="41275" w="56515">
                <a:moveTo>
                  <a:pt x="54411" y="11556"/>
                </a:moveTo>
                <a:lnTo>
                  <a:pt x="48681" y="11556"/>
                </a:lnTo>
                <a:lnTo>
                  <a:pt x="50459" y="11811"/>
                </a:lnTo>
                <a:lnTo>
                  <a:pt x="51729" y="12953"/>
                </a:lnTo>
                <a:lnTo>
                  <a:pt x="52364" y="15239"/>
                </a:lnTo>
                <a:lnTo>
                  <a:pt x="53126" y="17399"/>
                </a:lnTo>
                <a:lnTo>
                  <a:pt x="53199" y="20827"/>
                </a:lnTo>
                <a:lnTo>
                  <a:pt x="47665" y="34416"/>
                </a:lnTo>
                <a:lnTo>
                  <a:pt x="53253" y="34416"/>
                </a:lnTo>
                <a:lnTo>
                  <a:pt x="53477" y="33781"/>
                </a:lnTo>
                <a:lnTo>
                  <a:pt x="54300" y="31623"/>
                </a:lnTo>
                <a:lnTo>
                  <a:pt x="54424" y="31241"/>
                </a:lnTo>
                <a:lnTo>
                  <a:pt x="55046" y="28320"/>
                </a:lnTo>
                <a:lnTo>
                  <a:pt x="55891" y="21081"/>
                </a:lnTo>
                <a:lnTo>
                  <a:pt x="55793" y="16890"/>
                </a:lnTo>
                <a:lnTo>
                  <a:pt x="54411" y="11556"/>
                </a:lnTo>
                <a:close/>
              </a:path>
              <a:path extrusionOk="0" h="41275" w="56515">
                <a:moveTo>
                  <a:pt x="42331" y="4317"/>
                </a:moveTo>
                <a:lnTo>
                  <a:pt x="33695" y="26035"/>
                </a:lnTo>
                <a:lnTo>
                  <a:pt x="33441" y="27686"/>
                </a:lnTo>
                <a:lnTo>
                  <a:pt x="33060" y="28828"/>
                </a:lnTo>
                <a:lnTo>
                  <a:pt x="32298" y="29463"/>
                </a:lnTo>
                <a:lnTo>
                  <a:pt x="31663" y="30099"/>
                </a:lnTo>
                <a:lnTo>
                  <a:pt x="30901" y="30352"/>
                </a:lnTo>
                <a:lnTo>
                  <a:pt x="42966" y="30352"/>
                </a:lnTo>
                <a:lnTo>
                  <a:pt x="43087" y="27686"/>
                </a:lnTo>
                <a:lnTo>
                  <a:pt x="43982" y="20065"/>
                </a:lnTo>
                <a:lnTo>
                  <a:pt x="48046" y="11556"/>
                </a:lnTo>
                <a:lnTo>
                  <a:pt x="54411" y="11556"/>
                </a:lnTo>
                <a:lnTo>
                  <a:pt x="54269" y="11049"/>
                </a:lnTo>
                <a:lnTo>
                  <a:pt x="53126" y="9143"/>
                </a:lnTo>
                <a:lnTo>
                  <a:pt x="49951" y="5968"/>
                </a:lnTo>
                <a:lnTo>
                  <a:pt x="47919" y="5079"/>
                </a:lnTo>
                <a:lnTo>
                  <a:pt x="45760" y="4825"/>
                </a:lnTo>
                <a:lnTo>
                  <a:pt x="42331" y="4317"/>
                </a:lnTo>
                <a:close/>
              </a:path>
              <a:path extrusionOk="0" h="41275" w="56515">
                <a:moveTo>
                  <a:pt x="26571" y="14604"/>
                </a:moveTo>
                <a:lnTo>
                  <a:pt x="10327" y="14604"/>
                </a:lnTo>
                <a:lnTo>
                  <a:pt x="15026" y="15239"/>
                </a:lnTo>
                <a:lnTo>
                  <a:pt x="19090" y="15748"/>
                </a:lnTo>
                <a:lnTo>
                  <a:pt x="21884" y="16510"/>
                </a:lnTo>
                <a:lnTo>
                  <a:pt x="23154" y="17779"/>
                </a:lnTo>
                <a:lnTo>
                  <a:pt x="24424" y="18923"/>
                </a:lnTo>
                <a:lnTo>
                  <a:pt x="24944" y="20065"/>
                </a:lnTo>
                <a:lnTo>
                  <a:pt x="25020" y="20574"/>
                </a:lnTo>
                <a:lnTo>
                  <a:pt x="24805" y="21970"/>
                </a:lnTo>
                <a:lnTo>
                  <a:pt x="24678" y="23367"/>
                </a:lnTo>
                <a:lnTo>
                  <a:pt x="23789" y="24511"/>
                </a:lnTo>
                <a:lnTo>
                  <a:pt x="22265" y="25273"/>
                </a:lnTo>
                <a:lnTo>
                  <a:pt x="20741" y="26162"/>
                </a:lnTo>
                <a:lnTo>
                  <a:pt x="17947" y="26415"/>
                </a:lnTo>
                <a:lnTo>
                  <a:pt x="26372" y="26415"/>
                </a:lnTo>
                <a:lnTo>
                  <a:pt x="26456" y="25653"/>
                </a:lnTo>
                <a:lnTo>
                  <a:pt x="27218" y="21208"/>
                </a:lnTo>
                <a:lnTo>
                  <a:pt x="27345" y="20065"/>
                </a:lnTo>
                <a:lnTo>
                  <a:pt x="27218" y="16763"/>
                </a:lnTo>
                <a:lnTo>
                  <a:pt x="26571" y="14604"/>
                </a:lnTo>
                <a:close/>
              </a:path>
              <a:path extrusionOk="0" h="41275" w="56515">
                <a:moveTo>
                  <a:pt x="14645" y="4571"/>
                </a:moveTo>
                <a:lnTo>
                  <a:pt x="13121" y="4699"/>
                </a:lnTo>
                <a:lnTo>
                  <a:pt x="10454" y="5587"/>
                </a:lnTo>
                <a:lnTo>
                  <a:pt x="9311" y="6350"/>
                </a:lnTo>
                <a:lnTo>
                  <a:pt x="7787" y="7492"/>
                </a:lnTo>
                <a:lnTo>
                  <a:pt x="22373" y="7492"/>
                </a:lnTo>
                <a:lnTo>
                  <a:pt x="20868" y="6095"/>
                </a:lnTo>
                <a:lnTo>
                  <a:pt x="18709" y="5079"/>
                </a:lnTo>
                <a:lnTo>
                  <a:pt x="16169" y="4825"/>
                </a:lnTo>
                <a:lnTo>
                  <a:pt x="14645" y="4571"/>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93" name="Google Shape;93;p16"/>
          <p:cNvPicPr preferRelativeResize="0"/>
          <p:nvPr/>
        </p:nvPicPr>
        <p:blipFill rotWithShape="1">
          <a:blip r:embed="rId50">
            <a:alphaModFix/>
          </a:blip>
          <a:srcRect b="0" l="0" r="0" t="0"/>
          <a:stretch/>
        </p:blipFill>
        <p:spPr>
          <a:xfrm>
            <a:off x="8948928" y="832103"/>
            <a:ext cx="128168" cy="114300"/>
          </a:xfrm>
          <a:prstGeom prst="rect">
            <a:avLst/>
          </a:prstGeom>
          <a:noFill/>
          <a:ln>
            <a:noFill/>
          </a:ln>
        </p:spPr>
      </p:pic>
      <p:sp>
        <p:nvSpPr>
          <p:cNvPr id="94" name="Google Shape;94;p16"/>
          <p:cNvSpPr/>
          <p:nvPr/>
        </p:nvSpPr>
        <p:spPr>
          <a:xfrm>
            <a:off x="8974455" y="857631"/>
            <a:ext cx="55244" cy="40640"/>
          </a:xfrm>
          <a:custGeom>
            <a:rect b="b" l="l" r="r" t="t"/>
            <a:pathLst>
              <a:path extrusionOk="0" h="40640" w="55245">
                <a:moveTo>
                  <a:pt x="2286" y="0"/>
                </a:moveTo>
                <a:lnTo>
                  <a:pt x="1650" y="12319"/>
                </a:lnTo>
                <a:lnTo>
                  <a:pt x="3048" y="12446"/>
                </a:lnTo>
                <a:lnTo>
                  <a:pt x="3175" y="10795"/>
                </a:lnTo>
                <a:lnTo>
                  <a:pt x="3555" y="9652"/>
                </a:lnTo>
                <a:lnTo>
                  <a:pt x="4825" y="8509"/>
                </a:lnTo>
                <a:lnTo>
                  <a:pt x="5588" y="8255"/>
                </a:lnTo>
                <a:lnTo>
                  <a:pt x="8127" y="8382"/>
                </a:lnTo>
                <a:lnTo>
                  <a:pt x="10795" y="9271"/>
                </a:lnTo>
                <a:lnTo>
                  <a:pt x="25526" y="16002"/>
                </a:lnTo>
                <a:lnTo>
                  <a:pt x="7747" y="22606"/>
                </a:lnTo>
                <a:lnTo>
                  <a:pt x="5715" y="23114"/>
                </a:lnTo>
                <a:lnTo>
                  <a:pt x="4191" y="22987"/>
                </a:lnTo>
                <a:lnTo>
                  <a:pt x="3683" y="22733"/>
                </a:lnTo>
                <a:lnTo>
                  <a:pt x="2794" y="21590"/>
                </a:lnTo>
                <a:lnTo>
                  <a:pt x="2667" y="20701"/>
                </a:lnTo>
                <a:lnTo>
                  <a:pt x="2667" y="19431"/>
                </a:lnTo>
                <a:lnTo>
                  <a:pt x="1143" y="19304"/>
                </a:lnTo>
                <a:lnTo>
                  <a:pt x="0" y="38862"/>
                </a:lnTo>
                <a:lnTo>
                  <a:pt x="1524" y="38862"/>
                </a:lnTo>
                <a:lnTo>
                  <a:pt x="1904" y="37719"/>
                </a:lnTo>
                <a:lnTo>
                  <a:pt x="2667" y="36703"/>
                </a:lnTo>
                <a:lnTo>
                  <a:pt x="4572" y="35179"/>
                </a:lnTo>
                <a:lnTo>
                  <a:pt x="7239" y="34036"/>
                </a:lnTo>
                <a:lnTo>
                  <a:pt x="39370" y="22225"/>
                </a:lnTo>
                <a:lnTo>
                  <a:pt x="46100" y="25146"/>
                </a:lnTo>
                <a:lnTo>
                  <a:pt x="48641" y="26543"/>
                </a:lnTo>
                <a:lnTo>
                  <a:pt x="50292" y="28448"/>
                </a:lnTo>
                <a:lnTo>
                  <a:pt x="50673" y="29083"/>
                </a:lnTo>
                <a:lnTo>
                  <a:pt x="50673" y="30099"/>
                </a:lnTo>
                <a:lnTo>
                  <a:pt x="50419" y="30480"/>
                </a:lnTo>
                <a:lnTo>
                  <a:pt x="49911" y="30861"/>
                </a:lnTo>
                <a:lnTo>
                  <a:pt x="46481" y="30734"/>
                </a:lnTo>
                <a:lnTo>
                  <a:pt x="45085" y="31115"/>
                </a:lnTo>
                <a:lnTo>
                  <a:pt x="47751" y="40132"/>
                </a:lnTo>
                <a:lnTo>
                  <a:pt x="49529" y="40132"/>
                </a:lnTo>
                <a:lnTo>
                  <a:pt x="51053" y="39624"/>
                </a:lnTo>
                <a:lnTo>
                  <a:pt x="53721" y="37084"/>
                </a:lnTo>
                <a:lnTo>
                  <a:pt x="54483" y="35306"/>
                </a:lnTo>
                <a:lnTo>
                  <a:pt x="54737" y="30480"/>
                </a:lnTo>
                <a:lnTo>
                  <a:pt x="53721" y="28067"/>
                </a:lnTo>
                <a:lnTo>
                  <a:pt x="50165" y="24765"/>
                </a:lnTo>
                <a:lnTo>
                  <a:pt x="46100" y="22606"/>
                </a:lnTo>
                <a:lnTo>
                  <a:pt x="8381" y="5461"/>
                </a:lnTo>
                <a:lnTo>
                  <a:pt x="5715" y="3937"/>
                </a:lnTo>
                <a:lnTo>
                  <a:pt x="4191" y="2413"/>
                </a:lnTo>
                <a:lnTo>
                  <a:pt x="3810" y="1397"/>
                </a:lnTo>
                <a:lnTo>
                  <a:pt x="3810" y="127"/>
                </a:lnTo>
                <a:lnTo>
                  <a:pt x="2286"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95" name="Google Shape;95;p16"/>
          <p:cNvPicPr preferRelativeResize="0"/>
          <p:nvPr/>
        </p:nvPicPr>
        <p:blipFill rotWithShape="1">
          <a:blip r:embed="rId51">
            <a:alphaModFix/>
          </a:blip>
          <a:srcRect b="0" l="0" r="0" t="0"/>
          <a:stretch/>
        </p:blipFill>
        <p:spPr>
          <a:xfrm>
            <a:off x="7630668" y="641540"/>
            <a:ext cx="225526" cy="217868"/>
          </a:xfrm>
          <a:prstGeom prst="rect">
            <a:avLst/>
          </a:prstGeom>
          <a:noFill/>
          <a:ln>
            <a:noFill/>
          </a:ln>
        </p:spPr>
      </p:pic>
      <p:pic>
        <p:nvPicPr>
          <p:cNvPr id="96" name="Google Shape;96;p16"/>
          <p:cNvPicPr preferRelativeResize="0"/>
          <p:nvPr/>
        </p:nvPicPr>
        <p:blipFill rotWithShape="1">
          <a:blip r:embed="rId52">
            <a:alphaModFix/>
          </a:blip>
          <a:srcRect b="0" l="0" r="0" t="0"/>
          <a:stretch/>
        </p:blipFill>
        <p:spPr>
          <a:xfrm>
            <a:off x="7657592" y="668146"/>
            <a:ext cx="150749" cy="143510"/>
          </a:xfrm>
          <a:prstGeom prst="rect">
            <a:avLst/>
          </a:prstGeom>
          <a:noFill/>
          <a:ln>
            <a:noFill/>
          </a:ln>
        </p:spPr>
      </p:pic>
      <p:pic>
        <p:nvPicPr>
          <p:cNvPr id="97" name="Google Shape;97;p16"/>
          <p:cNvPicPr preferRelativeResize="0"/>
          <p:nvPr/>
        </p:nvPicPr>
        <p:blipFill rotWithShape="1">
          <a:blip r:embed="rId53">
            <a:alphaModFix/>
          </a:blip>
          <a:srcRect b="0" l="0" r="0" t="0"/>
          <a:stretch/>
        </p:blipFill>
        <p:spPr>
          <a:xfrm>
            <a:off x="7717536" y="412953"/>
            <a:ext cx="234670" cy="239318"/>
          </a:xfrm>
          <a:prstGeom prst="rect">
            <a:avLst/>
          </a:prstGeom>
          <a:noFill/>
          <a:ln>
            <a:noFill/>
          </a:ln>
        </p:spPr>
      </p:pic>
      <p:sp>
        <p:nvSpPr>
          <p:cNvPr id="98" name="Google Shape;98;p16"/>
          <p:cNvSpPr/>
          <p:nvPr/>
        </p:nvSpPr>
        <p:spPr>
          <a:xfrm>
            <a:off x="7743444" y="438404"/>
            <a:ext cx="160655" cy="166370"/>
          </a:xfrm>
          <a:custGeom>
            <a:rect b="b" l="l" r="r" t="t"/>
            <a:pathLst>
              <a:path extrusionOk="0" h="166370" w="160654">
                <a:moveTo>
                  <a:pt x="32681" y="86487"/>
                </a:moveTo>
                <a:lnTo>
                  <a:pt x="26034" y="86487"/>
                </a:lnTo>
                <a:lnTo>
                  <a:pt x="25526" y="99441"/>
                </a:lnTo>
                <a:lnTo>
                  <a:pt x="41169" y="104298"/>
                </a:lnTo>
                <a:lnTo>
                  <a:pt x="57610" y="110490"/>
                </a:lnTo>
                <a:lnTo>
                  <a:pt x="74836" y="118014"/>
                </a:lnTo>
                <a:lnTo>
                  <a:pt x="92836" y="126873"/>
                </a:lnTo>
                <a:lnTo>
                  <a:pt x="69469" y="157607"/>
                </a:lnTo>
                <a:lnTo>
                  <a:pt x="80263" y="165862"/>
                </a:lnTo>
                <a:lnTo>
                  <a:pt x="118558" y="115570"/>
                </a:lnTo>
                <a:lnTo>
                  <a:pt x="101473" y="115570"/>
                </a:lnTo>
                <a:lnTo>
                  <a:pt x="82329" y="106068"/>
                </a:lnTo>
                <a:lnTo>
                  <a:pt x="63579" y="97758"/>
                </a:lnTo>
                <a:lnTo>
                  <a:pt x="45233" y="90638"/>
                </a:lnTo>
                <a:lnTo>
                  <a:pt x="32681" y="86487"/>
                </a:lnTo>
                <a:close/>
              </a:path>
              <a:path extrusionOk="0" h="166370" w="160654">
                <a:moveTo>
                  <a:pt x="87158" y="31369"/>
                </a:moveTo>
                <a:lnTo>
                  <a:pt x="68072" y="31369"/>
                </a:lnTo>
                <a:lnTo>
                  <a:pt x="80402" y="44584"/>
                </a:lnTo>
                <a:lnTo>
                  <a:pt x="92805" y="59467"/>
                </a:lnTo>
                <a:lnTo>
                  <a:pt x="105255" y="76017"/>
                </a:lnTo>
                <a:lnTo>
                  <a:pt x="117728" y="94234"/>
                </a:lnTo>
                <a:lnTo>
                  <a:pt x="101473" y="115570"/>
                </a:lnTo>
                <a:lnTo>
                  <a:pt x="118558" y="115570"/>
                </a:lnTo>
                <a:lnTo>
                  <a:pt x="143701" y="82550"/>
                </a:lnTo>
                <a:lnTo>
                  <a:pt x="126619" y="82550"/>
                </a:lnTo>
                <a:lnTo>
                  <a:pt x="115147" y="65851"/>
                </a:lnTo>
                <a:lnTo>
                  <a:pt x="103806" y="50784"/>
                </a:lnTo>
                <a:lnTo>
                  <a:pt x="92583" y="37258"/>
                </a:lnTo>
                <a:lnTo>
                  <a:pt x="87158" y="31369"/>
                </a:lnTo>
                <a:close/>
              </a:path>
              <a:path extrusionOk="0" h="166370" w="160654">
                <a:moveTo>
                  <a:pt x="15494" y="34417"/>
                </a:moveTo>
                <a:lnTo>
                  <a:pt x="10667" y="49149"/>
                </a:lnTo>
                <a:lnTo>
                  <a:pt x="18669" y="50037"/>
                </a:lnTo>
                <a:lnTo>
                  <a:pt x="26288" y="51688"/>
                </a:lnTo>
                <a:lnTo>
                  <a:pt x="33527" y="53975"/>
                </a:lnTo>
                <a:lnTo>
                  <a:pt x="0" y="98044"/>
                </a:lnTo>
                <a:lnTo>
                  <a:pt x="10922" y="106299"/>
                </a:lnTo>
                <a:lnTo>
                  <a:pt x="26034" y="86487"/>
                </a:lnTo>
                <a:lnTo>
                  <a:pt x="32681" y="86487"/>
                </a:lnTo>
                <a:lnTo>
                  <a:pt x="27304" y="84709"/>
                </a:lnTo>
                <a:lnTo>
                  <a:pt x="60598" y="41148"/>
                </a:lnTo>
                <a:lnTo>
                  <a:pt x="43306" y="41148"/>
                </a:lnTo>
                <a:lnTo>
                  <a:pt x="36425" y="39078"/>
                </a:lnTo>
                <a:lnTo>
                  <a:pt x="29495" y="37258"/>
                </a:lnTo>
                <a:lnTo>
                  <a:pt x="22518" y="35700"/>
                </a:lnTo>
                <a:lnTo>
                  <a:pt x="15494" y="34417"/>
                </a:lnTo>
                <a:close/>
              </a:path>
              <a:path extrusionOk="0" h="166370" w="160654">
                <a:moveTo>
                  <a:pt x="149732" y="52197"/>
                </a:moveTo>
                <a:lnTo>
                  <a:pt x="126619" y="82550"/>
                </a:lnTo>
                <a:lnTo>
                  <a:pt x="143701" y="82550"/>
                </a:lnTo>
                <a:lnTo>
                  <a:pt x="160527" y="60451"/>
                </a:lnTo>
                <a:lnTo>
                  <a:pt x="149732" y="52197"/>
                </a:lnTo>
                <a:close/>
              </a:path>
              <a:path extrusionOk="0" h="166370" w="160654">
                <a:moveTo>
                  <a:pt x="74675" y="0"/>
                </a:moveTo>
                <a:lnTo>
                  <a:pt x="43306" y="41148"/>
                </a:lnTo>
                <a:lnTo>
                  <a:pt x="60598" y="41148"/>
                </a:lnTo>
                <a:lnTo>
                  <a:pt x="68072" y="31369"/>
                </a:lnTo>
                <a:lnTo>
                  <a:pt x="87158" y="31369"/>
                </a:lnTo>
                <a:lnTo>
                  <a:pt x="85871" y="29972"/>
                </a:lnTo>
                <a:lnTo>
                  <a:pt x="69087" y="29972"/>
                </a:lnTo>
                <a:lnTo>
                  <a:pt x="85598" y="8382"/>
                </a:lnTo>
                <a:lnTo>
                  <a:pt x="74675" y="0"/>
                </a:lnTo>
                <a:close/>
              </a:path>
              <a:path extrusionOk="0" h="166370" w="160654">
                <a:moveTo>
                  <a:pt x="81660" y="25400"/>
                </a:moveTo>
                <a:lnTo>
                  <a:pt x="69087" y="29972"/>
                </a:lnTo>
                <a:lnTo>
                  <a:pt x="85871" y="29972"/>
                </a:lnTo>
                <a:lnTo>
                  <a:pt x="81660" y="2540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99" name="Google Shape;99;p16"/>
          <p:cNvPicPr preferRelativeResize="0"/>
          <p:nvPr/>
        </p:nvPicPr>
        <p:blipFill rotWithShape="1">
          <a:blip r:embed="rId54">
            <a:alphaModFix/>
          </a:blip>
          <a:srcRect b="0" l="0" r="0" t="0"/>
          <a:stretch/>
        </p:blipFill>
        <p:spPr>
          <a:xfrm>
            <a:off x="7876032" y="239268"/>
            <a:ext cx="237832" cy="242315"/>
          </a:xfrm>
          <a:prstGeom prst="rect">
            <a:avLst/>
          </a:prstGeom>
          <a:noFill/>
          <a:ln>
            <a:noFill/>
          </a:ln>
        </p:spPr>
      </p:pic>
      <p:sp>
        <p:nvSpPr>
          <p:cNvPr id="100" name="Google Shape;100;p16"/>
          <p:cNvSpPr/>
          <p:nvPr/>
        </p:nvSpPr>
        <p:spPr>
          <a:xfrm>
            <a:off x="7902067" y="265176"/>
            <a:ext cx="163830" cy="168275"/>
          </a:xfrm>
          <a:custGeom>
            <a:rect b="b" l="l" r="r" t="t"/>
            <a:pathLst>
              <a:path extrusionOk="0" h="168275" w="163829">
                <a:moveTo>
                  <a:pt x="135635" y="52958"/>
                </a:moveTo>
                <a:lnTo>
                  <a:pt x="32765" y="111378"/>
                </a:lnTo>
                <a:lnTo>
                  <a:pt x="64769" y="167766"/>
                </a:lnTo>
                <a:lnTo>
                  <a:pt x="76200" y="161162"/>
                </a:lnTo>
                <a:lnTo>
                  <a:pt x="49910" y="114808"/>
                </a:lnTo>
                <a:lnTo>
                  <a:pt x="129666" y="69469"/>
                </a:lnTo>
                <a:lnTo>
                  <a:pt x="145011" y="69469"/>
                </a:lnTo>
                <a:lnTo>
                  <a:pt x="135635" y="52958"/>
                </a:lnTo>
                <a:close/>
              </a:path>
              <a:path extrusionOk="0" h="168275" w="163829">
                <a:moveTo>
                  <a:pt x="121411" y="82930"/>
                </a:moveTo>
                <a:lnTo>
                  <a:pt x="66293" y="114173"/>
                </a:lnTo>
                <a:lnTo>
                  <a:pt x="81406" y="140715"/>
                </a:lnTo>
                <a:lnTo>
                  <a:pt x="109190" y="124968"/>
                </a:lnTo>
                <a:lnTo>
                  <a:pt x="87756" y="124968"/>
                </a:lnTo>
                <a:lnTo>
                  <a:pt x="83057" y="116586"/>
                </a:lnTo>
                <a:lnTo>
                  <a:pt x="114934" y="98551"/>
                </a:lnTo>
                <a:lnTo>
                  <a:pt x="130306" y="98551"/>
                </a:lnTo>
                <a:lnTo>
                  <a:pt x="121411" y="82930"/>
                </a:lnTo>
                <a:close/>
              </a:path>
              <a:path extrusionOk="0" h="168275" w="163829">
                <a:moveTo>
                  <a:pt x="130306" y="98551"/>
                </a:moveTo>
                <a:lnTo>
                  <a:pt x="114934" y="98551"/>
                </a:lnTo>
                <a:lnTo>
                  <a:pt x="119633" y="106807"/>
                </a:lnTo>
                <a:lnTo>
                  <a:pt x="87756" y="124968"/>
                </a:lnTo>
                <a:lnTo>
                  <a:pt x="109190" y="124968"/>
                </a:lnTo>
                <a:lnTo>
                  <a:pt x="136525" y="109474"/>
                </a:lnTo>
                <a:lnTo>
                  <a:pt x="130306" y="98551"/>
                </a:lnTo>
                <a:close/>
              </a:path>
              <a:path extrusionOk="0" h="168275" w="163829">
                <a:moveTo>
                  <a:pt x="145011" y="69469"/>
                </a:moveTo>
                <a:lnTo>
                  <a:pt x="129666" y="69469"/>
                </a:lnTo>
                <a:lnTo>
                  <a:pt x="148335" y="102235"/>
                </a:lnTo>
                <a:lnTo>
                  <a:pt x="148716" y="103124"/>
                </a:lnTo>
                <a:lnTo>
                  <a:pt x="148716" y="103886"/>
                </a:lnTo>
                <a:lnTo>
                  <a:pt x="148335" y="104775"/>
                </a:lnTo>
                <a:lnTo>
                  <a:pt x="135635" y="112268"/>
                </a:lnTo>
                <a:lnTo>
                  <a:pt x="146303" y="121285"/>
                </a:lnTo>
                <a:lnTo>
                  <a:pt x="155701" y="115950"/>
                </a:lnTo>
                <a:lnTo>
                  <a:pt x="161035" y="111506"/>
                </a:lnTo>
                <a:lnTo>
                  <a:pt x="163575" y="104901"/>
                </a:lnTo>
                <a:lnTo>
                  <a:pt x="163449" y="101726"/>
                </a:lnTo>
                <a:lnTo>
                  <a:pt x="161671" y="98806"/>
                </a:lnTo>
                <a:lnTo>
                  <a:pt x="145011" y="69469"/>
                </a:lnTo>
                <a:close/>
              </a:path>
              <a:path extrusionOk="0" h="168275" w="163829">
                <a:moveTo>
                  <a:pt x="103758" y="26543"/>
                </a:moveTo>
                <a:lnTo>
                  <a:pt x="26288" y="70612"/>
                </a:lnTo>
                <a:lnTo>
                  <a:pt x="41655" y="97662"/>
                </a:lnTo>
                <a:lnTo>
                  <a:pt x="70679" y="81152"/>
                </a:lnTo>
                <a:lnTo>
                  <a:pt x="48640" y="81152"/>
                </a:lnTo>
                <a:lnTo>
                  <a:pt x="43941" y="72898"/>
                </a:lnTo>
                <a:lnTo>
                  <a:pt x="96900" y="42799"/>
                </a:lnTo>
                <a:lnTo>
                  <a:pt x="112993" y="42799"/>
                </a:lnTo>
                <a:lnTo>
                  <a:pt x="103758" y="26543"/>
                </a:lnTo>
                <a:close/>
              </a:path>
              <a:path extrusionOk="0" h="168275" w="163829">
                <a:moveTo>
                  <a:pt x="112993" y="42799"/>
                </a:moveTo>
                <a:lnTo>
                  <a:pt x="96900" y="42799"/>
                </a:lnTo>
                <a:lnTo>
                  <a:pt x="101600" y="51053"/>
                </a:lnTo>
                <a:lnTo>
                  <a:pt x="48640" y="81152"/>
                </a:lnTo>
                <a:lnTo>
                  <a:pt x="70679" y="81152"/>
                </a:lnTo>
                <a:lnTo>
                  <a:pt x="119125" y="53594"/>
                </a:lnTo>
                <a:lnTo>
                  <a:pt x="112993" y="42799"/>
                </a:lnTo>
                <a:close/>
              </a:path>
              <a:path extrusionOk="0" h="168275" w="163829">
                <a:moveTo>
                  <a:pt x="52831" y="20066"/>
                </a:moveTo>
                <a:lnTo>
                  <a:pt x="42290" y="28828"/>
                </a:lnTo>
                <a:lnTo>
                  <a:pt x="45974" y="30860"/>
                </a:lnTo>
                <a:lnTo>
                  <a:pt x="48894" y="32893"/>
                </a:lnTo>
                <a:lnTo>
                  <a:pt x="51053" y="34798"/>
                </a:lnTo>
                <a:lnTo>
                  <a:pt x="0" y="63753"/>
                </a:lnTo>
                <a:lnTo>
                  <a:pt x="5714" y="73787"/>
                </a:lnTo>
                <a:lnTo>
                  <a:pt x="86266" y="27940"/>
                </a:lnTo>
                <a:lnTo>
                  <a:pt x="63118" y="27940"/>
                </a:lnTo>
                <a:lnTo>
                  <a:pt x="60451" y="25526"/>
                </a:lnTo>
                <a:lnTo>
                  <a:pt x="57023" y="22859"/>
                </a:lnTo>
                <a:lnTo>
                  <a:pt x="52831" y="20066"/>
                </a:lnTo>
                <a:close/>
              </a:path>
              <a:path extrusionOk="0" h="168275" w="163829">
                <a:moveTo>
                  <a:pt x="112140" y="0"/>
                </a:moveTo>
                <a:lnTo>
                  <a:pt x="63118" y="27940"/>
                </a:lnTo>
                <a:lnTo>
                  <a:pt x="86266" y="27940"/>
                </a:lnTo>
                <a:lnTo>
                  <a:pt x="117728" y="10032"/>
                </a:lnTo>
                <a:lnTo>
                  <a:pt x="11214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01" name="Google Shape;101;p16"/>
          <p:cNvPicPr preferRelativeResize="0"/>
          <p:nvPr/>
        </p:nvPicPr>
        <p:blipFill rotWithShape="1">
          <a:blip r:embed="rId55">
            <a:alphaModFix/>
          </a:blip>
          <a:srcRect b="0" l="0" r="0" t="0"/>
          <a:stretch/>
        </p:blipFill>
        <p:spPr>
          <a:xfrm>
            <a:off x="8106156" y="155486"/>
            <a:ext cx="224027" cy="219544"/>
          </a:xfrm>
          <a:prstGeom prst="rect">
            <a:avLst/>
          </a:prstGeom>
          <a:noFill/>
          <a:ln>
            <a:noFill/>
          </a:ln>
        </p:spPr>
      </p:pic>
      <p:pic>
        <p:nvPicPr>
          <p:cNvPr id="102" name="Google Shape;102;p16"/>
          <p:cNvPicPr preferRelativeResize="0"/>
          <p:nvPr/>
        </p:nvPicPr>
        <p:blipFill rotWithShape="1">
          <a:blip r:embed="rId56">
            <a:alphaModFix/>
          </a:blip>
          <a:srcRect b="0" l="0" r="0" t="0"/>
          <a:stretch/>
        </p:blipFill>
        <p:spPr>
          <a:xfrm>
            <a:off x="8132572" y="181355"/>
            <a:ext cx="148462" cy="145288"/>
          </a:xfrm>
          <a:prstGeom prst="rect">
            <a:avLst/>
          </a:prstGeom>
          <a:noFill/>
          <a:ln>
            <a:noFill/>
          </a:ln>
        </p:spPr>
      </p:pic>
      <p:pic>
        <p:nvPicPr>
          <p:cNvPr id="103" name="Google Shape;103;p16"/>
          <p:cNvPicPr preferRelativeResize="0"/>
          <p:nvPr/>
        </p:nvPicPr>
        <p:blipFill rotWithShape="1">
          <a:blip r:embed="rId57">
            <a:alphaModFix/>
          </a:blip>
          <a:srcRect b="0" l="0" r="0" t="0"/>
          <a:stretch/>
        </p:blipFill>
        <p:spPr>
          <a:xfrm>
            <a:off x="8354499" y="155318"/>
            <a:ext cx="190574" cy="199712"/>
          </a:xfrm>
          <a:prstGeom prst="rect">
            <a:avLst/>
          </a:prstGeom>
          <a:noFill/>
          <a:ln>
            <a:noFill/>
          </a:ln>
        </p:spPr>
      </p:pic>
      <p:pic>
        <p:nvPicPr>
          <p:cNvPr id="104" name="Google Shape;104;p16"/>
          <p:cNvPicPr preferRelativeResize="0"/>
          <p:nvPr/>
        </p:nvPicPr>
        <p:blipFill rotWithShape="1">
          <a:blip r:embed="rId58">
            <a:alphaModFix/>
          </a:blip>
          <a:srcRect b="0" l="0" r="0" t="0"/>
          <a:stretch/>
        </p:blipFill>
        <p:spPr>
          <a:xfrm>
            <a:off x="8372221" y="172974"/>
            <a:ext cx="133476" cy="143382"/>
          </a:xfrm>
          <a:prstGeom prst="rect">
            <a:avLst/>
          </a:prstGeom>
          <a:noFill/>
          <a:ln>
            <a:noFill/>
          </a:ln>
        </p:spPr>
      </p:pic>
      <p:pic>
        <p:nvPicPr>
          <p:cNvPr id="105" name="Google Shape;105;p16"/>
          <p:cNvPicPr preferRelativeResize="0"/>
          <p:nvPr/>
        </p:nvPicPr>
        <p:blipFill rotWithShape="1">
          <a:blip r:embed="rId59">
            <a:alphaModFix/>
          </a:blip>
          <a:srcRect b="0" l="0" r="0" t="0"/>
          <a:stretch/>
        </p:blipFill>
        <p:spPr>
          <a:xfrm>
            <a:off x="8560308" y="201218"/>
            <a:ext cx="239318" cy="245313"/>
          </a:xfrm>
          <a:prstGeom prst="rect">
            <a:avLst/>
          </a:prstGeom>
          <a:noFill/>
          <a:ln>
            <a:noFill/>
          </a:ln>
        </p:spPr>
      </p:pic>
      <p:pic>
        <p:nvPicPr>
          <p:cNvPr id="106" name="Google Shape;106;p16"/>
          <p:cNvPicPr preferRelativeResize="0"/>
          <p:nvPr/>
        </p:nvPicPr>
        <p:blipFill rotWithShape="1">
          <a:blip r:embed="rId60">
            <a:alphaModFix/>
          </a:blip>
          <a:srcRect b="0" l="0" r="0" t="0"/>
          <a:stretch/>
        </p:blipFill>
        <p:spPr>
          <a:xfrm>
            <a:off x="8587105" y="227964"/>
            <a:ext cx="163322" cy="169671"/>
          </a:xfrm>
          <a:prstGeom prst="rect">
            <a:avLst/>
          </a:prstGeom>
          <a:noFill/>
          <a:ln>
            <a:noFill/>
          </a:ln>
        </p:spPr>
      </p:pic>
      <p:pic>
        <p:nvPicPr>
          <p:cNvPr id="107" name="Google Shape;107;p16"/>
          <p:cNvPicPr preferRelativeResize="0"/>
          <p:nvPr/>
        </p:nvPicPr>
        <p:blipFill rotWithShape="1">
          <a:blip r:embed="rId61">
            <a:alphaModFix/>
          </a:blip>
          <a:srcRect b="0" l="0" r="0" t="0"/>
          <a:stretch/>
        </p:blipFill>
        <p:spPr>
          <a:xfrm>
            <a:off x="8747760" y="356615"/>
            <a:ext cx="228688" cy="233172"/>
          </a:xfrm>
          <a:prstGeom prst="rect">
            <a:avLst/>
          </a:prstGeom>
          <a:noFill/>
          <a:ln>
            <a:noFill/>
          </a:ln>
        </p:spPr>
      </p:pic>
      <p:pic>
        <p:nvPicPr>
          <p:cNvPr id="108" name="Google Shape;108;p16"/>
          <p:cNvPicPr preferRelativeResize="0"/>
          <p:nvPr/>
        </p:nvPicPr>
        <p:blipFill rotWithShape="1">
          <a:blip r:embed="rId62">
            <a:alphaModFix/>
          </a:blip>
          <a:srcRect b="0" l="0" r="0" t="0"/>
          <a:stretch/>
        </p:blipFill>
        <p:spPr>
          <a:xfrm>
            <a:off x="8773541" y="382270"/>
            <a:ext cx="155066" cy="159384"/>
          </a:xfrm>
          <a:prstGeom prst="rect">
            <a:avLst/>
          </a:prstGeom>
          <a:noFill/>
          <a:ln>
            <a:noFill/>
          </a:ln>
        </p:spPr>
      </p:pic>
      <p:pic>
        <p:nvPicPr>
          <p:cNvPr id="109" name="Google Shape;109;p16"/>
          <p:cNvPicPr preferRelativeResize="0"/>
          <p:nvPr/>
        </p:nvPicPr>
        <p:blipFill rotWithShape="1">
          <a:blip r:embed="rId63">
            <a:alphaModFix/>
          </a:blip>
          <a:srcRect b="0" l="0" r="0" t="0"/>
          <a:stretch/>
        </p:blipFill>
        <p:spPr>
          <a:xfrm>
            <a:off x="8880348" y="573024"/>
            <a:ext cx="216369" cy="214884"/>
          </a:xfrm>
          <a:prstGeom prst="rect">
            <a:avLst/>
          </a:prstGeom>
          <a:noFill/>
          <a:ln>
            <a:noFill/>
          </a:ln>
        </p:spPr>
      </p:pic>
      <p:pic>
        <p:nvPicPr>
          <p:cNvPr id="110" name="Google Shape;110;p16"/>
          <p:cNvPicPr preferRelativeResize="0"/>
          <p:nvPr/>
        </p:nvPicPr>
        <p:blipFill rotWithShape="1">
          <a:blip r:embed="rId64">
            <a:alphaModFix/>
          </a:blip>
          <a:srcRect b="0" l="0" r="0" t="0"/>
          <a:stretch/>
        </p:blipFill>
        <p:spPr>
          <a:xfrm>
            <a:off x="8907272" y="598424"/>
            <a:ext cx="141350" cy="140842"/>
          </a:xfrm>
          <a:prstGeom prst="rect">
            <a:avLst/>
          </a:prstGeom>
          <a:noFill/>
          <a:ln>
            <a:noFill/>
          </a:ln>
        </p:spPr>
      </p:pic>
      <p:pic>
        <p:nvPicPr>
          <p:cNvPr id="111" name="Google Shape;111;p16"/>
          <p:cNvPicPr preferRelativeResize="0"/>
          <p:nvPr/>
        </p:nvPicPr>
        <p:blipFill rotWithShape="1">
          <a:blip r:embed="rId65">
            <a:alphaModFix/>
          </a:blip>
          <a:srcRect b="0" l="0" r="0" t="0"/>
          <a:stretch/>
        </p:blipFill>
        <p:spPr>
          <a:xfrm>
            <a:off x="7374218" y="6082964"/>
            <a:ext cx="966249" cy="666345"/>
          </a:xfrm>
          <a:prstGeom prst="rect">
            <a:avLst/>
          </a:prstGeom>
          <a:noFill/>
          <a:ln>
            <a:noFill/>
          </a:ln>
        </p:spPr>
      </p:pic>
      <p:sp>
        <p:nvSpPr>
          <p:cNvPr id="112" name="Google Shape;112;p16"/>
          <p:cNvSpPr txBox="1"/>
          <p:nvPr>
            <p:ph type="title"/>
          </p:nvPr>
        </p:nvSpPr>
        <p:spPr>
          <a:xfrm>
            <a:off x="707542" y="307924"/>
            <a:ext cx="7728915" cy="1301115"/>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0" i="0" sz="4400" u="none" cap="none" strike="noStrike">
                <a:solidFill>
                  <a:schemeClr val="dk1"/>
                </a:solidFill>
                <a:latin typeface="Arial Black"/>
                <a:ea typeface="Arial Black"/>
                <a:cs typeface="Arial Black"/>
                <a:sym typeface="Arial Black"/>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3" name="Google Shape;113;p16"/>
          <p:cNvSpPr txBox="1"/>
          <p:nvPr>
            <p:ph idx="1" type="body"/>
          </p:nvPr>
        </p:nvSpPr>
        <p:spPr>
          <a:xfrm>
            <a:off x="1517650" y="2499105"/>
            <a:ext cx="6115050" cy="1583689"/>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114" name="Google Shape;114;p16"/>
          <p:cNvSpPr txBox="1"/>
          <p:nvPr>
            <p:ph idx="11" type="ftr"/>
          </p:nvPr>
        </p:nvSpPr>
        <p:spPr>
          <a:xfrm>
            <a:off x="3108960" y="6377940"/>
            <a:ext cx="2926080" cy="342900"/>
          </a:xfrm>
          <a:prstGeom prst="rect">
            <a:avLst/>
          </a:prstGeom>
          <a:noFill/>
          <a:ln>
            <a:noFill/>
          </a:ln>
        </p:spPr>
        <p:txBody>
          <a:bodyPr anchorCtr="0" anchor="t" bIns="0" lIns="0" spcFirstLastPara="1" rIns="0" wrap="square" tIns="0">
            <a:spAutoFit/>
          </a:bodyPr>
          <a:lstStyle>
            <a:lvl1pPr lvl="0" marR="0" rtl="0" algn="ctr">
              <a:spcBef>
                <a:spcPts val="0"/>
              </a:spcBef>
              <a:spcAft>
                <a:spcPts val="0"/>
              </a:spcAft>
              <a:buSzPts val="1400"/>
              <a:buNone/>
              <a:defRPr sz="18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15" name="Google Shape;115;p16"/>
          <p:cNvSpPr txBox="1"/>
          <p:nvPr>
            <p:ph idx="10" type="dt"/>
          </p:nvPr>
        </p:nvSpPr>
        <p:spPr>
          <a:xfrm>
            <a:off x="457200" y="6377940"/>
            <a:ext cx="2103120" cy="34290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sz="18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16" name="Google Shape;116;p16"/>
          <p:cNvSpPr txBox="1"/>
          <p:nvPr>
            <p:ph idx="12" type="sldNum"/>
          </p:nvPr>
        </p:nvSpPr>
        <p:spPr>
          <a:xfrm>
            <a:off x="8233282" y="6448280"/>
            <a:ext cx="241300" cy="194309"/>
          </a:xfrm>
          <a:prstGeom prst="rect">
            <a:avLst/>
          </a:prstGeom>
          <a:noFill/>
          <a:ln>
            <a:noFill/>
          </a:ln>
        </p:spPr>
        <p:txBody>
          <a:bodyPr anchorCtr="0" anchor="t" bIns="0" lIns="0" spcFirstLastPara="1" rIns="0" wrap="square" tIns="0">
            <a:spAutoFit/>
          </a:bodyPr>
          <a:lstStyle>
            <a:lvl1pPr indent="0" lvl="0" marL="114300" marR="0" rtl="0" algn="l">
              <a:lnSpc>
                <a:spcPct val="117499"/>
              </a:lnSpc>
              <a:spcBef>
                <a:spcPts val="0"/>
              </a:spcBef>
              <a:buNone/>
              <a:defRPr b="0" i="0" sz="1200" u="none">
                <a:solidFill>
                  <a:srgbClr val="888888"/>
                </a:solidFill>
                <a:latin typeface="Times New Roman"/>
                <a:ea typeface="Times New Roman"/>
                <a:cs typeface="Times New Roman"/>
                <a:sym typeface="Times New Roman"/>
              </a:defRPr>
            </a:lvl1pPr>
            <a:lvl2pPr indent="0" lvl="1" marL="114300" marR="0" rtl="0" algn="l">
              <a:lnSpc>
                <a:spcPct val="117499"/>
              </a:lnSpc>
              <a:spcBef>
                <a:spcPts val="0"/>
              </a:spcBef>
              <a:buNone/>
              <a:defRPr b="0" i="0" sz="1200" u="none">
                <a:solidFill>
                  <a:srgbClr val="888888"/>
                </a:solidFill>
                <a:latin typeface="Times New Roman"/>
                <a:ea typeface="Times New Roman"/>
                <a:cs typeface="Times New Roman"/>
                <a:sym typeface="Times New Roman"/>
              </a:defRPr>
            </a:lvl2pPr>
            <a:lvl3pPr indent="0" lvl="2" marL="114300" marR="0" rtl="0" algn="l">
              <a:lnSpc>
                <a:spcPct val="117499"/>
              </a:lnSpc>
              <a:spcBef>
                <a:spcPts val="0"/>
              </a:spcBef>
              <a:buNone/>
              <a:defRPr b="0" i="0" sz="1200" u="none">
                <a:solidFill>
                  <a:srgbClr val="888888"/>
                </a:solidFill>
                <a:latin typeface="Times New Roman"/>
                <a:ea typeface="Times New Roman"/>
                <a:cs typeface="Times New Roman"/>
                <a:sym typeface="Times New Roman"/>
              </a:defRPr>
            </a:lvl3pPr>
            <a:lvl4pPr indent="0" lvl="3" marL="114300" marR="0" rtl="0" algn="l">
              <a:lnSpc>
                <a:spcPct val="117499"/>
              </a:lnSpc>
              <a:spcBef>
                <a:spcPts val="0"/>
              </a:spcBef>
              <a:buNone/>
              <a:defRPr b="0" i="0" sz="1200" u="none">
                <a:solidFill>
                  <a:srgbClr val="888888"/>
                </a:solidFill>
                <a:latin typeface="Times New Roman"/>
                <a:ea typeface="Times New Roman"/>
                <a:cs typeface="Times New Roman"/>
                <a:sym typeface="Times New Roman"/>
              </a:defRPr>
            </a:lvl4pPr>
            <a:lvl5pPr indent="0" lvl="4" marL="114300" marR="0" rtl="0" algn="l">
              <a:lnSpc>
                <a:spcPct val="117499"/>
              </a:lnSpc>
              <a:spcBef>
                <a:spcPts val="0"/>
              </a:spcBef>
              <a:buNone/>
              <a:defRPr b="0" i="0" sz="1200" u="none">
                <a:solidFill>
                  <a:srgbClr val="888888"/>
                </a:solidFill>
                <a:latin typeface="Times New Roman"/>
                <a:ea typeface="Times New Roman"/>
                <a:cs typeface="Times New Roman"/>
                <a:sym typeface="Times New Roman"/>
              </a:defRPr>
            </a:lvl5pPr>
            <a:lvl6pPr indent="0" lvl="5" marL="114300" marR="0" rtl="0" algn="l">
              <a:lnSpc>
                <a:spcPct val="117499"/>
              </a:lnSpc>
              <a:spcBef>
                <a:spcPts val="0"/>
              </a:spcBef>
              <a:buNone/>
              <a:defRPr b="0" i="0" sz="1200" u="none">
                <a:solidFill>
                  <a:srgbClr val="888888"/>
                </a:solidFill>
                <a:latin typeface="Times New Roman"/>
                <a:ea typeface="Times New Roman"/>
                <a:cs typeface="Times New Roman"/>
                <a:sym typeface="Times New Roman"/>
              </a:defRPr>
            </a:lvl6pPr>
            <a:lvl7pPr indent="0" lvl="6" marL="114300" marR="0" rtl="0" algn="l">
              <a:lnSpc>
                <a:spcPct val="117499"/>
              </a:lnSpc>
              <a:spcBef>
                <a:spcPts val="0"/>
              </a:spcBef>
              <a:buNone/>
              <a:defRPr b="0" i="0" sz="1200" u="none">
                <a:solidFill>
                  <a:srgbClr val="888888"/>
                </a:solidFill>
                <a:latin typeface="Times New Roman"/>
                <a:ea typeface="Times New Roman"/>
                <a:cs typeface="Times New Roman"/>
                <a:sym typeface="Times New Roman"/>
              </a:defRPr>
            </a:lvl7pPr>
            <a:lvl8pPr indent="0" lvl="7" marL="114300" marR="0" rtl="0" algn="l">
              <a:lnSpc>
                <a:spcPct val="117499"/>
              </a:lnSpc>
              <a:spcBef>
                <a:spcPts val="0"/>
              </a:spcBef>
              <a:buNone/>
              <a:defRPr b="0" i="0" sz="1200" u="none">
                <a:solidFill>
                  <a:srgbClr val="888888"/>
                </a:solidFill>
                <a:latin typeface="Times New Roman"/>
                <a:ea typeface="Times New Roman"/>
                <a:cs typeface="Times New Roman"/>
                <a:sym typeface="Times New Roman"/>
              </a:defRPr>
            </a:lvl8pPr>
            <a:lvl9pPr indent="0" lvl="8" marL="114300" marR="0" rtl="0" algn="l">
              <a:lnSpc>
                <a:spcPct val="117499"/>
              </a:lnSpc>
              <a:spcBef>
                <a:spcPts val="0"/>
              </a:spcBef>
              <a:buNone/>
              <a:defRPr b="0" i="0" sz="1200" u="none">
                <a:solidFill>
                  <a:srgbClr val="888888"/>
                </a:solidFill>
                <a:latin typeface="Times New Roman"/>
                <a:ea typeface="Times New Roman"/>
                <a:cs typeface="Times New Roman"/>
                <a:sym typeface="Times New Roman"/>
              </a:defRPr>
            </a:lvl9pPr>
          </a:lstStyle>
          <a:p>
            <a:pPr indent="0" lvl="0" marL="114300" rtl="0" algn="l">
              <a:spcBef>
                <a:spcPts val="0"/>
              </a:spcBef>
              <a:spcAft>
                <a:spcPts val="0"/>
              </a:spcAft>
              <a:buNone/>
            </a:pPr>
            <a:fld id="{00000000-1234-1234-1234-123412341234}" type="slidenum">
              <a:rPr lang="zh-TW"/>
              <a:t>‹#›</a:t>
            </a:fld>
            <a:endParaRPr/>
          </a:p>
        </p:txBody>
      </p:sp>
    </p:spTree>
  </p:cSld>
  <p:clrMap accent1="accent1" accent2="accent2" accent3="accent3" accent4="accent4" accent5="accent5" accent6="accent6" bg1="lt1" bg2="dk2" tx1="dk1" tx2="lt2" folHlink="folHlink" hlink="hlink"/>
  <p:sldLayoutIdLst>
    <p:sldLayoutId id="2147483649" r:id="rId66"/>
    <p:sldLayoutId id="2147483650" r:id="rId67"/>
    <p:sldLayoutId id="2147483651" r:id="rId68"/>
    <p:sldLayoutId id="2147483652" r:id="rId69"/>
    <p:sldLayoutId id="2147483653" r:id="rId70"/>
    <p:sldLayoutId id="2147483654" r:id="rId7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29.png"/><Relationship Id="rId4" Type="http://schemas.openxmlformats.org/officeDocument/2006/relationships/image" Target="../media/image125.png"/><Relationship Id="rId5" Type="http://schemas.openxmlformats.org/officeDocument/2006/relationships/image" Target="../media/image126.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47.png"/><Relationship Id="rId4" Type="http://schemas.openxmlformats.org/officeDocument/2006/relationships/image" Target="../media/image14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3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3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3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32.png"/><Relationship Id="rId4" Type="http://schemas.openxmlformats.org/officeDocument/2006/relationships/image" Target="../media/image13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hyperlink" Target="https://ieeexplore.ieee.org/author/38243774100" TargetMode="External"/><Relationship Id="rId4" Type="http://schemas.openxmlformats.org/officeDocument/2006/relationships/hyperlink" Target="https://ieeexplore.ieee.org/author/37085535055"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3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38.png"/><Relationship Id="rId4" Type="http://schemas.openxmlformats.org/officeDocument/2006/relationships/image" Target="../media/image136.png"/><Relationship Id="rId9" Type="http://schemas.openxmlformats.org/officeDocument/2006/relationships/image" Target="../media/image150.png"/><Relationship Id="rId5" Type="http://schemas.openxmlformats.org/officeDocument/2006/relationships/image" Target="../media/image141.png"/><Relationship Id="rId6" Type="http://schemas.openxmlformats.org/officeDocument/2006/relationships/image" Target="../media/image137.png"/><Relationship Id="rId7" Type="http://schemas.openxmlformats.org/officeDocument/2006/relationships/image" Target="../media/image135.png"/><Relationship Id="rId8" Type="http://schemas.openxmlformats.org/officeDocument/2006/relationships/image" Target="../media/image142.png"/><Relationship Id="rId11" Type="http://schemas.openxmlformats.org/officeDocument/2006/relationships/image" Target="../media/image145.png"/><Relationship Id="rId10" Type="http://schemas.openxmlformats.org/officeDocument/2006/relationships/image" Target="../media/image139.png"/><Relationship Id="rId12" Type="http://schemas.openxmlformats.org/officeDocument/2006/relationships/image" Target="../media/image14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43.png"/><Relationship Id="rId4" Type="http://schemas.openxmlformats.org/officeDocument/2006/relationships/image" Target="../media/image144.png"/><Relationship Id="rId5" Type="http://schemas.openxmlformats.org/officeDocument/2006/relationships/image" Target="../media/image149.png"/><Relationship Id="rId6" Type="http://schemas.openxmlformats.org/officeDocument/2006/relationships/image" Target="../media/image14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51" name="Shape 251"/>
        <p:cNvGrpSpPr/>
        <p:nvPr/>
      </p:nvGrpSpPr>
      <p:grpSpPr>
        <a:xfrm>
          <a:off x="0" y="0"/>
          <a:ext cx="0" cy="0"/>
          <a:chOff x="0" y="0"/>
          <a:chExt cx="0" cy="0"/>
        </a:xfrm>
      </p:grpSpPr>
      <p:grpSp>
        <p:nvGrpSpPr>
          <p:cNvPr id="252" name="Google Shape;252;p1"/>
          <p:cNvGrpSpPr/>
          <p:nvPr/>
        </p:nvGrpSpPr>
        <p:grpSpPr>
          <a:xfrm>
            <a:off x="0" y="0"/>
            <a:ext cx="9144000" cy="6858000"/>
            <a:chOff x="0" y="0"/>
            <a:chExt cx="9144000" cy="6858000"/>
          </a:xfrm>
        </p:grpSpPr>
        <p:pic>
          <p:nvPicPr>
            <p:cNvPr id="253" name="Google Shape;253;p1"/>
            <p:cNvPicPr preferRelativeResize="0"/>
            <p:nvPr/>
          </p:nvPicPr>
          <p:blipFill rotWithShape="1">
            <a:blip r:embed="rId3">
              <a:alphaModFix/>
            </a:blip>
            <a:srcRect b="0" l="0" r="0" t="0"/>
            <a:stretch/>
          </p:blipFill>
          <p:spPr>
            <a:xfrm>
              <a:off x="0" y="0"/>
              <a:ext cx="9144000" cy="6858000"/>
            </a:xfrm>
            <a:prstGeom prst="rect">
              <a:avLst/>
            </a:prstGeom>
            <a:noFill/>
            <a:ln>
              <a:noFill/>
            </a:ln>
          </p:spPr>
        </p:pic>
        <p:pic>
          <p:nvPicPr>
            <p:cNvPr id="254" name="Google Shape;254;p1"/>
            <p:cNvPicPr preferRelativeResize="0"/>
            <p:nvPr/>
          </p:nvPicPr>
          <p:blipFill rotWithShape="1">
            <a:blip r:embed="rId4">
              <a:alphaModFix/>
            </a:blip>
            <a:srcRect b="0" l="0" r="0" t="0"/>
            <a:stretch/>
          </p:blipFill>
          <p:spPr>
            <a:xfrm>
              <a:off x="1871472" y="166115"/>
              <a:ext cx="5401056" cy="1001267"/>
            </a:xfrm>
            <a:prstGeom prst="rect">
              <a:avLst/>
            </a:prstGeom>
            <a:noFill/>
            <a:ln>
              <a:noFill/>
            </a:ln>
          </p:spPr>
        </p:pic>
        <p:sp>
          <p:nvSpPr>
            <p:cNvPr id="255" name="Google Shape;255;p1"/>
            <p:cNvSpPr/>
            <p:nvPr/>
          </p:nvSpPr>
          <p:spPr>
            <a:xfrm>
              <a:off x="0" y="1335024"/>
              <a:ext cx="9144000" cy="353695"/>
            </a:xfrm>
            <a:custGeom>
              <a:rect b="b" l="l" r="r" t="t"/>
              <a:pathLst>
                <a:path extrusionOk="0" h="353694" w="9144000">
                  <a:moveTo>
                    <a:pt x="0" y="353568"/>
                  </a:moveTo>
                  <a:lnTo>
                    <a:pt x="9144000" y="353568"/>
                  </a:lnTo>
                  <a:lnTo>
                    <a:pt x="9144000" y="0"/>
                  </a:lnTo>
                  <a:lnTo>
                    <a:pt x="0" y="0"/>
                  </a:lnTo>
                  <a:lnTo>
                    <a:pt x="0" y="353568"/>
                  </a:lnTo>
                  <a:close/>
                </a:path>
              </a:pathLst>
            </a:custGeom>
            <a:solidFill>
              <a:srgbClr val="F6AB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6" name="Google Shape;256;p1"/>
            <p:cNvSpPr/>
            <p:nvPr/>
          </p:nvSpPr>
          <p:spPr>
            <a:xfrm>
              <a:off x="0" y="1688592"/>
              <a:ext cx="9144000" cy="504825"/>
            </a:xfrm>
            <a:custGeom>
              <a:rect b="b" l="l" r="r" t="t"/>
              <a:pathLst>
                <a:path extrusionOk="0" h="504825" w="9144000">
                  <a:moveTo>
                    <a:pt x="9144000" y="0"/>
                  </a:moveTo>
                  <a:lnTo>
                    <a:pt x="0" y="0"/>
                  </a:lnTo>
                  <a:lnTo>
                    <a:pt x="0" y="504443"/>
                  </a:lnTo>
                  <a:lnTo>
                    <a:pt x="9144000" y="504443"/>
                  </a:lnTo>
                  <a:lnTo>
                    <a:pt x="9144000" y="0"/>
                  </a:lnTo>
                  <a:close/>
                </a:path>
              </a:pathLst>
            </a:custGeom>
            <a:solidFill>
              <a:srgbClr val="F06E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257" name="Google Shape;257;p1"/>
            <p:cNvPicPr preferRelativeResize="0"/>
            <p:nvPr/>
          </p:nvPicPr>
          <p:blipFill rotWithShape="1">
            <a:blip r:embed="rId5">
              <a:alphaModFix/>
            </a:blip>
            <a:srcRect b="0" l="0" r="0" t="0"/>
            <a:stretch/>
          </p:blipFill>
          <p:spPr>
            <a:xfrm>
              <a:off x="0" y="5526021"/>
              <a:ext cx="9143999" cy="1331975"/>
            </a:xfrm>
            <a:prstGeom prst="rect">
              <a:avLst/>
            </a:prstGeom>
            <a:noFill/>
            <a:ln>
              <a:noFill/>
            </a:ln>
          </p:spPr>
        </p:pic>
      </p:grpSp>
      <p:sp>
        <p:nvSpPr>
          <p:cNvPr id="258" name="Google Shape;258;p1"/>
          <p:cNvSpPr txBox="1"/>
          <p:nvPr>
            <p:ph type="title"/>
          </p:nvPr>
        </p:nvSpPr>
        <p:spPr>
          <a:xfrm>
            <a:off x="0" y="2193035"/>
            <a:ext cx="9144000" cy="1053465"/>
          </a:xfrm>
          <a:prstGeom prst="rect">
            <a:avLst/>
          </a:prstGeom>
          <a:solidFill>
            <a:srgbClr val="006FC0"/>
          </a:solidFill>
          <a:ln>
            <a:noFill/>
          </a:ln>
        </p:spPr>
        <p:txBody>
          <a:bodyPr anchorCtr="0" anchor="t" bIns="0" lIns="0" spcFirstLastPara="1" rIns="0" wrap="square" tIns="295900">
            <a:spAutoFit/>
          </a:bodyPr>
          <a:lstStyle/>
          <a:p>
            <a:pPr indent="0" lvl="0" marL="59055" rtl="0" algn="ctr">
              <a:lnSpc>
                <a:spcPct val="100000"/>
              </a:lnSpc>
              <a:spcBef>
                <a:spcPts val="0"/>
              </a:spcBef>
              <a:spcAft>
                <a:spcPts val="0"/>
              </a:spcAft>
              <a:buNone/>
            </a:pPr>
            <a:r>
              <a:rPr b="1" lang="zh-TW" sz="4800">
                <a:solidFill>
                  <a:srgbClr val="FFFFFF"/>
                </a:solidFill>
                <a:latin typeface="Arial"/>
                <a:ea typeface="Arial"/>
                <a:cs typeface="Arial"/>
                <a:sym typeface="Arial"/>
              </a:rPr>
              <a:t>AIOT量測與分析系統</a:t>
            </a:r>
            <a:endParaRPr sz="4800">
              <a:latin typeface="Arial"/>
              <a:ea typeface="Arial"/>
              <a:cs typeface="Arial"/>
              <a:sym typeface="Arial"/>
            </a:endParaRPr>
          </a:p>
        </p:txBody>
      </p:sp>
      <p:sp>
        <p:nvSpPr>
          <p:cNvPr id="259" name="Google Shape;259;p1"/>
          <p:cNvSpPr txBox="1"/>
          <p:nvPr/>
        </p:nvSpPr>
        <p:spPr>
          <a:xfrm>
            <a:off x="8307958" y="6465214"/>
            <a:ext cx="166370" cy="177800"/>
          </a:xfrm>
          <a:prstGeom prst="rect">
            <a:avLst/>
          </a:prstGeom>
          <a:noFill/>
          <a:ln>
            <a:noFill/>
          </a:ln>
        </p:spPr>
        <p:txBody>
          <a:bodyPr anchorCtr="0" anchor="t" bIns="0" lIns="0" spcFirstLastPara="1" rIns="0" wrap="square" tIns="0">
            <a:spAutoFit/>
          </a:bodyPr>
          <a:lstStyle/>
          <a:p>
            <a:pPr indent="0" lvl="0" marL="38100" marR="0" rtl="0" algn="l">
              <a:lnSpc>
                <a:spcPct val="103333"/>
              </a:lnSpc>
              <a:spcBef>
                <a:spcPts val="0"/>
              </a:spcBef>
              <a:spcAft>
                <a:spcPts val="0"/>
              </a:spcAft>
              <a:buNone/>
            </a:pPr>
            <a:fld id="{00000000-1234-1234-1234-123412341234}" type="slidenum">
              <a:rPr lang="zh-TW" sz="1200">
                <a:solidFill>
                  <a:srgbClr val="888888"/>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
        <p:nvSpPr>
          <p:cNvPr id="260" name="Google Shape;260;p1"/>
          <p:cNvSpPr txBox="1"/>
          <p:nvPr/>
        </p:nvSpPr>
        <p:spPr>
          <a:xfrm>
            <a:off x="993444" y="3587242"/>
            <a:ext cx="7004684" cy="2265680"/>
          </a:xfrm>
          <a:prstGeom prst="rect">
            <a:avLst/>
          </a:prstGeom>
          <a:noFill/>
          <a:ln>
            <a:noFill/>
          </a:ln>
        </p:spPr>
        <p:txBody>
          <a:bodyPr anchorCtr="0" anchor="t" bIns="0" lIns="0" spcFirstLastPara="1" rIns="0" wrap="square" tIns="12700">
            <a:spAutoFit/>
          </a:bodyPr>
          <a:lstStyle/>
          <a:p>
            <a:pPr indent="0" lvl="0" marL="271780" marR="0" rtl="0" algn="ctr">
              <a:lnSpc>
                <a:spcPct val="100000"/>
              </a:lnSpc>
              <a:spcBef>
                <a:spcPts val="0"/>
              </a:spcBef>
              <a:spcAft>
                <a:spcPts val="0"/>
              </a:spcAft>
              <a:buNone/>
            </a:pPr>
            <a:r>
              <a:rPr lang="zh-TW" sz="2400">
                <a:solidFill>
                  <a:schemeClr val="dk1"/>
                </a:solidFill>
                <a:latin typeface="DFKai-SB"/>
                <a:ea typeface="DFKai-SB"/>
                <a:cs typeface="DFKai-SB"/>
                <a:sym typeface="DFKai-SB"/>
              </a:rPr>
              <a:t>李宗穎,葉韋均,張政祈,關柏龍,曾士桓</a:t>
            </a:r>
            <a:endParaRPr sz="2400">
              <a:solidFill>
                <a:schemeClr val="dk1"/>
              </a:solidFill>
              <a:latin typeface="DFKai-SB"/>
              <a:ea typeface="DFKai-SB"/>
              <a:cs typeface="DFKai-SB"/>
              <a:sym typeface="DFKai-SB"/>
            </a:endParaRPr>
          </a:p>
          <a:p>
            <a:pPr indent="0" lvl="0" marL="0" marR="0" rtl="0" algn="l">
              <a:lnSpc>
                <a:spcPct val="100000"/>
              </a:lnSpc>
              <a:spcBef>
                <a:spcPts val="65"/>
              </a:spcBef>
              <a:spcAft>
                <a:spcPts val="0"/>
              </a:spcAft>
              <a:buNone/>
            </a:pPr>
            <a:r>
              <a:t/>
            </a:r>
            <a:endParaRPr sz="3050">
              <a:solidFill>
                <a:schemeClr val="dk1"/>
              </a:solidFill>
              <a:latin typeface="DFKai-SB"/>
              <a:ea typeface="DFKai-SB"/>
              <a:cs typeface="DFKai-SB"/>
              <a:sym typeface="DFKai-SB"/>
            </a:endParaRPr>
          </a:p>
          <a:p>
            <a:pPr indent="0" lvl="0" marL="274320" marR="0" rtl="0" algn="ctr">
              <a:lnSpc>
                <a:spcPct val="100000"/>
              </a:lnSpc>
              <a:spcBef>
                <a:spcPts val="0"/>
              </a:spcBef>
              <a:spcAft>
                <a:spcPts val="0"/>
              </a:spcAft>
              <a:buNone/>
            </a:pPr>
            <a:r>
              <a:rPr b="1" i="1" lang="zh-TW" sz="2400">
                <a:solidFill>
                  <a:schemeClr val="dk1"/>
                </a:solidFill>
                <a:latin typeface="Arial"/>
                <a:ea typeface="Arial"/>
                <a:cs typeface="Arial"/>
                <a:sym typeface="Arial"/>
              </a:rPr>
              <a:t>Symposium on Digital Life Technologies</a:t>
            </a:r>
            <a:r>
              <a:rPr b="1" lang="zh-TW" sz="2400">
                <a:solidFill>
                  <a:schemeClr val="dk1"/>
                </a:solidFill>
                <a:latin typeface="Arial"/>
                <a:ea typeface="Arial"/>
                <a:cs typeface="Arial"/>
                <a:sym typeface="Arial"/>
              </a:rPr>
              <a:t>, 2019</a:t>
            </a:r>
            <a:endParaRPr sz="2400">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sz="2700">
              <a:solidFill>
                <a:schemeClr val="dk1"/>
              </a:solidFill>
              <a:latin typeface="Arial"/>
              <a:ea typeface="Arial"/>
              <a:cs typeface="Arial"/>
              <a:sym typeface="Arial"/>
            </a:endParaRPr>
          </a:p>
          <a:p>
            <a:pPr indent="0" lvl="0" marL="12700" marR="0" rtl="0" algn="l">
              <a:lnSpc>
                <a:spcPct val="100000"/>
              </a:lnSpc>
              <a:spcBef>
                <a:spcPts val="1560"/>
              </a:spcBef>
              <a:spcAft>
                <a:spcPts val="0"/>
              </a:spcAft>
              <a:buNone/>
            </a:pPr>
            <a:r>
              <a:rPr lang="zh-TW" sz="2400">
                <a:solidFill>
                  <a:schemeClr val="dk1"/>
                </a:solidFill>
                <a:latin typeface="Arial"/>
                <a:ea typeface="Arial"/>
                <a:cs typeface="Arial"/>
                <a:sym typeface="Arial"/>
              </a:rPr>
              <a:t>Speaker</a:t>
            </a:r>
            <a:r>
              <a:rPr lang="zh-TW" sz="2400">
                <a:solidFill>
                  <a:schemeClr val="dk1"/>
                </a:solidFill>
                <a:latin typeface="DFKai-SB"/>
                <a:ea typeface="DFKai-SB"/>
                <a:cs typeface="DFKai-SB"/>
                <a:sym typeface="DFKai-SB"/>
              </a:rPr>
              <a:t>：李宗穎</a:t>
            </a:r>
            <a:endParaRPr sz="2400">
              <a:solidFill>
                <a:schemeClr val="dk1"/>
              </a:solidFill>
              <a:latin typeface="DFKai-SB"/>
              <a:ea typeface="DFKai-SB"/>
              <a:cs typeface="DFKai-SB"/>
              <a:sym typeface="DFKai-SB"/>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sp>
        <p:nvSpPr>
          <p:cNvPr id="413" name="Google Shape;413;p10"/>
          <p:cNvSpPr txBox="1"/>
          <p:nvPr/>
        </p:nvSpPr>
        <p:spPr>
          <a:xfrm>
            <a:off x="493294" y="235017"/>
            <a:ext cx="8157411" cy="60016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zh-TW" sz="3300">
                <a:solidFill>
                  <a:srgbClr val="48A1AE"/>
                </a:solidFill>
                <a:latin typeface="Times New Roman"/>
                <a:ea typeface="Times New Roman"/>
                <a:cs typeface="Times New Roman"/>
                <a:sym typeface="Times New Roman"/>
              </a:rPr>
              <a:t>Data Analysis</a:t>
            </a:r>
            <a:endParaRPr/>
          </a:p>
        </p:txBody>
      </p:sp>
      <p:sp>
        <p:nvSpPr>
          <p:cNvPr id="414" name="Google Shape;414;p10"/>
          <p:cNvSpPr txBox="1"/>
          <p:nvPr/>
        </p:nvSpPr>
        <p:spPr>
          <a:xfrm>
            <a:off x="5277986" y="1262848"/>
            <a:ext cx="4408742" cy="5078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zh-TW" sz="2700">
                <a:solidFill>
                  <a:srgbClr val="2D8982"/>
                </a:solidFill>
                <a:latin typeface="Calibri"/>
                <a:ea typeface="Calibri"/>
                <a:cs typeface="Calibri"/>
                <a:sym typeface="Calibri"/>
              </a:rPr>
              <a:t>Decision Tree</a:t>
            </a:r>
            <a:endParaRPr/>
          </a:p>
        </p:txBody>
      </p:sp>
      <p:pic>
        <p:nvPicPr>
          <p:cNvPr id="415" name="Google Shape;415;p10"/>
          <p:cNvPicPr preferRelativeResize="0"/>
          <p:nvPr/>
        </p:nvPicPr>
        <p:blipFill rotWithShape="1">
          <a:blip r:embed="rId3">
            <a:alphaModFix/>
          </a:blip>
          <a:srcRect b="435" l="0" r="0" t="0"/>
          <a:stretch/>
        </p:blipFill>
        <p:spPr>
          <a:xfrm>
            <a:off x="5227362" y="1770679"/>
            <a:ext cx="3134098" cy="3477293"/>
          </a:xfrm>
          <a:prstGeom prst="rect">
            <a:avLst/>
          </a:prstGeom>
          <a:noFill/>
          <a:ln>
            <a:noFill/>
          </a:ln>
        </p:spPr>
      </p:pic>
      <p:grpSp>
        <p:nvGrpSpPr>
          <p:cNvPr id="416" name="Google Shape;416;p10"/>
          <p:cNvGrpSpPr/>
          <p:nvPr/>
        </p:nvGrpSpPr>
        <p:grpSpPr>
          <a:xfrm>
            <a:off x="606998" y="1262849"/>
            <a:ext cx="4620364" cy="3577585"/>
            <a:chOff x="606998" y="1490005"/>
            <a:chExt cx="4620364" cy="3577585"/>
          </a:xfrm>
        </p:grpSpPr>
        <p:sp>
          <p:nvSpPr>
            <p:cNvPr id="417" name="Google Shape;417;p10"/>
            <p:cNvSpPr txBox="1"/>
            <p:nvPr/>
          </p:nvSpPr>
          <p:spPr>
            <a:xfrm>
              <a:off x="818620" y="1490005"/>
              <a:ext cx="4408742" cy="5078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zh-TW" sz="2700">
                  <a:solidFill>
                    <a:srgbClr val="2D8982"/>
                  </a:solidFill>
                  <a:latin typeface="Calibri"/>
                  <a:ea typeface="Calibri"/>
                  <a:cs typeface="Calibri"/>
                  <a:sym typeface="Calibri"/>
                </a:rPr>
                <a:t>Support Vector Machine</a:t>
              </a:r>
              <a:endParaRPr/>
            </a:p>
          </p:txBody>
        </p:sp>
        <p:grpSp>
          <p:nvGrpSpPr>
            <p:cNvPr id="418" name="Google Shape;418;p10"/>
            <p:cNvGrpSpPr/>
            <p:nvPr/>
          </p:nvGrpSpPr>
          <p:grpSpPr>
            <a:xfrm>
              <a:off x="606998" y="2077187"/>
              <a:ext cx="3740240" cy="2990403"/>
              <a:chOff x="2312307" y="546628"/>
              <a:chExt cx="5965062" cy="4486395"/>
            </a:xfrm>
          </p:grpSpPr>
          <p:grpSp>
            <p:nvGrpSpPr>
              <p:cNvPr id="419" name="Google Shape;419;p10"/>
              <p:cNvGrpSpPr/>
              <p:nvPr/>
            </p:nvGrpSpPr>
            <p:grpSpPr>
              <a:xfrm>
                <a:off x="2312307" y="546628"/>
                <a:ext cx="3160332" cy="3589234"/>
                <a:chOff x="3000061" y="719666"/>
                <a:chExt cx="3160332" cy="3589234"/>
              </a:xfrm>
            </p:grpSpPr>
            <p:grpSp>
              <p:nvGrpSpPr>
                <p:cNvPr id="420" name="Google Shape;420;p10"/>
                <p:cNvGrpSpPr/>
                <p:nvPr/>
              </p:nvGrpSpPr>
              <p:grpSpPr>
                <a:xfrm>
                  <a:off x="3000061" y="742239"/>
                  <a:ext cx="3160332" cy="3566661"/>
                  <a:chOff x="968061" y="22573"/>
                  <a:chExt cx="3160332" cy="3566661"/>
                </a:xfrm>
              </p:grpSpPr>
              <p:sp>
                <p:nvSpPr>
                  <p:cNvPr id="421" name="Google Shape;421;p10"/>
                  <p:cNvSpPr/>
                  <p:nvPr/>
                </p:nvSpPr>
                <p:spPr>
                  <a:xfrm>
                    <a:off x="1087702" y="146729"/>
                    <a:ext cx="2912020" cy="1011306"/>
                  </a:xfrm>
                  <a:prstGeom prst="ellipse">
                    <a:avLst/>
                  </a:prstGeom>
                  <a:solidFill>
                    <a:srgbClr val="D4DFC1">
                      <a:alpha val="4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10"/>
                  <p:cNvSpPr/>
                  <p:nvPr/>
                </p:nvSpPr>
                <p:spPr>
                  <a:xfrm>
                    <a:off x="2266055" y="2623075"/>
                    <a:ext cx="564345" cy="361180"/>
                  </a:xfrm>
                  <a:prstGeom prst="downArrow">
                    <a:avLst>
                      <a:gd fmla="val 50000" name="adj1"/>
                      <a:gd fmla="val 50000" name="adj2"/>
                    </a:avLst>
                  </a:prstGeom>
                  <a:solidFill>
                    <a:srgbClr val="CAD9B3"/>
                  </a:solidFill>
                  <a:ln>
                    <a:noFill/>
                  </a:ln>
                  <a:effectLst>
                    <a:outerShdw blurRad="40000" rotWithShape="0" dir="5400000" dist="2300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10"/>
                  <p:cNvSpPr/>
                  <p:nvPr/>
                </p:nvSpPr>
                <p:spPr>
                  <a:xfrm>
                    <a:off x="1193799" y="2912020"/>
                    <a:ext cx="2708856" cy="677214"/>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10"/>
                  <p:cNvSpPr txBox="1"/>
                  <p:nvPr/>
                </p:nvSpPr>
                <p:spPr>
                  <a:xfrm>
                    <a:off x="1193799" y="2912020"/>
                    <a:ext cx="2708856" cy="677214"/>
                  </a:xfrm>
                  <a:prstGeom prst="rect">
                    <a:avLst/>
                  </a:prstGeom>
                  <a:noFill/>
                  <a:ln>
                    <a:noFill/>
                  </a:ln>
                </p:spPr>
                <p:txBody>
                  <a:bodyPr anchorCtr="0" anchor="ctr" bIns="170675" lIns="170675" spcFirstLastPara="1" rIns="170675" wrap="square" tIns="170675">
                    <a:noAutofit/>
                  </a:bodyPr>
                  <a:lstStyle/>
                  <a:p>
                    <a:pPr indent="0" lvl="0" marL="0" marR="0" rtl="0" algn="ctr">
                      <a:lnSpc>
                        <a:spcPct val="90000"/>
                      </a:lnSpc>
                      <a:spcBef>
                        <a:spcPts val="0"/>
                      </a:spcBef>
                      <a:spcAft>
                        <a:spcPts val="0"/>
                      </a:spcAft>
                      <a:buClr>
                        <a:srgbClr val="0C0C0C"/>
                      </a:buClr>
                      <a:buSzPts val="2400"/>
                      <a:buFont typeface="Calibri"/>
                      <a:buNone/>
                    </a:pPr>
                    <a:r>
                      <a:rPr lang="zh-TW" sz="2400">
                        <a:solidFill>
                          <a:srgbClr val="0C0C0C"/>
                        </a:solidFill>
                        <a:latin typeface="Calibri"/>
                        <a:ea typeface="Calibri"/>
                        <a:cs typeface="Calibri"/>
                        <a:sym typeface="Calibri"/>
                      </a:rPr>
                      <a:t>True/False</a:t>
                    </a:r>
                    <a:endParaRPr sz="2400">
                      <a:solidFill>
                        <a:srgbClr val="0C0C0C"/>
                      </a:solidFill>
                      <a:latin typeface="Calibri"/>
                      <a:ea typeface="Calibri"/>
                      <a:cs typeface="Calibri"/>
                      <a:sym typeface="Calibri"/>
                    </a:endParaRPr>
                  </a:p>
                </p:txBody>
              </p:sp>
              <p:sp>
                <p:nvSpPr>
                  <p:cNvPr id="425" name="Google Shape;425;p10"/>
                  <p:cNvSpPr/>
                  <p:nvPr/>
                </p:nvSpPr>
                <p:spPr>
                  <a:xfrm>
                    <a:off x="2146413" y="1236141"/>
                    <a:ext cx="1015821" cy="1015821"/>
                  </a:xfrm>
                  <a:prstGeom prst="ellipse">
                    <a:avLst/>
                  </a:prstGeom>
                  <a:solidFill>
                    <a:schemeClr val="accent6"/>
                  </a:solidFill>
                  <a:ln>
                    <a:noFill/>
                  </a:ln>
                  <a:effectLst>
                    <a:outerShdw blurRad="40000" rotWithShape="0" dir="5400000" dist="2300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10"/>
                  <p:cNvSpPr txBox="1"/>
                  <p:nvPr/>
                </p:nvSpPr>
                <p:spPr>
                  <a:xfrm>
                    <a:off x="2295177" y="1384905"/>
                    <a:ext cx="718293" cy="718293"/>
                  </a:xfrm>
                  <a:prstGeom prst="rect">
                    <a:avLst/>
                  </a:prstGeom>
                  <a:noFill/>
                  <a:ln>
                    <a:noFill/>
                  </a:ln>
                </p:spPr>
                <p:txBody>
                  <a:bodyPr anchorCtr="0" anchor="ctr" bIns="45700" lIns="45700" spcFirstLastPara="1" rIns="45700" wrap="square" tIns="45700">
                    <a:noAutofit/>
                  </a:bodyPr>
                  <a:lstStyle/>
                  <a:p>
                    <a:pPr indent="0" lvl="0" marL="0" marR="0" rtl="0" algn="ctr">
                      <a:lnSpc>
                        <a:spcPct val="90000"/>
                      </a:lnSpc>
                      <a:spcBef>
                        <a:spcPts val="0"/>
                      </a:spcBef>
                      <a:spcAft>
                        <a:spcPts val="0"/>
                      </a:spcAft>
                      <a:buClr>
                        <a:srgbClr val="000000"/>
                      </a:buClr>
                      <a:buSzPts val="3600"/>
                      <a:buFont typeface="DFKai-SB"/>
                      <a:buNone/>
                    </a:pPr>
                    <a:r>
                      <a:rPr lang="zh-TW" sz="3600">
                        <a:solidFill>
                          <a:srgbClr val="000000"/>
                        </a:solidFill>
                        <a:latin typeface="DFKai-SB"/>
                        <a:ea typeface="DFKai-SB"/>
                        <a:cs typeface="DFKai-SB"/>
                        <a:sym typeface="DFKai-SB"/>
                      </a:rPr>
                      <a:t>心跳</a:t>
                    </a:r>
                    <a:endParaRPr/>
                  </a:p>
                </p:txBody>
              </p:sp>
              <p:sp>
                <p:nvSpPr>
                  <p:cNvPr id="427" name="Google Shape;427;p10"/>
                  <p:cNvSpPr/>
                  <p:nvPr/>
                </p:nvSpPr>
                <p:spPr>
                  <a:xfrm>
                    <a:off x="1792130" y="478803"/>
                    <a:ext cx="1015821" cy="1015821"/>
                  </a:xfrm>
                  <a:prstGeom prst="ellipse">
                    <a:avLst/>
                  </a:prstGeom>
                  <a:solidFill>
                    <a:srgbClr val="FF0000"/>
                  </a:solidFill>
                  <a:ln>
                    <a:noFill/>
                  </a:ln>
                  <a:effectLst>
                    <a:outerShdw blurRad="40000" rotWithShape="0" dir="5400000" dist="2300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10"/>
                  <p:cNvSpPr txBox="1"/>
                  <p:nvPr/>
                </p:nvSpPr>
                <p:spPr>
                  <a:xfrm>
                    <a:off x="1940894" y="627567"/>
                    <a:ext cx="718293" cy="718293"/>
                  </a:xfrm>
                  <a:prstGeom prst="rect">
                    <a:avLst/>
                  </a:prstGeom>
                  <a:noFill/>
                  <a:ln>
                    <a:noFill/>
                  </a:ln>
                </p:spPr>
                <p:txBody>
                  <a:bodyPr anchorCtr="0" anchor="ctr" bIns="45700" lIns="45700" spcFirstLastPara="1" rIns="45700" wrap="square" tIns="45700">
                    <a:noAutofit/>
                  </a:bodyPr>
                  <a:lstStyle/>
                  <a:p>
                    <a:pPr indent="0" lvl="0" marL="0" marR="0" rtl="0" algn="ctr">
                      <a:lnSpc>
                        <a:spcPct val="90000"/>
                      </a:lnSpc>
                      <a:spcBef>
                        <a:spcPts val="0"/>
                      </a:spcBef>
                      <a:spcAft>
                        <a:spcPts val="0"/>
                      </a:spcAft>
                      <a:buClr>
                        <a:schemeClr val="lt1"/>
                      </a:buClr>
                      <a:buSzPts val="3600"/>
                      <a:buFont typeface="DFKai-SB"/>
                      <a:buNone/>
                    </a:pPr>
                    <a:r>
                      <a:rPr lang="zh-TW" sz="3600">
                        <a:solidFill>
                          <a:schemeClr val="lt1"/>
                        </a:solidFill>
                        <a:latin typeface="DFKai-SB"/>
                        <a:ea typeface="DFKai-SB"/>
                        <a:cs typeface="DFKai-SB"/>
                        <a:sym typeface="DFKai-SB"/>
                      </a:rPr>
                      <a:t>血壓</a:t>
                    </a:r>
                    <a:endParaRPr/>
                  </a:p>
                </p:txBody>
              </p:sp>
              <p:sp>
                <p:nvSpPr>
                  <p:cNvPr id="429" name="Google Shape;429;p10"/>
                  <p:cNvSpPr/>
                  <p:nvPr/>
                </p:nvSpPr>
                <p:spPr>
                  <a:xfrm>
                    <a:off x="2743276" y="238300"/>
                    <a:ext cx="1015821" cy="1015821"/>
                  </a:xfrm>
                  <a:prstGeom prst="ellipse">
                    <a:avLst/>
                  </a:prstGeom>
                  <a:solidFill>
                    <a:srgbClr val="00B0F0"/>
                  </a:solidFill>
                  <a:ln>
                    <a:noFill/>
                  </a:ln>
                  <a:effectLst>
                    <a:outerShdw blurRad="40000" rotWithShape="0" dir="5400000" dist="2300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10"/>
                  <p:cNvSpPr txBox="1"/>
                  <p:nvPr/>
                </p:nvSpPr>
                <p:spPr>
                  <a:xfrm>
                    <a:off x="2892040" y="387064"/>
                    <a:ext cx="718293" cy="718293"/>
                  </a:xfrm>
                  <a:prstGeom prst="rect">
                    <a:avLst/>
                  </a:prstGeom>
                  <a:noFill/>
                  <a:ln>
                    <a:noFill/>
                  </a:ln>
                </p:spPr>
                <p:txBody>
                  <a:bodyPr anchorCtr="0" anchor="ctr" bIns="45700" lIns="45700" spcFirstLastPara="1" rIns="45700" wrap="square" tIns="45700">
                    <a:noAutofit/>
                  </a:bodyPr>
                  <a:lstStyle/>
                  <a:p>
                    <a:pPr indent="0" lvl="0" marL="0" marR="0" rtl="0" algn="ctr">
                      <a:lnSpc>
                        <a:spcPct val="90000"/>
                      </a:lnSpc>
                      <a:spcBef>
                        <a:spcPts val="0"/>
                      </a:spcBef>
                      <a:spcAft>
                        <a:spcPts val="0"/>
                      </a:spcAft>
                      <a:buClr>
                        <a:srgbClr val="000000"/>
                      </a:buClr>
                      <a:buSzPts val="3600"/>
                      <a:buFont typeface="DFKai-SB"/>
                      <a:buNone/>
                    </a:pPr>
                    <a:r>
                      <a:rPr lang="zh-TW" sz="3600">
                        <a:solidFill>
                          <a:srgbClr val="000000"/>
                        </a:solidFill>
                        <a:latin typeface="DFKai-SB"/>
                        <a:ea typeface="DFKai-SB"/>
                        <a:cs typeface="DFKai-SB"/>
                        <a:sym typeface="DFKai-SB"/>
                      </a:rPr>
                      <a:t>額溫</a:t>
                    </a:r>
                    <a:endParaRPr sz="3600">
                      <a:solidFill>
                        <a:srgbClr val="000000"/>
                      </a:solidFill>
                      <a:latin typeface="DFKai-SB"/>
                      <a:ea typeface="DFKai-SB"/>
                      <a:cs typeface="DFKai-SB"/>
                      <a:sym typeface="DFKai-SB"/>
                    </a:endParaRPr>
                  </a:p>
                </p:txBody>
              </p:sp>
              <p:sp>
                <p:nvSpPr>
                  <p:cNvPr id="431" name="Google Shape;431;p10"/>
                  <p:cNvSpPr/>
                  <p:nvPr/>
                </p:nvSpPr>
                <p:spPr>
                  <a:xfrm>
                    <a:off x="968061" y="22573"/>
                    <a:ext cx="3160332" cy="2528265"/>
                  </a:xfrm>
                  <a:custGeom>
                    <a:rect b="b" l="l" r="r" t="t"/>
                    <a:pathLst>
                      <a:path extrusionOk="0" h="120000" w="120000">
                        <a:moveTo>
                          <a:pt x="584" y="34175"/>
                        </a:moveTo>
                        <a:lnTo>
                          <a:pt x="584" y="34175"/>
                        </a:lnTo>
                        <a:cubicBezTo>
                          <a:pt x="-2679" y="22567"/>
                          <a:pt x="7879" y="11072"/>
                          <a:pt x="27615" y="4745"/>
                        </a:cubicBezTo>
                        <a:cubicBezTo>
                          <a:pt x="47351" y="-1582"/>
                          <a:pt x="72649" y="-1582"/>
                          <a:pt x="92385" y="4745"/>
                        </a:cubicBezTo>
                        <a:cubicBezTo>
                          <a:pt x="112121" y="11072"/>
                          <a:pt x="122679" y="22567"/>
                          <a:pt x="119416" y="34175"/>
                        </a:cubicBezTo>
                        <a:lnTo>
                          <a:pt x="74854" y="113544"/>
                        </a:lnTo>
                        <a:cubicBezTo>
                          <a:pt x="73813" y="117246"/>
                          <a:pt x="67478" y="120000"/>
                          <a:pt x="60000" y="120000"/>
                        </a:cubicBezTo>
                        <a:cubicBezTo>
                          <a:pt x="52522" y="120000"/>
                          <a:pt x="46187" y="117246"/>
                          <a:pt x="45146" y="113544"/>
                        </a:cubicBezTo>
                        <a:close/>
                        <a:moveTo>
                          <a:pt x="5103" y="30000"/>
                        </a:moveTo>
                        <a:lnTo>
                          <a:pt x="5103" y="30000"/>
                        </a:lnTo>
                        <a:cubicBezTo>
                          <a:pt x="5103" y="43255"/>
                          <a:pt x="29681" y="54000"/>
                          <a:pt x="60000" y="54000"/>
                        </a:cubicBezTo>
                        <a:cubicBezTo>
                          <a:pt x="90319" y="54000"/>
                          <a:pt x="114897" y="43255"/>
                          <a:pt x="114897" y="30000"/>
                        </a:cubicBezTo>
                        <a:cubicBezTo>
                          <a:pt x="114897" y="16745"/>
                          <a:pt x="90319" y="6000"/>
                          <a:pt x="60000" y="6000"/>
                        </a:cubicBezTo>
                        <a:cubicBezTo>
                          <a:pt x="29681" y="6000"/>
                          <a:pt x="5103" y="16745"/>
                          <a:pt x="5103" y="30000"/>
                        </a:cubicBezTo>
                        <a:close/>
                      </a:path>
                    </a:pathLst>
                  </a:custGeom>
                  <a:solidFill>
                    <a:srgbClr val="DDE5D0">
                      <a:alpha val="40000"/>
                    </a:srgbClr>
                  </a:solidFill>
                  <a:ln cap="flat" cmpd="sng" w="9525">
                    <a:solidFill>
                      <a:schemeClr val="accent3"/>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2" name="Google Shape;432;p10"/>
                <p:cNvGrpSpPr/>
                <p:nvPr/>
              </p:nvGrpSpPr>
              <p:grpSpPr>
                <a:xfrm>
                  <a:off x="3772486" y="719666"/>
                  <a:ext cx="1524000" cy="1524000"/>
                  <a:chOff x="2929654" y="718332"/>
                  <a:chExt cx="1524000" cy="1524000"/>
                </a:xfrm>
              </p:grpSpPr>
              <p:sp>
                <p:nvSpPr>
                  <p:cNvPr id="433" name="Google Shape;433;p10"/>
                  <p:cNvSpPr/>
                  <p:nvPr/>
                </p:nvSpPr>
                <p:spPr>
                  <a:xfrm>
                    <a:off x="2929654" y="718332"/>
                    <a:ext cx="1524000" cy="1524000"/>
                  </a:xfrm>
                  <a:prstGeom prst="ellipse">
                    <a:avLst/>
                  </a:prstGeom>
                  <a:solidFill>
                    <a:schemeClr val="accent3"/>
                  </a:solidFill>
                  <a:ln>
                    <a:noFill/>
                  </a:ln>
                  <a:effectLst>
                    <a:outerShdw blurRad="40000" rotWithShape="0" dir="5400000" dist="23000">
                      <a:srgbClr val="000000">
                        <a:alpha val="34901"/>
                      </a:srgbClr>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34" name="Google Shape;434;p10"/>
                  <p:cNvSpPr txBox="1"/>
                  <p:nvPr/>
                </p:nvSpPr>
                <p:spPr>
                  <a:xfrm>
                    <a:off x="3152839" y="941517"/>
                    <a:ext cx="1077630" cy="1077630"/>
                  </a:xfrm>
                  <a:prstGeom prst="rect">
                    <a:avLst/>
                  </a:prstGeom>
                  <a:noFill/>
                  <a:ln>
                    <a:noFill/>
                  </a:ln>
                </p:spPr>
                <p:txBody>
                  <a:bodyPr anchorCtr="0" anchor="ctr" bIns="45700" lIns="45700" spcFirstLastPara="1" rIns="45700" wrap="square" tIns="45700">
                    <a:noAutofit/>
                  </a:bodyPr>
                  <a:lstStyle/>
                  <a:p>
                    <a:pPr indent="0" lvl="0" marL="0" marR="0" rtl="0" algn="ctr">
                      <a:lnSpc>
                        <a:spcPct val="90000"/>
                      </a:lnSpc>
                      <a:spcBef>
                        <a:spcPts val="0"/>
                      </a:spcBef>
                      <a:spcAft>
                        <a:spcPts val="0"/>
                      </a:spcAft>
                      <a:buClr>
                        <a:schemeClr val="dk1"/>
                      </a:buClr>
                      <a:buSzPts val="3600"/>
                      <a:buFont typeface="DFKai-SB"/>
                      <a:buNone/>
                    </a:pPr>
                    <a:r>
                      <a:rPr lang="zh-TW" sz="3600">
                        <a:solidFill>
                          <a:schemeClr val="dk1"/>
                        </a:solidFill>
                        <a:latin typeface="DFKai-SB"/>
                        <a:ea typeface="DFKai-SB"/>
                        <a:cs typeface="DFKai-SB"/>
                        <a:sym typeface="DFKai-SB"/>
                      </a:rPr>
                      <a:t>體重</a:t>
                    </a:r>
                    <a:endParaRPr/>
                  </a:p>
                </p:txBody>
              </p:sp>
            </p:grpSp>
          </p:grpSp>
          <p:sp>
            <p:nvSpPr>
              <p:cNvPr id="435" name="Google Shape;435;p10"/>
              <p:cNvSpPr/>
              <p:nvPr/>
            </p:nvSpPr>
            <p:spPr>
              <a:xfrm>
                <a:off x="6688597" y="4101723"/>
                <a:ext cx="1588772" cy="9313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zh-TW" sz="5400" cap="none">
                    <a:solidFill>
                      <a:srgbClr val="C4BD97"/>
                    </a:solidFill>
                    <a:latin typeface="Calibri"/>
                    <a:ea typeface="Calibri"/>
                    <a:cs typeface="Calibri"/>
                    <a:sym typeface="Calibri"/>
                  </a:rPr>
                  <a:t>SVM</a:t>
                </a:r>
                <a:endParaRPr b="1" sz="5400" cap="none">
                  <a:solidFill>
                    <a:srgbClr val="C4BD97"/>
                  </a:solidFill>
                  <a:latin typeface="Calibri"/>
                  <a:ea typeface="Calibri"/>
                  <a:cs typeface="Calibri"/>
                  <a:sym typeface="Calibri"/>
                </a:endParaRPr>
              </a:p>
            </p:txBody>
          </p:sp>
          <p:cxnSp>
            <p:nvCxnSpPr>
              <p:cNvPr id="436" name="Google Shape;436;p10"/>
              <p:cNvCxnSpPr/>
              <p:nvPr/>
            </p:nvCxnSpPr>
            <p:spPr>
              <a:xfrm>
                <a:off x="5855926" y="4159409"/>
                <a:ext cx="618977" cy="407963"/>
              </a:xfrm>
              <a:prstGeom prst="curvedConnector3">
                <a:avLst>
                  <a:gd fmla="val 50000" name="adj1"/>
                </a:avLst>
              </a:prstGeom>
              <a:noFill/>
              <a:ln cap="flat" cmpd="sng" w="38100">
                <a:solidFill>
                  <a:schemeClr val="dk1"/>
                </a:solidFill>
                <a:prstDash val="solid"/>
                <a:round/>
                <a:headEnd len="sm" w="sm" type="none"/>
                <a:tailEnd len="med" w="med" type="triangle"/>
              </a:ln>
              <a:effectLst>
                <a:outerShdw blurRad="40000" rotWithShape="0" dir="5400000" dist="23000">
                  <a:srgbClr val="000000">
                    <a:alpha val="34901"/>
                  </a:srgbClr>
                </a:outerShdw>
              </a:effectLst>
            </p:spPr>
          </p:cxnSp>
        </p:grpSp>
      </p:grpSp>
      <p:pic>
        <p:nvPicPr>
          <p:cNvPr id="437" name="Google Shape;437;p10"/>
          <p:cNvPicPr preferRelativeResize="0"/>
          <p:nvPr/>
        </p:nvPicPr>
        <p:blipFill rotWithShape="1">
          <a:blip r:embed="rId4">
            <a:alphaModFix/>
          </a:blip>
          <a:srcRect b="0" l="0" r="0" t="0"/>
          <a:stretch/>
        </p:blipFill>
        <p:spPr>
          <a:xfrm>
            <a:off x="1949042" y="5461839"/>
            <a:ext cx="5245914" cy="1271348"/>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1" name="Shape 441"/>
        <p:cNvGrpSpPr/>
        <p:nvPr/>
      </p:nvGrpSpPr>
      <p:grpSpPr>
        <a:xfrm>
          <a:off x="0" y="0"/>
          <a:ext cx="0" cy="0"/>
          <a:chOff x="0" y="0"/>
          <a:chExt cx="0" cy="0"/>
        </a:xfrm>
      </p:grpSpPr>
      <p:sp>
        <p:nvSpPr>
          <p:cNvPr id="442" name="Google Shape;442;p11"/>
          <p:cNvSpPr/>
          <p:nvPr/>
        </p:nvSpPr>
        <p:spPr>
          <a:xfrm>
            <a:off x="-2207915" y="0"/>
            <a:ext cx="6932315" cy="6858000"/>
          </a:xfrm>
          <a:prstGeom prst="parallelogram">
            <a:avLst>
              <a:gd fmla="val 25000" name="adj"/>
            </a:avLst>
          </a:prstGeom>
          <a:solidFill>
            <a:srgbClr val="48A1A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chemeClr val="lt1"/>
              </a:solidFill>
              <a:latin typeface="Calibri"/>
              <a:ea typeface="Calibri"/>
              <a:cs typeface="Calibri"/>
              <a:sym typeface="Calibri"/>
            </a:endParaRPr>
          </a:p>
        </p:txBody>
      </p:sp>
      <p:sp>
        <p:nvSpPr>
          <p:cNvPr id="443" name="Google Shape;443;p11"/>
          <p:cNvSpPr/>
          <p:nvPr/>
        </p:nvSpPr>
        <p:spPr>
          <a:xfrm>
            <a:off x="-2207914" y="-1"/>
            <a:ext cx="6932314" cy="6858001"/>
          </a:xfrm>
          <a:prstGeom prst="parallelogram">
            <a:avLst>
              <a:gd fmla="val 25000" name="adj"/>
            </a:avLst>
          </a:prstGeom>
          <a:solidFill>
            <a:srgbClr val="48A1AE">
              <a:alpha val="4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chemeClr val="lt1"/>
              </a:solidFill>
              <a:latin typeface="Calibri"/>
              <a:ea typeface="Calibri"/>
              <a:cs typeface="Calibri"/>
              <a:sym typeface="Calibri"/>
            </a:endParaRPr>
          </a:p>
        </p:txBody>
      </p:sp>
      <p:sp>
        <p:nvSpPr>
          <p:cNvPr id="444" name="Google Shape;444;p11"/>
          <p:cNvSpPr txBox="1"/>
          <p:nvPr/>
        </p:nvSpPr>
        <p:spPr>
          <a:xfrm>
            <a:off x="115242" y="3105833"/>
            <a:ext cx="4990158"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zh-TW" sz="3600">
                <a:solidFill>
                  <a:schemeClr val="lt1"/>
                </a:solidFill>
                <a:latin typeface="Calibri"/>
                <a:ea typeface="Calibri"/>
                <a:cs typeface="Calibri"/>
                <a:sym typeface="Calibri"/>
              </a:rPr>
              <a:t>Experiment Results</a:t>
            </a:r>
            <a:endParaRPr b="1" sz="3300">
              <a:solidFill>
                <a:schemeClr val="lt1"/>
              </a:solidFill>
              <a:latin typeface="Times New Roman"/>
              <a:ea typeface="Times New Roman"/>
              <a:cs typeface="Times New Roman"/>
              <a:sym typeface="Times New Roman"/>
            </a:endParaRPr>
          </a:p>
        </p:txBody>
      </p:sp>
      <p:pic>
        <p:nvPicPr>
          <p:cNvPr id="445" name="Google Shape;445;p11"/>
          <p:cNvPicPr preferRelativeResize="0"/>
          <p:nvPr/>
        </p:nvPicPr>
        <p:blipFill rotWithShape="1">
          <a:blip r:embed="rId3">
            <a:alphaModFix/>
          </a:blip>
          <a:srcRect b="0" l="0" r="0" t="0"/>
          <a:stretch/>
        </p:blipFill>
        <p:spPr>
          <a:xfrm>
            <a:off x="5486400" y="2333426"/>
            <a:ext cx="2191146" cy="219114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 name="Shape 449"/>
        <p:cNvGrpSpPr/>
        <p:nvPr/>
      </p:nvGrpSpPr>
      <p:grpSpPr>
        <a:xfrm>
          <a:off x="0" y="0"/>
          <a:ext cx="0" cy="0"/>
          <a:chOff x="0" y="0"/>
          <a:chExt cx="0" cy="0"/>
        </a:xfrm>
      </p:grpSpPr>
      <p:sp>
        <p:nvSpPr>
          <p:cNvPr id="450" name="Google Shape;450;p12"/>
          <p:cNvSpPr txBox="1"/>
          <p:nvPr/>
        </p:nvSpPr>
        <p:spPr>
          <a:xfrm>
            <a:off x="493295" y="1073819"/>
            <a:ext cx="8157411" cy="60016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zh-TW" sz="3300">
                <a:solidFill>
                  <a:srgbClr val="48A1AE"/>
                </a:solidFill>
                <a:latin typeface="Times New Roman"/>
                <a:ea typeface="Times New Roman"/>
                <a:cs typeface="Times New Roman"/>
                <a:sym typeface="Times New Roman"/>
              </a:rPr>
              <a:t>Result Demo</a:t>
            </a:r>
            <a:endParaRPr b="1" sz="3300">
              <a:solidFill>
                <a:srgbClr val="48A1AE"/>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4" name="Shape 454"/>
        <p:cNvGrpSpPr/>
        <p:nvPr/>
      </p:nvGrpSpPr>
      <p:grpSpPr>
        <a:xfrm>
          <a:off x="0" y="0"/>
          <a:ext cx="0" cy="0"/>
          <a:chOff x="0" y="0"/>
          <a:chExt cx="0" cy="0"/>
        </a:xfrm>
      </p:grpSpPr>
      <p:sp>
        <p:nvSpPr>
          <p:cNvPr id="455" name="Google Shape;455;p13"/>
          <p:cNvSpPr/>
          <p:nvPr/>
        </p:nvSpPr>
        <p:spPr>
          <a:xfrm>
            <a:off x="-2207915" y="0"/>
            <a:ext cx="6932315" cy="6858000"/>
          </a:xfrm>
          <a:prstGeom prst="parallelogram">
            <a:avLst>
              <a:gd fmla="val 25000" name="adj"/>
            </a:avLst>
          </a:prstGeom>
          <a:solidFill>
            <a:srgbClr val="48A1A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chemeClr val="lt1"/>
              </a:solidFill>
              <a:latin typeface="Calibri"/>
              <a:ea typeface="Calibri"/>
              <a:cs typeface="Calibri"/>
              <a:sym typeface="Calibri"/>
            </a:endParaRPr>
          </a:p>
        </p:txBody>
      </p:sp>
      <p:sp>
        <p:nvSpPr>
          <p:cNvPr id="456" name="Google Shape;456;p13"/>
          <p:cNvSpPr/>
          <p:nvPr/>
        </p:nvSpPr>
        <p:spPr>
          <a:xfrm>
            <a:off x="-2207914" y="-1"/>
            <a:ext cx="6932314" cy="6858001"/>
          </a:xfrm>
          <a:prstGeom prst="parallelogram">
            <a:avLst>
              <a:gd fmla="val 25000" name="adj"/>
            </a:avLst>
          </a:prstGeom>
          <a:solidFill>
            <a:srgbClr val="48A1AE">
              <a:alpha val="4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chemeClr val="lt1"/>
              </a:solidFill>
              <a:latin typeface="Calibri"/>
              <a:ea typeface="Calibri"/>
              <a:cs typeface="Calibri"/>
              <a:sym typeface="Calibri"/>
            </a:endParaRPr>
          </a:p>
        </p:txBody>
      </p:sp>
      <p:sp>
        <p:nvSpPr>
          <p:cNvPr id="457" name="Google Shape;457;p13"/>
          <p:cNvSpPr txBox="1"/>
          <p:nvPr/>
        </p:nvSpPr>
        <p:spPr>
          <a:xfrm>
            <a:off x="914400" y="3163669"/>
            <a:ext cx="4990158"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zh-TW" sz="3600">
                <a:solidFill>
                  <a:schemeClr val="lt1"/>
                </a:solidFill>
                <a:latin typeface="Calibri"/>
                <a:ea typeface="Calibri"/>
                <a:cs typeface="Calibri"/>
                <a:sym typeface="Calibri"/>
              </a:rPr>
              <a:t>Conclusion</a:t>
            </a:r>
            <a:endParaRPr b="1" sz="3300">
              <a:solidFill>
                <a:schemeClr val="lt1"/>
              </a:solidFill>
              <a:latin typeface="Times New Roman"/>
              <a:ea typeface="Times New Roman"/>
              <a:cs typeface="Times New Roman"/>
              <a:sym typeface="Times New Roman"/>
            </a:endParaRPr>
          </a:p>
        </p:txBody>
      </p:sp>
      <p:pic>
        <p:nvPicPr>
          <p:cNvPr id="458" name="Google Shape;458;p13"/>
          <p:cNvPicPr preferRelativeResize="0"/>
          <p:nvPr/>
        </p:nvPicPr>
        <p:blipFill rotWithShape="1">
          <a:blip r:embed="rId3">
            <a:alphaModFix/>
          </a:blip>
          <a:srcRect b="0" l="0" r="0" t="0"/>
          <a:stretch/>
        </p:blipFill>
        <p:spPr>
          <a:xfrm>
            <a:off x="5486400" y="2333426"/>
            <a:ext cx="2191146" cy="219114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2" name="Shape 462"/>
        <p:cNvGrpSpPr/>
        <p:nvPr/>
      </p:nvGrpSpPr>
      <p:grpSpPr>
        <a:xfrm>
          <a:off x="0" y="0"/>
          <a:ext cx="0" cy="0"/>
          <a:chOff x="0" y="0"/>
          <a:chExt cx="0" cy="0"/>
        </a:xfrm>
      </p:grpSpPr>
      <p:sp>
        <p:nvSpPr>
          <p:cNvPr id="463" name="Google Shape;463;p14"/>
          <p:cNvSpPr txBox="1"/>
          <p:nvPr>
            <p:ph type="title"/>
          </p:nvPr>
        </p:nvSpPr>
        <p:spPr>
          <a:xfrm>
            <a:off x="707542" y="709295"/>
            <a:ext cx="6836258" cy="1367682"/>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zh-TW"/>
              <a:t>Conclusion and Future Works</a:t>
            </a:r>
            <a:endParaRPr/>
          </a:p>
        </p:txBody>
      </p:sp>
      <p:sp>
        <p:nvSpPr>
          <p:cNvPr id="464" name="Google Shape;464;p14"/>
          <p:cNvSpPr txBox="1"/>
          <p:nvPr>
            <p:ph idx="12" type="sldNum"/>
          </p:nvPr>
        </p:nvSpPr>
        <p:spPr>
          <a:xfrm>
            <a:off x="8233282" y="6448280"/>
            <a:ext cx="241300" cy="194309"/>
          </a:xfrm>
          <a:prstGeom prst="rect">
            <a:avLst/>
          </a:prstGeom>
          <a:noFill/>
          <a:ln>
            <a:noFill/>
          </a:ln>
        </p:spPr>
        <p:txBody>
          <a:bodyPr anchorCtr="0" anchor="t" bIns="0" lIns="0" spcFirstLastPara="1" rIns="0" wrap="square" tIns="0">
            <a:spAutoFit/>
          </a:bodyPr>
          <a:lstStyle/>
          <a:p>
            <a:pPr indent="0" lvl="0" marL="38100" rtl="0" algn="l">
              <a:lnSpc>
                <a:spcPct val="117499"/>
              </a:lnSpc>
              <a:spcBef>
                <a:spcPts val="0"/>
              </a:spcBef>
              <a:spcAft>
                <a:spcPts val="0"/>
              </a:spcAft>
              <a:buNone/>
            </a:pPr>
            <a:fld id="{00000000-1234-1234-1234-123412341234}" type="slidenum">
              <a:rPr lang="zh-TW"/>
              <a:t>‹#›</a:t>
            </a:fld>
            <a:endParaRPr/>
          </a:p>
        </p:txBody>
      </p:sp>
      <p:sp>
        <p:nvSpPr>
          <p:cNvPr id="465" name="Google Shape;465;p14"/>
          <p:cNvSpPr txBox="1"/>
          <p:nvPr/>
        </p:nvSpPr>
        <p:spPr>
          <a:xfrm>
            <a:off x="783462" y="2066091"/>
            <a:ext cx="7570470" cy="4059445"/>
          </a:xfrm>
          <a:prstGeom prst="rect">
            <a:avLst/>
          </a:prstGeom>
          <a:noFill/>
          <a:ln>
            <a:noFill/>
          </a:ln>
        </p:spPr>
        <p:txBody>
          <a:bodyPr anchorCtr="0" anchor="t" bIns="0" lIns="0" spcFirstLastPara="1" rIns="0" wrap="square" tIns="57775">
            <a:spAutoFit/>
          </a:bodyPr>
          <a:lstStyle/>
          <a:p>
            <a:pPr indent="-228600" lvl="0" marL="241300" marR="0" rtl="0" algn="l">
              <a:lnSpc>
                <a:spcPct val="100000"/>
              </a:lnSpc>
              <a:spcBef>
                <a:spcPts val="0"/>
              </a:spcBef>
              <a:spcAft>
                <a:spcPts val="0"/>
              </a:spcAft>
              <a:buClr>
                <a:schemeClr val="dk1"/>
              </a:buClr>
              <a:buSzPts val="2800"/>
              <a:buFont typeface="Arial"/>
              <a:buChar char="•"/>
            </a:pPr>
            <a:r>
              <a:rPr lang="zh-TW" sz="2800">
                <a:solidFill>
                  <a:schemeClr val="dk1"/>
                </a:solidFill>
                <a:latin typeface="Calibri"/>
                <a:ea typeface="Calibri"/>
                <a:cs typeface="Calibri"/>
                <a:sym typeface="Calibri"/>
              </a:rPr>
              <a:t>利用 3 項藍芽設備、Zenbo Junior 機 器 人 、 ZeroMQ、Finite-State Machine、數據分析模型創造出能量測人體指標及分析指標的系統</a:t>
            </a:r>
            <a:endParaRPr sz="2600">
              <a:solidFill>
                <a:schemeClr val="dk1"/>
              </a:solidFill>
              <a:latin typeface="DFKai-SB"/>
              <a:ea typeface="DFKai-SB"/>
              <a:cs typeface="DFKai-SB"/>
              <a:sym typeface="DFKai-SB"/>
            </a:endParaRPr>
          </a:p>
          <a:p>
            <a:pPr indent="-228600" lvl="0" marL="241300" marR="0" rtl="0" algn="l">
              <a:lnSpc>
                <a:spcPct val="100000"/>
              </a:lnSpc>
              <a:spcBef>
                <a:spcPts val="645"/>
              </a:spcBef>
              <a:spcAft>
                <a:spcPts val="0"/>
              </a:spcAft>
              <a:buClr>
                <a:schemeClr val="dk1"/>
              </a:buClr>
              <a:buSzPts val="2600"/>
              <a:buFont typeface="Arial"/>
              <a:buChar char="•"/>
            </a:pPr>
            <a:r>
              <a:rPr lang="zh-TW" sz="2600">
                <a:solidFill>
                  <a:schemeClr val="dk1"/>
                </a:solidFill>
                <a:latin typeface="DFKai-SB"/>
                <a:ea typeface="DFKai-SB"/>
                <a:cs typeface="DFKai-SB"/>
                <a:sym typeface="DFKai-SB"/>
              </a:rPr>
              <a:t>系統訓練的樣本資料過於稀少，以致於所給予的建議無法應映現實生活中各式疾病</a:t>
            </a:r>
            <a:endParaRPr sz="2600">
              <a:solidFill>
                <a:schemeClr val="dk1"/>
              </a:solidFill>
              <a:latin typeface="DFKai-SB"/>
              <a:ea typeface="DFKai-SB"/>
              <a:cs typeface="DFKai-SB"/>
              <a:sym typeface="DFKai-SB"/>
            </a:endParaRPr>
          </a:p>
          <a:p>
            <a:pPr indent="-228600" lvl="0" marL="241300" marR="0" rtl="0" algn="l">
              <a:lnSpc>
                <a:spcPct val="100000"/>
              </a:lnSpc>
              <a:spcBef>
                <a:spcPts val="645"/>
              </a:spcBef>
              <a:spcAft>
                <a:spcPts val="0"/>
              </a:spcAft>
              <a:buClr>
                <a:schemeClr val="dk1"/>
              </a:buClr>
              <a:buSzPts val="2600"/>
              <a:buFont typeface="Arial"/>
              <a:buChar char="•"/>
            </a:pPr>
            <a:r>
              <a:rPr lang="zh-TW" sz="2600">
                <a:solidFill>
                  <a:schemeClr val="dk1"/>
                </a:solidFill>
                <a:latin typeface="DFKai-SB"/>
                <a:ea typeface="DFKai-SB"/>
                <a:cs typeface="DFKai-SB"/>
                <a:sym typeface="DFKai-SB"/>
              </a:rPr>
              <a:t>在實務上，除非長者、病患長時間有病痛，否則還需其他吸引長者、病患定期量測指標的誘因</a:t>
            </a:r>
            <a:endParaRPr sz="2600">
              <a:solidFill>
                <a:schemeClr val="dk1"/>
              </a:solidFill>
              <a:latin typeface="DFKai-SB"/>
              <a:ea typeface="DFKai-SB"/>
              <a:cs typeface="DFKai-SB"/>
              <a:sym typeface="DFKai-SB"/>
            </a:endParaRPr>
          </a:p>
          <a:p>
            <a:pPr indent="-228600" lvl="1" marL="698500" marR="0" rtl="0" algn="l">
              <a:spcBef>
                <a:spcPts val="645"/>
              </a:spcBef>
              <a:spcAft>
                <a:spcPts val="0"/>
              </a:spcAft>
              <a:buClr>
                <a:schemeClr val="dk1"/>
              </a:buClr>
              <a:buSzPts val="2600"/>
              <a:buFont typeface="Arial"/>
              <a:buChar char="•"/>
            </a:pPr>
            <a:r>
              <a:rPr b="0" i="0" lang="zh-TW" sz="2600" u="none" cap="none" strike="noStrike">
                <a:solidFill>
                  <a:schemeClr val="dk1"/>
                </a:solidFill>
                <a:latin typeface="DFKai-SB"/>
                <a:ea typeface="DFKai-SB"/>
                <a:cs typeface="DFKai-SB"/>
                <a:sym typeface="DFKai-SB"/>
              </a:rPr>
              <a:t>未來將對上述兩部分進行改進及修改</a:t>
            </a:r>
            <a:endParaRPr b="0" i="0" sz="2600" u="none" cap="none" strike="noStrike">
              <a:solidFill>
                <a:schemeClr val="dk1"/>
              </a:solidFill>
              <a:latin typeface="DFKai-SB"/>
              <a:ea typeface="DFKai-SB"/>
              <a:cs typeface="DFKai-SB"/>
              <a:sym typeface="DFKai-SB"/>
            </a:endParaRPr>
          </a:p>
          <a:p>
            <a:pPr indent="-228600" lvl="1" marL="698500" marR="0" rtl="0" algn="l">
              <a:spcBef>
                <a:spcPts val="645"/>
              </a:spcBef>
              <a:spcAft>
                <a:spcPts val="0"/>
              </a:spcAft>
              <a:buClr>
                <a:schemeClr val="dk1"/>
              </a:buClr>
              <a:buSzPts val="2600"/>
              <a:buFont typeface="Arial"/>
              <a:buChar char="•"/>
            </a:pPr>
            <a:r>
              <a:rPr b="0" i="0" lang="zh-TW" sz="2600" u="none" cap="none" strike="noStrike">
                <a:solidFill>
                  <a:schemeClr val="dk1"/>
                </a:solidFill>
                <a:latin typeface="DFKai-SB"/>
                <a:ea typeface="DFKai-SB"/>
                <a:cs typeface="DFKai-SB"/>
                <a:sym typeface="DFKai-SB"/>
              </a:rPr>
              <a:t>Solution:醫療機構、長照中心進行相關合作</a:t>
            </a:r>
            <a:endParaRPr b="0" i="0" sz="2600" u="none" cap="none" strike="noStrike">
              <a:solidFill>
                <a:schemeClr val="dk1"/>
              </a:solidFill>
              <a:latin typeface="DFKai-SB"/>
              <a:ea typeface="DFKai-SB"/>
              <a:cs typeface="DFKai-SB"/>
              <a:sym typeface="DFKai-SB"/>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9" name="Shape 469"/>
        <p:cNvGrpSpPr/>
        <p:nvPr/>
      </p:nvGrpSpPr>
      <p:grpSpPr>
        <a:xfrm>
          <a:off x="0" y="0"/>
          <a:ext cx="0" cy="0"/>
          <a:chOff x="0" y="0"/>
          <a:chExt cx="0" cy="0"/>
        </a:xfrm>
      </p:grpSpPr>
      <p:sp>
        <p:nvSpPr>
          <p:cNvPr id="470" name="Google Shape;470;p15"/>
          <p:cNvSpPr txBox="1"/>
          <p:nvPr>
            <p:ph type="title"/>
          </p:nvPr>
        </p:nvSpPr>
        <p:spPr>
          <a:xfrm>
            <a:off x="971233" y="2958782"/>
            <a:ext cx="7201534" cy="940435"/>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zh-TW" sz="6000">
                <a:solidFill>
                  <a:srgbClr val="006FC0"/>
                </a:solidFill>
                <a:latin typeface="Times New Roman"/>
                <a:ea typeface="Times New Roman"/>
                <a:cs typeface="Times New Roman"/>
                <a:sym typeface="Times New Roman"/>
              </a:rPr>
              <a:t>Thank you for listening</a:t>
            </a:r>
            <a:endParaRPr sz="6000">
              <a:latin typeface="Times New Roman"/>
              <a:ea typeface="Times New Roman"/>
              <a:cs typeface="Times New Roman"/>
              <a:sym typeface="Times New Roman"/>
            </a:endParaRPr>
          </a:p>
        </p:txBody>
      </p:sp>
      <p:sp>
        <p:nvSpPr>
          <p:cNvPr id="471" name="Google Shape;471;p15"/>
          <p:cNvSpPr txBox="1"/>
          <p:nvPr>
            <p:ph idx="12" type="sldNum"/>
          </p:nvPr>
        </p:nvSpPr>
        <p:spPr>
          <a:xfrm>
            <a:off x="8233282" y="6448280"/>
            <a:ext cx="241300" cy="194309"/>
          </a:xfrm>
          <a:prstGeom prst="rect">
            <a:avLst/>
          </a:prstGeom>
          <a:noFill/>
          <a:ln>
            <a:noFill/>
          </a:ln>
        </p:spPr>
        <p:txBody>
          <a:bodyPr anchorCtr="0" anchor="t" bIns="0" lIns="0" spcFirstLastPara="1" rIns="0" wrap="square" tIns="0">
            <a:spAutoFit/>
          </a:bodyPr>
          <a:lstStyle/>
          <a:p>
            <a:pPr indent="0" lvl="0" marL="38100" rtl="0" algn="l">
              <a:lnSpc>
                <a:spcPct val="117499"/>
              </a:lnSpc>
              <a:spcBef>
                <a:spcPts val="0"/>
              </a:spcBef>
              <a:spcAft>
                <a:spcPts val="0"/>
              </a:spcAft>
              <a:buNone/>
            </a:pPr>
            <a:fld id="{00000000-1234-1234-1234-123412341234}" type="slidenum">
              <a:rPr lang="zh-TW"/>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2"/>
          <p:cNvSpPr txBox="1"/>
          <p:nvPr>
            <p:ph type="title"/>
          </p:nvPr>
        </p:nvSpPr>
        <p:spPr>
          <a:xfrm>
            <a:off x="707542" y="609676"/>
            <a:ext cx="2232660" cy="69723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zh-TW"/>
              <a:t>Outline</a:t>
            </a:r>
            <a:endParaRPr/>
          </a:p>
        </p:txBody>
      </p:sp>
      <p:sp>
        <p:nvSpPr>
          <p:cNvPr id="266" name="Google Shape;266;p2"/>
          <p:cNvSpPr txBox="1"/>
          <p:nvPr/>
        </p:nvSpPr>
        <p:spPr>
          <a:xfrm>
            <a:off x="8307958" y="6465214"/>
            <a:ext cx="166370" cy="177800"/>
          </a:xfrm>
          <a:prstGeom prst="rect">
            <a:avLst/>
          </a:prstGeom>
          <a:noFill/>
          <a:ln>
            <a:noFill/>
          </a:ln>
        </p:spPr>
        <p:txBody>
          <a:bodyPr anchorCtr="0" anchor="t" bIns="0" lIns="0" spcFirstLastPara="1" rIns="0" wrap="square" tIns="0">
            <a:spAutoFit/>
          </a:bodyPr>
          <a:lstStyle/>
          <a:p>
            <a:pPr indent="0" lvl="0" marL="38100" marR="0" rtl="0" algn="l">
              <a:lnSpc>
                <a:spcPct val="103333"/>
              </a:lnSpc>
              <a:spcBef>
                <a:spcPts val="0"/>
              </a:spcBef>
              <a:spcAft>
                <a:spcPts val="0"/>
              </a:spcAft>
              <a:buNone/>
            </a:pPr>
            <a:fld id="{00000000-1234-1234-1234-123412341234}" type="slidenum">
              <a:rPr lang="zh-TW" sz="1200">
                <a:solidFill>
                  <a:srgbClr val="888888"/>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
        <p:nvSpPr>
          <p:cNvPr id="267" name="Google Shape;267;p2"/>
          <p:cNvSpPr txBox="1"/>
          <p:nvPr/>
        </p:nvSpPr>
        <p:spPr>
          <a:xfrm>
            <a:off x="707542" y="1983689"/>
            <a:ext cx="7225030" cy="2995051"/>
          </a:xfrm>
          <a:prstGeom prst="rect">
            <a:avLst/>
          </a:prstGeom>
          <a:noFill/>
          <a:ln>
            <a:noFill/>
          </a:ln>
        </p:spPr>
        <p:txBody>
          <a:bodyPr anchorCtr="0" anchor="t" bIns="0" lIns="0" spcFirstLastPara="1" rIns="0" wrap="square" tIns="12050">
            <a:spAutoFit/>
          </a:bodyPr>
          <a:lstStyle/>
          <a:p>
            <a:pPr indent="-228600" lvl="0" marL="241300" marR="0" rtl="0" algn="l">
              <a:lnSpc>
                <a:spcPct val="100000"/>
              </a:lnSpc>
              <a:spcBef>
                <a:spcPts val="0"/>
              </a:spcBef>
              <a:spcAft>
                <a:spcPts val="0"/>
              </a:spcAft>
              <a:buClr>
                <a:schemeClr val="dk1"/>
              </a:buClr>
              <a:buSzPts val="2800"/>
              <a:buFont typeface="Arial"/>
              <a:buChar char="•"/>
            </a:pPr>
            <a:r>
              <a:rPr lang="zh-TW" sz="2800">
                <a:solidFill>
                  <a:schemeClr val="dk1"/>
                </a:solidFill>
                <a:latin typeface="Arial"/>
                <a:ea typeface="Arial"/>
                <a:cs typeface="Arial"/>
                <a:sym typeface="Arial"/>
              </a:rPr>
              <a:t>Introduction</a:t>
            </a:r>
            <a:endParaRPr sz="2800">
              <a:solidFill>
                <a:schemeClr val="dk1"/>
              </a:solidFill>
              <a:latin typeface="Arial"/>
              <a:ea typeface="Arial"/>
              <a:cs typeface="Arial"/>
              <a:sym typeface="Arial"/>
            </a:endParaRPr>
          </a:p>
          <a:p>
            <a:pPr indent="-50800" lvl="0" marL="241300" marR="0" rtl="0" algn="l">
              <a:lnSpc>
                <a:spcPct val="100000"/>
              </a:lnSpc>
              <a:spcBef>
                <a:spcPts val="95"/>
              </a:spcBef>
              <a:spcAft>
                <a:spcPts val="0"/>
              </a:spcAft>
              <a:buClr>
                <a:schemeClr val="dk1"/>
              </a:buClr>
              <a:buSzPts val="2800"/>
              <a:buFont typeface="Calibri"/>
              <a:buNone/>
            </a:pPr>
            <a:r>
              <a:t/>
            </a:r>
            <a:endParaRPr sz="2800">
              <a:solidFill>
                <a:schemeClr val="dk1"/>
              </a:solidFill>
              <a:latin typeface="Arial"/>
              <a:ea typeface="Arial"/>
              <a:cs typeface="Arial"/>
              <a:sym typeface="Arial"/>
            </a:endParaRPr>
          </a:p>
          <a:p>
            <a:pPr indent="-228600" lvl="0" marL="241300" marR="0" rtl="0" algn="l">
              <a:lnSpc>
                <a:spcPct val="100000"/>
              </a:lnSpc>
              <a:spcBef>
                <a:spcPts val="95"/>
              </a:spcBef>
              <a:spcAft>
                <a:spcPts val="0"/>
              </a:spcAft>
              <a:buClr>
                <a:schemeClr val="dk1"/>
              </a:buClr>
              <a:buSzPts val="2800"/>
              <a:buFont typeface="Arial"/>
              <a:buChar char="•"/>
            </a:pPr>
            <a:r>
              <a:rPr lang="zh-TW" sz="2800">
                <a:solidFill>
                  <a:schemeClr val="dk1"/>
                </a:solidFill>
                <a:latin typeface="Arial"/>
                <a:ea typeface="Arial"/>
                <a:cs typeface="Arial"/>
                <a:sym typeface="Arial"/>
              </a:rPr>
              <a:t>Research Method</a:t>
            </a:r>
            <a:endParaRPr/>
          </a:p>
          <a:p>
            <a:pPr indent="-50800" lvl="0" marL="241300" marR="0" rtl="0" algn="l">
              <a:lnSpc>
                <a:spcPct val="100000"/>
              </a:lnSpc>
              <a:spcBef>
                <a:spcPts val="95"/>
              </a:spcBef>
              <a:spcAft>
                <a:spcPts val="0"/>
              </a:spcAft>
              <a:buClr>
                <a:schemeClr val="dk1"/>
              </a:buClr>
              <a:buSzPts val="2800"/>
              <a:buFont typeface="Calibri"/>
              <a:buNone/>
            </a:pPr>
            <a:r>
              <a:t/>
            </a:r>
            <a:endParaRPr sz="2800">
              <a:solidFill>
                <a:schemeClr val="dk1"/>
              </a:solidFill>
              <a:latin typeface="Arial"/>
              <a:ea typeface="Arial"/>
              <a:cs typeface="Arial"/>
              <a:sym typeface="Arial"/>
            </a:endParaRPr>
          </a:p>
          <a:p>
            <a:pPr indent="-228600" lvl="0" marL="241300" marR="0" rtl="0" algn="l">
              <a:lnSpc>
                <a:spcPct val="100000"/>
              </a:lnSpc>
              <a:spcBef>
                <a:spcPts val="95"/>
              </a:spcBef>
              <a:spcAft>
                <a:spcPts val="0"/>
              </a:spcAft>
              <a:buClr>
                <a:schemeClr val="dk1"/>
              </a:buClr>
              <a:buSzPts val="2800"/>
              <a:buFont typeface="Arial"/>
              <a:buChar char="•"/>
            </a:pPr>
            <a:r>
              <a:rPr lang="zh-TW" sz="2800">
                <a:solidFill>
                  <a:schemeClr val="dk1"/>
                </a:solidFill>
                <a:latin typeface="Arial"/>
                <a:ea typeface="Arial"/>
                <a:cs typeface="Arial"/>
                <a:sym typeface="Arial"/>
              </a:rPr>
              <a:t>Experiment results</a:t>
            </a:r>
            <a:endParaRPr/>
          </a:p>
          <a:p>
            <a:pPr indent="-228600" lvl="0" marL="241300" marR="0" rtl="0" algn="l">
              <a:lnSpc>
                <a:spcPct val="100000"/>
              </a:lnSpc>
              <a:spcBef>
                <a:spcPts val="2675"/>
              </a:spcBef>
              <a:spcAft>
                <a:spcPts val="0"/>
              </a:spcAft>
              <a:buClr>
                <a:schemeClr val="dk1"/>
              </a:buClr>
              <a:buSzPts val="2800"/>
              <a:buFont typeface="Arial"/>
              <a:buChar char="•"/>
            </a:pPr>
            <a:r>
              <a:rPr lang="zh-TW" sz="2800">
                <a:solidFill>
                  <a:schemeClr val="dk1"/>
                </a:solidFill>
                <a:latin typeface="Arial"/>
                <a:ea typeface="Arial"/>
                <a:cs typeface="Arial"/>
                <a:sym typeface="Arial"/>
              </a:rPr>
              <a:t>Conclusion</a:t>
            </a:r>
            <a:endParaRPr sz="2800">
              <a:solidFill>
                <a:schemeClr val="dk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3"/>
          <p:cNvSpPr/>
          <p:nvPr/>
        </p:nvSpPr>
        <p:spPr>
          <a:xfrm>
            <a:off x="-2207915" y="0"/>
            <a:ext cx="6932315" cy="6858000"/>
          </a:xfrm>
          <a:prstGeom prst="parallelogram">
            <a:avLst>
              <a:gd fmla="val 25000" name="adj"/>
            </a:avLst>
          </a:prstGeom>
          <a:solidFill>
            <a:srgbClr val="48A1A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chemeClr val="lt1"/>
              </a:solidFill>
              <a:latin typeface="Calibri"/>
              <a:ea typeface="Calibri"/>
              <a:cs typeface="Calibri"/>
              <a:sym typeface="Calibri"/>
            </a:endParaRPr>
          </a:p>
        </p:txBody>
      </p:sp>
      <p:sp>
        <p:nvSpPr>
          <p:cNvPr id="273" name="Google Shape;273;p3"/>
          <p:cNvSpPr/>
          <p:nvPr/>
        </p:nvSpPr>
        <p:spPr>
          <a:xfrm>
            <a:off x="-2207914" y="-1"/>
            <a:ext cx="6932314" cy="6858001"/>
          </a:xfrm>
          <a:prstGeom prst="parallelogram">
            <a:avLst>
              <a:gd fmla="val 25000" name="adj"/>
            </a:avLst>
          </a:prstGeom>
          <a:solidFill>
            <a:srgbClr val="48A1AE">
              <a:alpha val="4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chemeClr val="lt1"/>
              </a:solidFill>
              <a:latin typeface="Calibri"/>
              <a:ea typeface="Calibri"/>
              <a:cs typeface="Calibri"/>
              <a:sym typeface="Calibri"/>
            </a:endParaRPr>
          </a:p>
        </p:txBody>
      </p:sp>
      <p:sp>
        <p:nvSpPr>
          <p:cNvPr id="274" name="Google Shape;274;p3"/>
          <p:cNvSpPr txBox="1"/>
          <p:nvPr/>
        </p:nvSpPr>
        <p:spPr>
          <a:xfrm>
            <a:off x="1258242" y="3124200"/>
            <a:ext cx="2498618" cy="110799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zh-TW" sz="3300">
                <a:solidFill>
                  <a:schemeClr val="lt1"/>
                </a:solidFill>
                <a:latin typeface="Times New Roman"/>
                <a:ea typeface="Times New Roman"/>
                <a:cs typeface="Times New Roman"/>
                <a:sym typeface="Times New Roman"/>
              </a:rPr>
              <a:t>Introduction</a:t>
            </a:r>
            <a:endParaRPr/>
          </a:p>
          <a:p>
            <a:pPr indent="0" lvl="0" marL="0" marR="0" rtl="0" algn="l">
              <a:spcBef>
                <a:spcPts val="0"/>
              </a:spcBef>
              <a:spcAft>
                <a:spcPts val="0"/>
              </a:spcAft>
              <a:buNone/>
            </a:pPr>
            <a:r>
              <a:t/>
            </a:r>
            <a:endParaRPr b="1" sz="3300">
              <a:solidFill>
                <a:schemeClr val="lt1"/>
              </a:solidFill>
              <a:latin typeface="Times New Roman"/>
              <a:ea typeface="Times New Roman"/>
              <a:cs typeface="Times New Roman"/>
              <a:sym typeface="Times New Roman"/>
            </a:endParaRPr>
          </a:p>
        </p:txBody>
      </p:sp>
      <p:pic>
        <p:nvPicPr>
          <p:cNvPr id="275" name="Google Shape;275;p3"/>
          <p:cNvPicPr preferRelativeResize="0"/>
          <p:nvPr/>
        </p:nvPicPr>
        <p:blipFill rotWithShape="1">
          <a:blip r:embed="rId3">
            <a:alphaModFix/>
          </a:blip>
          <a:srcRect b="0" l="0" r="0" t="0"/>
          <a:stretch/>
        </p:blipFill>
        <p:spPr>
          <a:xfrm>
            <a:off x="5486400" y="2333426"/>
            <a:ext cx="2191146" cy="219114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4"/>
          <p:cNvSpPr txBox="1"/>
          <p:nvPr/>
        </p:nvSpPr>
        <p:spPr>
          <a:xfrm>
            <a:off x="484852" y="1017023"/>
            <a:ext cx="8157411" cy="60016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zh-TW" sz="3300">
                <a:solidFill>
                  <a:srgbClr val="48A1AE"/>
                </a:solidFill>
                <a:latin typeface="Times New Roman"/>
                <a:ea typeface="Times New Roman"/>
                <a:cs typeface="Times New Roman"/>
                <a:sym typeface="Times New Roman"/>
              </a:rPr>
              <a:t>Aging Population with too Few Children</a:t>
            </a:r>
            <a:endParaRPr b="1" sz="3300">
              <a:solidFill>
                <a:srgbClr val="48A1AE"/>
              </a:solidFill>
              <a:latin typeface="Times New Roman"/>
              <a:ea typeface="Times New Roman"/>
              <a:cs typeface="Times New Roman"/>
              <a:sym typeface="Times New Roman"/>
            </a:endParaRPr>
          </a:p>
        </p:txBody>
      </p:sp>
      <p:pic>
        <p:nvPicPr>
          <p:cNvPr id="282" name="Google Shape;282;p4"/>
          <p:cNvPicPr preferRelativeResize="0"/>
          <p:nvPr/>
        </p:nvPicPr>
        <p:blipFill rotWithShape="1">
          <a:blip r:embed="rId3">
            <a:alphaModFix/>
          </a:blip>
          <a:srcRect b="0" l="0" r="0" t="0"/>
          <a:stretch/>
        </p:blipFill>
        <p:spPr>
          <a:xfrm>
            <a:off x="495794" y="1989721"/>
            <a:ext cx="4197460" cy="2883929"/>
          </a:xfrm>
          <a:prstGeom prst="rect">
            <a:avLst/>
          </a:prstGeom>
          <a:noFill/>
          <a:ln>
            <a:noFill/>
          </a:ln>
        </p:spPr>
      </p:pic>
      <p:pic>
        <p:nvPicPr>
          <p:cNvPr id="283" name="Google Shape;283;p4"/>
          <p:cNvPicPr preferRelativeResize="0"/>
          <p:nvPr/>
        </p:nvPicPr>
        <p:blipFill rotWithShape="1">
          <a:blip r:embed="rId4">
            <a:alphaModFix/>
          </a:blip>
          <a:srcRect b="0" l="3032" r="3159" t="0"/>
          <a:stretch/>
        </p:blipFill>
        <p:spPr>
          <a:xfrm>
            <a:off x="4884920" y="1884088"/>
            <a:ext cx="3757343" cy="1618325"/>
          </a:xfrm>
          <a:prstGeom prst="rect">
            <a:avLst/>
          </a:prstGeom>
          <a:noFill/>
          <a:ln>
            <a:noFill/>
          </a:ln>
        </p:spPr>
      </p:pic>
      <p:sp>
        <p:nvSpPr>
          <p:cNvPr id="284" name="Google Shape;284;p4"/>
          <p:cNvSpPr txBox="1"/>
          <p:nvPr/>
        </p:nvSpPr>
        <p:spPr>
          <a:xfrm>
            <a:off x="762000" y="5561214"/>
            <a:ext cx="680210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zh-TW" sz="1800">
                <a:solidFill>
                  <a:srgbClr val="953734"/>
                </a:solidFill>
                <a:latin typeface="DFKai-SB"/>
                <a:ea typeface="DFKai-SB"/>
                <a:cs typeface="DFKai-SB"/>
                <a:sym typeface="DFKai-SB"/>
              </a:rPr>
              <a:t>The one-fifth population of Taiwan will be elder In 2024</a:t>
            </a:r>
            <a:endParaRPr/>
          </a:p>
        </p:txBody>
      </p:sp>
      <p:grpSp>
        <p:nvGrpSpPr>
          <p:cNvPr id="285" name="Google Shape;285;p4"/>
          <p:cNvGrpSpPr/>
          <p:nvPr/>
        </p:nvGrpSpPr>
        <p:grpSpPr>
          <a:xfrm>
            <a:off x="4966064" y="3502412"/>
            <a:ext cx="3671208" cy="2243467"/>
            <a:chOff x="388498" y="0"/>
            <a:chExt cx="3671208" cy="2243467"/>
          </a:xfrm>
        </p:grpSpPr>
        <p:sp>
          <p:nvSpPr>
            <p:cNvPr id="286" name="Google Shape;286;p4"/>
            <p:cNvSpPr/>
            <p:nvPr/>
          </p:nvSpPr>
          <p:spPr>
            <a:xfrm>
              <a:off x="847397" y="381389"/>
              <a:ext cx="2753407" cy="1480688"/>
            </a:xfrm>
            <a:prstGeom prst="round2DiagRect">
              <a:avLst>
                <a:gd fmla="val 0" name="adj1"/>
                <a:gd fmla="val 16670" name="adj2"/>
              </a:avLst>
            </a:prstGeom>
            <a:solidFill>
              <a:srgbClr val="49AC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87" name="Google Shape;287;p4"/>
            <p:cNvCxnSpPr/>
            <p:nvPr/>
          </p:nvCxnSpPr>
          <p:spPr>
            <a:xfrm>
              <a:off x="2185658" y="548418"/>
              <a:ext cx="367" cy="1166602"/>
            </a:xfrm>
            <a:prstGeom prst="straightConnector1">
              <a:avLst/>
            </a:prstGeom>
            <a:solidFill>
              <a:srgbClr val="49ACC5"/>
            </a:solidFill>
            <a:ln cap="flat" cmpd="sng" w="25400">
              <a:solidFill>
                <a:srgbClr val="C0DAE5"/>
              </a:solidFill>
              <a:prstDash val="solid"/>
              <a:round/>
              <a:headEnd len="sm" w="sm" type="none"/>
              <a:tailEnd len="sm" w="sm" type="none"/>
            </a:ln>
          </p:spPr>
        </p:cxnSp>
        <p:sp>
          <p:nvSpPr>
            <p:cNvPr id="288" name="Google Shape;288;p4"/>
            <p:cNvSpPr/>
            <p:nvPr/>
          </p:nvSpPr>
          <p:spPr>
            <a:xfrm>
              <a:off x="992881" y="458674"/>
              <a:ext cx="1193143" cy="1256341"/>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4"/>
            <p:cNvSpPr txBox="1"/>
            <p:nvPr/>
          </p:nvSpPr>
          <p:spPr>
            <a:xfrm>
              <a:off x="992881" y="458674"/>
              <a:ext cx="1193143" cy="1256341"/>
            </a:xfrm>
            <a:prstGeom prst="rect">
              <a:avLst/>
            </a:prstGeom>
            <a:noFill/>
            <a:ln>
              <a:noFill/>
            </a:ln>
          </p:spPr>
          <p:txBody>
            <a:bodyPr anchorCtr="0" anchor="t" bIns="76200" lIns="76200" spcFirstLastPara="1" rIns="76200" wrap="square" tIns="76200">
              <a:noAutofit/>
            </a:bodyPr>
            <a:lstStyle/>
            <a:p>
              <a:pPr indent="0" lvl="0" marL="0" marR="0" rtl="0" algn="l">
                <a:lnSpc>
                  <a:spcPct val="90000"/>
                </a:lnSpc>
                <a:spcBef>
                  <a:spcPts val="0"/>
                </a:spcBef>
                <a:spcAft>
                  <a:spcPts val="0"/>
                </a:spcAft>
                <a:buClr>
                  <a:schemeClr val="dk1"/>
                </a:buClr>
                <a:buSzPts val="2000"/>
                <a:buFont typeface="Calibri"/>
                <a:buNone/>
              </a:pPr>
              <a:r>
                <a:t/>
              </a:r>
              <a:endParaRPr sz="2000">
                <a:solidFill>
                  <a:schemeClr val="lt1"/>
                </a:solidFill>
                <a:latin typeface="DFKai-SB"/>
                <a:ea typeface="DFKai-SB"/>
                <a:cs typeface="DFKai-SB"/>
                <a:sym typeface="DFKai-SB"/>
              </a:endParaRPr>
            </a:p>
            <a:p>
              <a:pPr indent="0" lvl="0" marL="0" marR="0" rtl="0" algn="l">
                <a:lnSpc>
                  <a:spcPct val="90000"/>
                </a:lnSpc>
                <a:spcBef>
                  <a:spcPts val="700"/>
                </a:spcBef>
                <a:spcAft>
                  <a:spcPts val="0"/>
                </a:spcAft>
                <a:buClr>
                  <a:schemeClr val="lt1"/>
                </a:buClr>
                <a:buSzPts val="2000"/>
                <a:buFont typeface="DFKai-SB"/>
                <a:buNone/>
              </a:pPr>
              <a:r>
                <a:rPr lang="zh-TW" sz="2000">
                  <a:solidFill>
                    <a:schemeClr val="lt1"/>
                  </a:solidFill>
                  <a:latin typeface="DFKai-SB"/>
                  <a:ea typeface="DFKai-SB"/>
                  <a:cs typeface="DFKai-SB"/>
                  <a:sym typeface="DFKai-SB"/>
                </a:rPr>
                <a:t>科技應用</a:t>
              </a:r>
              <a:endParaRPr/>
            </a:p>
          </p:txBody>
        </p:sp>
        <p:sp>
          <p:nvSpPr>
            <p:cNvPr id="290" name="Google Shape;290;p4"/>
            <p:cNvSpPr/>
            <p:nvPr/>
          </p:nvSpPr>
          <p:spPr>
            <a:xfrm>
              <a:off x="2186020" y="461306"/>
              <a:ext cx="1229820" cy="1253715"/>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4"/>
            <p:cNvSpPr txBox="1"/>
            <p:nvPr/>
          </p:nvSpPr>
          <p:spPr>
            <a:xfrm>
              <a:off x="2186020" y="461306"/>
              <a:ext cx="1229820" cy="1253715"/>
            </a:xfrm>
            <a:prstGeom prst="rect">
              <a:avLst/>
            </a:prstGeom>
            <a:noFill/>
            <a:ln>
              <a:noFill/>
            </a:ln>
          </p:spPr>
          <p:txBody>
            <a:bodyPr anchorCtr="0" anchor="t" bIns="76200" lIns="76200" spcFirstLastPara="1" rIns="76200" wrap="square" tIns="76200">
              <a:noAutofit/>
            </a:bodyPr>
            <a:lstStyle/>
            <a:p>
              <a:pPr indent="0" lvl="0" marL="0" marR="0" rtl="0" algn="l">
                <a:lnSpc>
                  <a:spcPct val="90000"/>
                </a:lnSpc>
                <a:spcBef>
                  <a:spcPts val="0"/>
                </a:spcBef>
                <a:spcAft>
                  <a:spcPts val="0"/>
                </a:spcAft>
                <a:buClr>
                  <a:schemeClr val="dk1"/>
                </a:buClr>
                <a:buSzPts val="2000"/>
                <a:buFont typeface="Calibri"/>
                <a:buNone/>
              </a:pPr>
              <a:r>
                <a:t/>
              </a:r>
              <a:endParaRPr sz="2000">
                <a:solidFill>
                  <a:schemeClr val="lt1"/>
                </a:solidFill>
                <a:latin typeface="DFKai-SB"/>
                <a:ea typeface="DFKai-SB"/>
                <a:cs typeface="DFKai-SB"/>
                <a:sym typeface="DFKai-SB"/>
              </a:endParaRPr>
            </a:p>
            <a:p>
              <a:pPr indent="0" lvl="0" marL="0" marR="0" rtl="0" algn="ctr">
                <a:lnSpc>
                  <a:spcPct val="90000"/>
                </a:lnSpc>
                <a:spcBef>
                  <a:spcPts val="700"/>
                </a:spcBef>
                <a:spcAft>
                  <a:spcPts val="0"/>
                </a:spcAft>
                <a:buClr>
                  <a:schemeClr val="lt1"/>
                </a:buClr>
                <a:buSzPts val="2000"/>
                <a:buFont typeface="DFKai-SB"/>
                <a:buNone/>
              </a:pPr>
              <a:r>
                <a:rPr lang="zh-TW" sz="2000">
                  <a:solidFill>
                    <a:schemeClr val="lt1"/>
                  </a:solidFill>
                  <a:latin typeface="DFKai-SB"/>
                  <a:ea typeface="DFKai-SB"/>
                  <a:cs typeface="DFKai-SB"/>
                  <a:sym typeface="DFKai-SB"/>
                </a:rPr>
                <a:t>高齡友善</a:t>
              </a:r>
              <a:endParaRPr/>
            </a:p>
          </p:txBody>
        </p:sp>
        <p:sp>
          <p:nvSpPr>
            <p:cNvPr id="292" name="Google Shape;292;p4"/>
            <p:cNvSpPr/>
            <p:nvPr/>
          </p:nvSpPr>
          <p:spPr>
            <a:xfrm rot="-5400000">
              <a:off x="-189700" y="578197"/>
              <a:ext cx="1615296" cy="458901"/>
            </a:xfrm>
            <a:prstGeom prst="rightArrow">
              <a:avLst>
                <a:gd fmla="val 49830" name="adj1"/>
                <a:gd fmla="val 60660" name="adj2"/>
              </a:avLst>
            </a:prstGeom>
            <a:solidFill>
              <a:srgbClr val="C0DA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4"/>
            <p:cNvSpPr txBox="1"/>
            <p:nvPr/>
          </p:nvSpPr>
          <p:spPr>
            <a:xfrm rot="-5400000">
              <a:off x="-120345" y="762668"/>
              <a:ext cx="1476585" cy="228671"/>
            </a:xfrm>
            <a:prstGeom prst="rect">
              <a:avLst/>
            </a:prstGeom>
            <a:noFill/>
            <a:ln>
              <a:noFill/>
            </a:ln>
          </p:spPr>
          <p:txBody>
            <a:bodyPr anchorCtr="0" anchor="ctr" bIns="38100" lIns="38100" spcFirstLastPara="1" rIns="38100" wrap="square" tIns="38100">
              <a:noAutofit/>
            </a:bodyPr>
            <a:lstStyle/>
            <a:p>
              <a:pPr indent="0" lvl="0" marL="0" marR="0" rtl="0" algn="r">
                <a:lnSpc>
                  <a:spcPct val="90000"/>
                </a:lnSpc>
                <a:spcBef>
                  <a:spcPts val="0"/>
                </a:spcBef>
                <a:spcAft>
                  <a:spcPts val="0"/>
                </a:spcAft>
                <a:buClr>
                  <a:schemeClr val="dk1"/>
                </a:buClr>
                <a:buSzPts val="1000"/>
                <a:buFont typeface="Calibri"/>
                <a:buNone/>
              </a:pPr>
              <a:r>
                <a:t/>
              </a:r>
              <a:endParaRPr sz="1000">
                <a:solidFill>
                  <a:schemeClr val="lt1"/>
                </a:solidFill>
                <a:latin typeface="Calibri"/>
                <a:ea typeface="Calibri"/>
                <a:cs typeface="Calibri"/>
                <a:sym typeface="Calibri"/>
              </a:endParaRPr>
            </a:p>
          </p:txBody>
        </p:sp>
        <p:sp>
          <p:nvSpPr>
            <p:cNvPr id="294" name="Google Shape;294;p4"/>
            <p:cNvSpPr/>
            <p:nvPr/>
          </p:nvSpPr>
          <p:spPr>
            <a:xfrm rot="5400000">
              <a:off x="3022607" y="1206368"/>
              <a:ext cx="1615296" cy="458901"/>
            </a:xfrm>
            <a:prstGeom prst="rightArrow">
              <a:avLst>
                <a:gd fmla="val 49830" name="adj1"/>
                <a:gd fmla="val 60660" name="adj2"/>
              </a:avLst>
            </a:prstGeom>
            <a:solidFill>
              <a:srgbClr val="C0DA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4"/>
            <p:cNvSpPr txBox="1"/>
            <p:nvPr/>
          </p:nvSpPr>
          <p:spPr>
            <a:xfrm rot="5400000">
              <a:off x="3091963" y="1252128"/>
              <a:ext cx="1476585" cy="228671"/>
            </a:xfrm>
            <a:prstGeom prst="rect">
              <a:avLst/>
            </a:prstGeom>
            <a:noFill/>
            <a:ln>
              <a:noFill/>
            </a:ln>
          </p:spPr>
          <p:txBody>
            <a:bodyPr anchorCtr="0" anchor="ctr" bIns="38100" lIns="38100" spcFirstLastPara="1" rIns="38100" wrap="square" tIns="38100">
              <a:noAutofit/>
            </a:bodyPr>
            <a:lstStyle/>
            <a:p>
              <a:pPr indent="0" lvl="0" marL="0" marR="0" rtl="0" algn="r">
                <a:lnSpc>
                  <a:spcPct val="90000"/>
                </a:lnSpc>
                <a:spcBef>
                  <a:spcPts val="0"/>
                </a:spcBef>
                <a:spcAft>
                  <a:spcPts val="0"/>
                </a:spcAft>
                <a:buClr>
                  <a:schemeClr val="dk1"/>
                </a:buClr>
                <a:buSzPts val="1000"/>
                <a:buFont typeface="Calibri"/>
                <a:buNone/>
              </a:pPr>
              <a:r>
                <a:t/>
              </a:r>
              <a:endParaRPr sz="1000">
                <a:solidFill>
                  <a:schemeClr val="lt1"/>
                </a:solidFill>
                <a:latin typeface="Calibri"/>
                <a:ea typeface="Calibri"/>
                <a:cs typeface="Calibri"/>
                <a:sym typeface="Calibri"/>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5"/>
          <p:cNvSpPr txBox="1"/>
          <p:nvPr>
            <p:ph type="title"/>
          </p:nvPr>
        </p:nvSpPr>
        <p:spPr>
          <a:xfrm>
            <a:off x="685800" y="782260"/>
            <a:ext cx="5540858" cy="521297"/>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b="1" lang="zh-TW" sz="3300">
                <a:solidFill>
                  <a:srgbClr val="48A1AE"/>
                </a:solidFill>
                <a:latin typeface="Times New Roman"/>
                <a:ea typeface="Times New Roman"/>
                <a:cs typeface="Times New Roman"/>
                <a:sym typeface="Times New Roman"/>
              </a:rPr>
              <a:t>Literature Review</a:t>
            </a:r>
            <a:endParaRPr b="1" sz="3300">
              <a:solidFill>
                <a:srgbClr val="48A1AE"/>
              </a:solidFill>
              <a:latin typeface="Times New Roman"/>
              <a:ea typeface="Times New Roman"/>
              <a:cs typeface="Times New Roman"/>
              <a:sym typeface="Times New Roman"/>
            </a:endParaRPr>
          </a:p>
        </p:txBody>
      </p:sp>
      <p:sp>
        <p:nvSpPr>
          <p:cNvPr id="302" name="Google Shape;302;p5"/>
          <p:cNvSpPr txBox="1"/>
          <p:nvPr/>
        </p:nvSpPr>
        <p:spPr>
          <a:xfrm>
            <a:off x="471918" y="1336214"/>
            <a:ext cx="8032750" cy="5059077"/>
          </a:xfrm>
          <a:prstGeom prst="rect">
            <a:avLst/>
          </a:prstGeom>
          <a:noFill/>
          <a:ln>
            <a:noFill/>
          </a:ln>
        </p:spPr>
        <p:txBody>
          <a:bodyPr anchorCtr="0" anchor="t" bIns="0" lIns="0" spcFirstLastPara="1" rIns="0" wrap="square" tIns="41900">
            <a:spAutoFit/>
          </a:bodyPr>
          <a:lstStyle/>
          <a:p>
            <a:pPr indent="-229235" lvl="0" marL="401320" marR="0" rtl="0" algn="l">
              <a:lnSpc>
                <a:spcPct val="100000"/>
              </a:lnSpc>
              <a:spcBef>
                <a:spcPts val="0"/>
              </a:spcBef>
              <a:spcAft>
                <a:spcPts val="0"/>
              </a:spcAft>
              <a:buClr>
                <a:schemeClr val="dk1"/>
              </a:buClr>
              <a:buSzPts val="2400"/>
              <a:buFont typeface="Arial"/>
              <a:buChar char="•"/>
            </a:pPr>
            <a:r>
              <a:rPr lang="zh-TW" sz="2400">
                <a:solidFill>
                  <a:schemeClr val="dk1"/>
                </a:solidFill>
                <a:latin typeface="Arial"/>
                <a:ea typeface="Arial"/>
                <a:cs typeface="Arial"/>
                <a:sym typeface="Arial"/>
              </a:rPr>
              <a:t>Chronic Disease Monitoring Model[1]</a:t>
            </a:r>
            <a:endParaRPr/>
          </a:p>
          <a:p>
            <a:pPr indent="-229234" lvl="1" marL="858520" marR="0" rtl="0" algn="l">
              <a:spcBef>
                <a:spcPts val="330"/>
              </a:spcBef>
              <a:spcAft>
                <a:spcPts val="0"/>
              </a:spcAft>
              <a:buClr>
                <a:schemeClr val="dk1"/>
              </a:buClr>
              <a:buSzPts val="2400"/>
              <a:buFont typeface="DFKai-SB"/>
              <a:buChar char="•"/>
            </a:pPr>
            <a:r>
              <a:rPr b="0" i="0" lang="zh-TW" sz="2400" u="none" cap="none" strike="noStrike">
                <a:solidFill>
                  <a:schemeClr val="dk1"/>
                </a:solidFill>
                <a:latin typeface="DFKai-SB"/>
                <a:ea typeface="DFKai-SB"/>
                <a:cs typeface="DFKai-SB"/>
                <a:sym typeface="DFKai-SB"/>
              </a:rPr>
              <a:t>利用AI(Classification algorithm)+IOT</a:t>
            </a:r>
            <a:r>
              <a:rPr b="0" i="0" lang="zh-TW" sz="2400" u="none" cap="none" strike="noStrike">
                <a:solidFill>
                  <a:schemeClr val="dk1"/>
                </a:solidFill>
                <a:latin typeface="Arial"/>
                <a:ea typeface="Arial"/>
                <a:cs typeface="Arial"/>
                <a:sym typeface="Arial"/>
              </a:rPr>
              <a:t>(Internet of things) 技術收集資訊、分析慢性疾病資料</a:t>
            </a:r>
            <a:endParaRPr b="0" i="0" sz="2400" u="none" cap="none" strike="noStrike">
              <a:solidFill>
                <a:schemeClr val="dk1"/>
              </a:solidFill>
              <a:latin typeface="Arial"/>
              <a:ea typeface="Arial"/>
              <a:cs typeface="Arial"/>
              <a:sym typeface="Arial"/>
            </a:endParaRPr>
          </a:p>
          <a:p>
            <a:pPr indent="-229235" lvl="0" marL="401320" marR="0" rtl="0" algn="l">
              <a:spcBef>
                <a:spcPts val="330"/>
              </a:spcBef>
              <a:spcAft>
                <a:spcPts val="0"/>
              </a:spcAft>
              <a:buClr>
                <a:schemeClr val="dk1"/>
              </a:buClr>
              <a:buSzPts val="2400"/>
              <a:buFont typeface="DFKai-SB"/>
              <a:buChar char="•"/>
            </a:pPr>
            <a:r>
              <a:rPr lang="zh-TW" sz="2400">
                <a:solidFill>
                  <a:schemeClr val="dk1"/>
                </a:solidFill>
                <a:latin typeface="DFKai-SB"/>
                <a:ea typeface="DFKai-SB"/>
                <a:cs typeface="DFKai-SB"/>
                <a:sym typeface="DFKai-SB"/>
              </a:rPr>
              <a:t>成功大學居家照護機器人[2]: </a:t>
            </a:r>
            <a:endParaRPr sz="2400">
              <a:solidFill>
                <a:schemeClr val="dk1"/>
              </a:solidFill>
              <a:latin typeface="DFKai-SB"/>
              <a:ea typeface="DFKai-SB"/>
              <a:cs typeface="DFKai-SB"/>
              <a:sym typeface="DFKai-SB"/>
            </a:endParaRPr>
          </a:p>
          <a:p>
            <a:pPr indent="-229234" lvl="1" marL="858520" marR="0" rtl="0" algn="l">
              <a:spcBef>
                <a:spcPts val="330"/>
              </a:spcBef>
              <a:spcAft>
                <a:spcPts val="0"/>
              </a:spcAft>
              <a:buClr>
                <a:schemeClr val="dk1"/>
              </a:buClr>
              <a:buSzPts val="2400"/>
              <a:buFont typeface="DFKai-SB"/>
              <a:buChar char="•"/>
            </a:pPr>
            <a:r>
              <a:rPr b="0" i="0" lang="zh-TW" sz="2400" u="none" cap="none" strike="noStrike">
                <a:solidFill>
                  <a:schemeClr val="dk1"/>
                </a:solidFill>
                <a:latin typeface="DFKai-SB"/>
                <a:ea typeface="DFKai-SB"/>
                <a:cs typeface="DFKai-SB"/>
                <a:sym typeface="DFKai-SB"/>
              </a:rPr>
              <a:t> 量取血壓、血糖、提醒吃藥、下次回診由醫師對數據做進一步的處理。</a:t>
            </a:r>
            <a:endParaRPr b="0" i="0" sz="2400" u="none" cap="none" strike="noStrike">
              <a:solidFill>
                <a:schemeClr val="dk1"/>
              </a:solidFill>
              <a:latin typeface="DFKai-SB"/>
              <a:ea typeface="DFKai-SB"/>
              <a:cs typeface="DFKai-SB"/>
              <a:sym typeface="DFKai-SB"/>
            </a:endParaRPr>
          </a:p>
          <a:p>
            <a:pPr indent="0" lvl="0" marL="172085" marR="0" rtl="0" algn="l">
              <a:spcBef>
                <a:spcPts val="330"/>
              </a:spcBef>
              <a:spcAft>
                <a:spcPts val="0"/>
              </a:spcAft>
              <a:buNone/>
            </a:pPr>
            <a:r>
              <a:rPr lang="zh-TW" sz="2400">
                <a:solidFill>
                  <a:schemeClr val="dk1"/>
                </a:solidFill>
                <a:latin typeface="DFKai-SB"/>
                <a:ea typeface="DFKai-SB"/>
                <a:cs typeface="DFKai-SB"/>
                <a:sym typeface="DFKai-SB"/>
              </a:rPr>
              <a:t>目的: 利用科技整合系統並藉由收集更多生理指標、分析數值上異常處，給予長者建議。</a:t>
            </a:r>
            <a:endParaRPr sz="2400">
              <a:solidFill>
                <a:schemeClr val="dk1"/>
              </a:solidFill>
              <a:latin typeface="DFKai-SB"/>
              <a:ea typeface="DFKai-SB"/>
              <a:cs typeface="DFKai-SB"/>
              <a:sym typeface="DFKai-SB"/>
            </a:endParaRPr>
          </a:p>
          <a:p>
            <a:pPr indent="-342900" lvl="1" marL="972185" marR="0" rtl="0" algn="l">
              <a:spcBef>
                <a:spcPts val="330"/>
              </a:spcBef>
              <a:spcAft>
                <a:spcPts val="0"/>
              </a:spcAft>
              <a:buClr>
                <a:schemeClr val="dk1"/>
              </a:buClr>
              <a:buSzPts val="2400"/>
              <a:buFont typeface="Arial"/>
              <a:buChar char="•"/>
            </a:pPr>
            <a:r>
              <a:rPr b="0" i="0" lang="zh-TW" sz="2400" u="none" cap="none" strike="noStrike">
                <a:solidFill>
                  <a:schemeClr val="dk1"/>
                </a:solidFill>
                <a:latin typeface="DFKai-SB"/>
                <a:ea typeface="DFKai-SB"/>
                <a:cs typeface="DFKai-SB"/>
                <a:sym typeface="DFKai-SB"/>
              </a:rPr>
              <a:t>數據愈多，對於長者、病患身體狀況能更為了解</a:t>
            </a:r>
            <a:endParaRPr b="0" i="0" sz="2400" u="none" cap="none" strike="noStrike">
              <a:solidFill>
                <a:schemeClr val="dk1"/>
              </a:solidFill>
              <a:latin typeface="DFKai-SB"/>
              <a:ea typeface="DFKai-SB"/>
              <a:cs typeface="DFKai-SB"/>
              <a:sym typeface="DFKai-SB"/>
            </a:endParaRPr>
          </a:p>
          <a:p>
            <a:pPr indent="-342900" lvl="1" marL="972185" marR="0" rtl="0" algn="l">
              <a:spcBef>
                <a:spcPts val="330"/>
              </a:spcBef>
              <a:spcAft>
                <a:spcPts val="0"/>
              </a:spcAft>
              <a:buClr>
                <a:schemeClr val="dk1"/>
              </a:buClr>
              <a:buSzPts val="2400"/>
              <a:buFont typeface="Arial"/>
              <a:buChar char="•"/>
            </a:pPr>
            <a:r>
              <a:rPr b="0" i="0" lang="zh-TW" sz="2400" u="none" cap="none" strike="noStrike">
                <a:solidFill>
                  <a:schemeClr val="dk1"/>
                </a:solidFill>
                <a:latin typeface="DFKai-SB"/>
                <a:ea typeface="DFKai-SB"/>
                <a:cs typeface="DFKai-SB"/>
                <a:sym typeface="DFKai-SB"/>
              </a:rPr>
              <a:t>已知資料量需足夠</a:t>
            </a:r>
            <a:endParaRPr b="0" i="0" sz="1600" u="none" cap="none" strike="noStrike">
              <a:solidFill>
                <a:schemeClr val="dk1"/>
              </a:solidFill>
              <a:latin typeface="Times New Roman"/>
              <a:ea typeface="Times New Roman"/>
              <a:cs typeface="Times New Roman"/>
              <a:sym typeface="Times New Roman"/>
            </a:endParaRPr>
          </a:p>
          <a:p>
            <a:pPr indent="0" lvl="0" marL="172720" marR="307975" rtl="0" algn="l">
              <a:lnSpc>
                <a:spcPct val="175625"/>
              </a:lnSpc>
              <a:spcBef>
                <a:spcPts val="1025"/>
              </a:spcBef>
              <a:spcAft>
                <a:spcPts val="0"/>
              </a:spcAft>
              <a:buNone/>
            </a:pPr>
            <a:r>
              <a:rPr lang="zh-TW" sz="1600">
                <a:solidFill>
                  <a:schemeClr val="dk1"/>
                </a:solidFill>
                <a:latin typeface="Times New Roman"/>
                <a:ea typeface="Times New Roman"/>
                <a:cs typeface="Times New Roman"/>
                <a:sym typeface="Times New Roman"/>
              </a:rPr>
              <a:t>	1. A. Raji; </a:t>
            </a:r>
            <a:r>
              <a:rPr lang="zh-TW" sz="1600" u="sng">
                <a:solidFill>
                  <a:schemeClr val="dk1"/>
                </a:solidFill>
                <a:latin typeface="Times New Roman"/>
                <a:ea typeface="Times New Roman"/>
                <a:cs typeface="Times New Roman"/>
                <a:sym typeface="Times New Roman"/>
                <a:hlinkClick r:id="rId3">
                  <a:extLst>
                    <a:ext uri="{A12FA001-AC4F-418D-AE19-62706E023703}">
                      <ahyp:hlinkClr val="tx"/>
                    </a:ext>
                  </a:extLst>
                </a:hlinkClick>
              </a:rPr>
              <a:t>P. Golda Jeyasheeli</a:t>
            </a:r>
            <a:r>
              <a:rPr lang="zh-TW" sz="1600">
                <a:solidFill>
                  <a:schemeClr val="dk1"/>
                </a:solidFill>
                <a:latin typeface="Times New Roman"/>
                <a:ea typeface="Times New Roman"/>
                <a:cs typeface="Times New Roman"/>
                <a:sym typeface="Times New Roman"/>
              </a:rPr>
              <a:t>; </a:t>
            </a:r>
            <a:r>
              <a:rPr lang="zh-TW" sz="1600" u="sng">
                <a:solidFill>
                  <a:schemeClr val="dk1"/>
                </a:solidFill>
                <a:latin typeface="Times New Roman"/>
                <a:ea typeface="Times New Roman"/>
                <a:cs typeface="Times New Roman"/>
                <a:sym typeface="Times New Roman"/>
                <a:hlinkClick r:id="rId4">
                  <a:extLst>
                    <a:ext uri="{A12FA001-AC4F-418D-AE19-62706E023703}">
                      <ahyp:hlinkClr val="tx"/>
                    </a:ext>
                  </a:extLst>
                </a:hlinkClick>
              </a:rPr>
              <a:t>T. Jenitha</a:t>
            </a:r>
            <a:r>
              <a:rPr lang="zh-TW" sz="1600">
                <a:solidFill>
                  <a:schemeClr val="dk1"/>
                </a:solidFill>
                <a:latin typeface="Times New Roman"/>
                <a:ea typeface="Times New Roman"/>
                <a:cs typeface="Times New Roman"/>
                <a:sym typeface="Times New Roman"/>
              </a:rPr>
              <a:t>‘‘IoT based classification of vital signs data for 	chronic disease monitoring’’,IEEE,2016.</a:t>
            </a:r>
            <a:endParaRPr/>
          </a:p>
          <a:p>
            <a:pPr indent="0" lvl="0" marL="25400" marR="0" rtl="0" algn="l">
              <a:lnSpc>
                <a:spcPct val="100000"/>
              </a:lnSpc>
              <a:spcBef>
                <a:spcPts val="0"/>
              </a:spcBef>
              <a:spcAft>
                <a:spcPts val="0"/>
              </a:spcAft>
              <a:buNone/>
            </a:pPr>
            <a:r>
              <a:rPr lang="zh-TW" sz="1600">
                <a:solidFill>
                  <a:schemeClr val="dk1"/>
                </a:solidFill>
                <a:latin typeface="Times New Roman"/>
                <a:ea typeface="Times New Roman"/>
                <a:cs typeface="Times New Roman"/>
                <a:sym typeface="Times New Roman"/>
              </a:rPr>
              <a:t>   	2. AI應用服務助攻 居家照護機器人也能貼心又專業</a:t>
            </a:r>
            <a:endParaRPr sz="1600">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6"/>
          <p:cNvSpPr/>
          <p:nvPr/>
        </p:nvSpPr>
        <p:spPr>
          <a:xfrm>
            <a:off x="-2207915" y="0"/>
            <a:ext cx="6932315" cy="6858000"/>
          </a:xfrm>
          <a:prstGeom prst="parallelogram">
            <a:avLst>
              <a:gd fmla="val 25000" name="adj"/>
            </a:avLst>
          </a:prstGeom>
          <a:solidFill>
            <a:srgbClr val="48A1A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chemeClr val="lt1"/>
              </a:solidFill>
              <a:latin typeface="Calibri"/>
              <a:ea typeface="Calibri"/>
              <a:cs typeface="Calibri"/>
              <a:sym typeface="Calibri"/>
            </a:endParaRPr>
          </a:p>
        </p:txBody>
      </p:sp>
      <p:sp>
        <p:nvSpPr>
          <p:cNvPr id="308" name="Google Shape;308;p6"/>
          <p:cNvSpPr/>
          <p:nvPr/>
        </p:nvSpPr>
        <p:spPr>
          <a:xfrm>
            <a:off x="-2207914" y="-1"/>
            <a:ext cx="6932314" cy="6858001"/>
          </a:xfrm>
          <a:prstGeom prst="parallelogram">
            <a:avLst>
              <a:gd fmla="val 25000" name="adj"/>
            </a:avLst>
          </a:prstGeom>
          <a:solidFill>
            <a:srgbClr val="48A1AE">
              <a:alpha val="4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chemeClr val="lt1"/>
              </a:solidFill>
              <a:latin typeface="Calibri"/>
              <a:ea typeface="Calibri"/>
              <a:cs typeface="Calibri"/>
              <a:sym typeface="Calibri"/>
            </a:endParaRPr>
          </a:p>
        </p:txBody>
      </p:sp>
      <p:sp>
        <p:nvSpPr>
          <p:cNvPr id="309" name="Google Shape;309;p6"/>
          <p:cNvSpPr txBox="1"/>
          <p:nvPr/>
        </p:nvSpPr>
        <p:spPr>
          <a:xfrm>
            <a:off x="228600" y="3128917"/>
            <a:ext cx="3756860" cy="60016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zh-TW" sz="3300">
                <a:solidFill>
                  <a:schemeClr val="lt1"/>
                </a:solidFill>
                <a:latin typeface="Times New Roman"/>
                <a:ea typeface="Times New Roman"/>
                <a:cs typeface="Times New Roman"/>
                <a:sym typeface="Times New Roman"/>
              </a:rPr>
              <a:t>Research  Method</a:t>
            </a:r>
            <a:endParaRPr b="1" sz="3300">
              <a:solidFill>
                <a:schemeClr val="lt1"/>
              </a:solidFill>
              <a:latin typeface="Times New Roman"/>
              <a:ea typeface="Times New Roman"/>
              <a:cs typeface="Times New Roman"/>
              <a:sym typeface="Times New Roman"/>
            </a:endParaRPr>
          </a:p>
        </p:txBody>
      </p:sp>
      <p:pic>
        <p:nvPicPr>
          <p:cNvPr id="310" name="Google Shape;310;p6"/>
          <p:cNvPicPr preferRelativeResize="0"/>
          <p:nvPr/>
        </p:nvPicPr>
        <p:blipFill rotWithShape="1">
          <a:blip r:embed="rId3">
            <a:alphaModFix/>
          </a:blip>
          <a:srcRect b="0" l="0" r="0" t="0"/>
          <a:stretch/>
        </p:blipFill>
        <p:spPr>
          <a:xfrm>
            <a:off x="5486400" y="2333426"/>
            <a:ext cx="2191146" cy="219114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7"/>
          <p:cNvSpPr txBox="1"/>
          <p:nvPr/>
        </p:nvSpPr>
        <p:spPr>
          <a:xfrm>
            <a:off x="361607" y="331855"/>
            <a:ext cx="8157411" cy="60016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zh-TW" sz="3300">
                <a:solidFill>
                  <a:srgbClr val="48A1AE"/>
                </a:solidFill>
                <a:latin typeface="Times New Roman"/>
                <a:ea typeface="Times New Roman"/>
                <a:cs typeface="Times New Roman"/>
                <a:sym typeface="Times New Roman"/>
              </a:rPr>
              <a:t>The whole system</a:t>
            </a:r>
            <a:endParaRPr b="1" sz="3300">
              <a:solidFill>
                <a:srgbClr val="48A1AE"/>
              </a:solidFill>
              <a:latin typeface="Times New Roman"/>
              <a:ea typeface="Times New Roman"/>
              <a:cs typeface="Times New Roman"/>
              <a:sym typeface="Times New Roman"/>
            </a:endParaRPr>
          </a:p>
        </p:txBody>
      </p:sp>
      <p:grpSp>
        <p:nvGrpSpPr>
          <p:cNvPr id="317" name="Google Shape;317;p7"/>
          <p:cNvGrpSpPr/>
          <p:nvPr/>
        </p:nvGrpSpPr>
        <p:grpSpPr>
          <a:xfrm>
            <a:off x="493295" y="1398417"/>
            <a:ext cx="8157410" cy="4061165"/>
            <a:chOff x="1147929" y="962132"/>
            <a:chExt cx="10525384" cy="4936973"/>
          </a:xfrm>
        </p:grpSpPr>
        <p:pic>
          <p:nvPicPr>
            <p:cNvPr id="318" name="Google Shape;318;p7"/>
            <p:cNvPicPr preferRelativeResize="0"/>
            <p:nvPr/>
          </p:nvPicPr>
          <p:blipFill rotWithShape="1">
            <a:blip r:embed="rId3">
              <a:alphaModFix/>
            </a:blip>
            <a:srcRect b="0" l="0" r="0" t="0"/>
            <a:stretch/>
          </p:blipFill>
          <p:spPr>
            <a:xfrm>
              <a:off x="2378962" y="962132"/>
              <a:ext cx="2439080" cy="1214120"/>
            </a:xfrm>
            <a:prstGeom prst="rect">
              <a:avLst/>
            </a:prstGeom>
            <a:noFill/>
            <a:ln>
              <a:noFill/>
            </a:ln>
          </p:spPr>
        </p:pic>
        <p:grpSp>
          <p:nvGrpSpPr>
            <p:cNvPr id="319" name="Google Shape;319;p7"/>
            <p:cNvGrpSpPr/>
            <p:nvPr/>
          </p:nvGrpSpPr>
          <p:grpSpPr>
            <a:xfrm>
              <a:off x="1147929" y="1021216"/>
              <a:ext cx="10525384" cy="4877889"/>
              <a:chOff x="569032" y="2143556"/>
              <a:chExt cx="10525384" cy="4877889"/>
            </a:xfrm>
          </p:grpSpPr>
          <p:sp>
            <p:nvSpPr>
              <p:cNvPr id="320" name="Google Shape;320;p7"/>
              <p:cNvSpPr txBox="1"/>
              <p:nvPr/>
            </p:nvSpPr>
            <p:spPr>
              <a:xfrm>
                <a:off x="2624934" y="3043513"/>
                <a:ext cx="1126181" cy="40010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zh-TW" sz="1350">
                    <a:solidFill>
                      <a:srgbClr val="868782"/>
                    </a:solidFill>
                    <a:latin typeface="Arial"/>
                    <a:ea typeface="Arial"/>
                    <a:cs typeface="Arial"/>
                    <a:sym typeface="Arial"/>
                  </a:rPr>
                  <a:t>server</a:t>
                </a:r>
                <a:endParaRPr sz="1350">
                  <a:solidFill>
                    <a:srgbClr val="868782"/>
                  </a:solidFill>
                  <a:latin typeface="Arial"/>
                  <a:ea typeface="Arial"/>
                  <a:cs typeface="Arial"/>
                  <a:sym typeface="Arial"/>
                </a:endParaRPr>
              </a:p>
            </p:txBody>
          </p:sp>
          <p:pic>
            <p:nvPicPr>
              <p:cNvPr descr="一張含有 杯子, 室內, 咖啡, 餐具 的圖片&#10;&#10;自動產生的描述" id="321" name="Google Shape;321;p7"/>
              <p:cNvPicPr preferRelativeResize="0"/>
              <p:nvPr/>
            </p:nvPicPr>
            <p:blipFill rotWithShape="1">
              <a:blip r:embed="rId4">
                <a:alphaModFix/>
              </a:blip>
              <a:srcRect b="0" l="0" r="0" t="0"/>
              <a:stretch/>
            </p:blipFill>
            <p:spPr>
              <a:xfrm flipH="1">
                <a:off x="1850794" y="3843284"/>
                <a:ext cx="973073" cy="1063966"/>
              </a:xfrm>
              <a:prstGeom prst="rect">
                <a:avLst/>
              </a:prstGeom>
              <a:noFill/>
              <a:ln>
                <a:noFill/>
              </a:ln>
            </p:spPr>
          </p:pic>
          <p:pic>
            <p:nvPicPr>
              <p:cNvPr id="322" name="Google Shape;322;p7"/>
              <p:cNvPicPr preferRelativeResize="0"/>
              <p:nvPr/>
            </p:nvPicPr>
            <p:blipFill rotWithShape="1">
              <a:blip r:embed="rId5">
                <a:alphaModFix amt="70000"/>
              </a:blip>
              <a:srcRect b="0" l="0" r="0" t="0"/>
              <a:stretch/>
            </p:blipFill>
            <p:spPr>
              <a:xfrm>
                <a:off x="569032" y="5227127"/>
                <a:ext cx="1063966" cy="1063966"/>
              </a:xfrm>
              <a:prstGeom prst="rect">
                <a:avLst/>
              </a:prstGeom>
              <a:noFill/>
              <a:ln>
                <a:noFill/>
              </a:ln>
            </p:spPr>
          </p:pic>
          <p:pic>
            <p:nvPicPr>
              <p:cNvPr id="323" name="Google Shape;323;p7"/>
              <p:cNvPicPr preferRelativeResize="0"/>
              <p:nvPr/>
            </p:nvPicPr>
            <p:blipFill rotWithShape="1">
              <a:blip r:embed="rId6">
                <a:alphaModFix amt="40000"/>
              </a:blip>
              <a:srcRect b="0" l="0" r="0" t="0"/>
              <a:stretch/>
            </p:blipFill>
            <p:spPr>
              <a:xfrm>
                <a:off x="3772074" y="5353767"/>
                <a:ext cx="1541361" cy="770681"/>
              </a:xfrm>
              <a:prstGeom prst="rect">
                <a:avLst/>
              </a:prstGeom>
              <a:noFill/>
              <a:ln>
                <a:noFill/>
              </a:ln>
            </p:spPr>
          </p:pic>
          <p:pic>
            <p:nvPicPr>
              <p:cNvPr id="324" name="Google Shape;324;p7"/>
              <p:cNvPicPr preferRelativeResize="0"/>
              <p:nvPr/>
            </p:nvPicPr>
            <p:blipFill rotWithShape="1">
              <a:blip r:embed="rId7">
                <a:alphaModFix/>
              </a:blip>
              <a:srcRect b="0" l="0" r="0" t="0"/>
              <a:stretch/>
            </p:blipFill>
            <p:spPr>
              <a:xfrm>
                <a:off x="5435822" y="2748838"/>
                <a:ext cx="660178" cy="1214120"/>
              </a:xfrm>
              <a:prstGeom prst="rect">
                <a:avLst/>
              </a:prstGeom>
              <a:noFill/>
              <a:ln>
                <a:noFill/>
              </a:ln>
            </p:spPr>
          </p:pic>
          <p:pic>
            <p:nvPicPr>
              <p:cNvPr id="325" name="Google Shape;325;p7"/>
              <p:cNvPicPr preferRelativeResize="0"/>
              <p:nvPr/>
            </p:nvPicPr>
            <p:blipFill rotWithShape="1">
              <a:blip r:embed="rId8">
                <a:alphaModFix/>
              </a:blip>
              <a:srcRect b="0" l="0" r="0" t="0"/>
              <a:stretch/>
            </p:blipFill>
            <p:spPr>
              <a:xfrm>
                <a:off x="8323574" y="2719894"/>
                <a:ext cx="1063966" cy="1063966"/>
              </a:xfrm>
              <a:prstGeom prst="rect">
                <a:avLst/>
              </a:prstGeom>
              <a:noFill/>
              <a:ln>
                <a:noFill/>
              </a:ln>
            </p:spPr>
          </p:pic>
          <p:pic>
            <p:nvPicPr>
              <p:cNvPr id="326" name="Google Shape;326;p7"/>
              <p:cNvPicPr preferRelativeResize="0"/>
              <p:nvPr/>
            </p:nvPicPr>
            <p:blipFill rotWithShape="1">
              <a:blip r:embed="rId9">
                <a:alphaModFix/>
              </a:blip>
              <a:srcRect b="0" l="0" r="0" t="0"/>
              <a:stretch/>
            </p:blipFill>
            <p:spPr>
              <a:xfrm>
                <a:off x="6806140" y="5089070"/>
                <a:ext cx="973074" cy="973074"/>
              </a:xfrm>
              <a:prstGeom prst="rect">
                <a:avLst/>
              </a:prstGeom>
              <a:noFill/>
              <a:ln>
                <a:noFill/>
              </a:ln>
            </p:spPr>
          </p:pic>
          <p:pic>
            <p:nvPicPr>
              <p:cNvPr id="327" name="Google Shape;327;p7"/>
              <p:cNvPicPr preferRelativeResize="0"/>
              <p:nvPr/>
            </p:nvPicPr>
            <p:blipFill rotWithShape="1">
              <a:blip r:embed="rId10">
                <a:alphaModFix/>
              </a:blip>
              <a:srcRect b="0" l="0" r="0" t="0"/>
              <a:stretch/>
            </p:blipFill>
            <p:spPr>
              <a:xfrm>
                <a:off x="7953345" y="5089070"/>
                <a:ext cx="973074" cy="973074"/>
              </a:xfrm>
              <a:prstGeom prst="rect">
                <a:avLst/>
              </a:prstGeom>
              <a:noFill/>
              <a:ln>
                <a:noFill/>
              </a:ln>
            </p:spPr>
          </p:pic>
          <p:pic>
            <p:nvPicPr>
              <p:cNvPr id="328" name="Google Shape;328;p7"/>
              <p:cNvPicPr preferRelativeResize="0"/>
              <p:nvPr/>
            </p:nvPicPr>
            <p:blipFill rotWithShape="1">
              <a:blip r:embed="rId11">
                <a:alphaModFix amt="70000"/>
              </a:blip>
              <a:srcRect b="0" l="0" r="0" t="0"/>
              <a:stretch/>
            </p:blipFill>
            <p:spPr>
              <a:xfrm>
                <a:off x="9100550" y="5155196"/>
                <a:ext cx="846661" cy="846661"/>
              </a:xfrm>
              <a:prstGeom prst="rect">
                <a:avLst/>
              </a:prstGeom>
              <a:solidFill>
                <a:srgbClr val="48A1AE">
                  <a:alpha val="40000"/>
                </a:srgbClr>
              </a:solidFill>
              <a:ln>
                <a:noFill/>
              </a:ln>
            </p:spPr>
          </p:pic>
          <p:pic>
            <p:nvPicPr>
              <p:cNvPr id="329" name="Google Shape;329;p7"/>
              <p:cNvPicPr preferRelativeResize="0"/>
              <p:nvPr/>
            </p:nvPicPr>
            <p:blipFill rotWithShape="1">
              <a:blip r:embed="rId12">
                <a:alphaModFix/>
              </a:blip>
              <a:srcRect b="0" l="0" r="0" t="0"/>
              <a:stretch/>
            </p:blipFill>
            <p:spPr>
              <a:xfrm>
                <a:off x="10121342" y="5086167"/>
                <a:ext cx="973074" cy="973074"/>
              </a:xfrm>
              <a:prstGeom prst="rect">
                <a:avLst/>
              </a:prstGeom>
              <a:noFill/>
              <a:ln>
                <a:noFill/>
              </a:ln>
            </p:spPr>
          </p:pic>
          <p:cxnSp>
            <p:nvCxnSpPr>
              <p:cNvPr id="330" name="Google Shape;330;p7"/>
              <p:cNvCxnSpPr>
                <a:stCxn id="326" idx="2"/>
                <a:endCxn id="323" idx="2"/>
              </p:cNvCxnSpPr>
              <p:nvPr/>
            </p:nvCxnSpPr>
            <p:spPr>
              <a:xfrm rot="5400000">
                <a:off x="5886577" y="4718444"/>
                <a:ext cx="62400" cy="2749800"/>
              </a:xfrm>
              <a:prstGeom prst="bentConnector3">
                <a:avLst>
                  <a:gd fmla="val 2268304" name="adj1"/>
                </a:avLst>
              </a:prstGeom>
              <a:noFill/>
              <a:ln cap="flat" cmpd="sng" w="28575">
                <a:solidFill>
                  <a:srgbClr val="4A7DBA"/>
                </a:solidFill>
                <a:prstDash val="solid"/>
                <a:round/>
                <a:headEnd len="sm" w="sm" type="none"/>
                <a:tailEnd len="med" w="med" type="triangle"/>
              </a:ln>
            </p:spPr>
          </p:cxnSp>
          <p:cxnSp>
            <p:nvCxnSpPr>
              <p:cNvPr id="331" name="Google Shape;331;p7"/>
              <p:cNvCxnSpPr>
                <a:stCxn id="327" idx="2"/>
                <a:endCxn id="323" idx="2"/>
              </p:cNvCxnSpPr>
              <p:nvPr/>
            </p:nvCxnSpPr>
            <p:spPr>
              <a:xfrm rot="5400000">
                <a:off x="6460182" y="4144844"/>
                <a:ext cx="62400" cy="3897000"/>
              </a:xfrm>
              <a:prstGeom prst="bentConnector3">
                <a:avLst>
                  <a:gd fmla="val 2268304" name="adj1"/>
                </a:avLst>
              </a:prstGeom>
              <a:noFill/>
              <a:ln cap="flat" cmpd="sng" w="28575">
                <a:solidFill>
                  <a:srgbClr val="4A7DBA"/>
                </a:solidFill>
                <a:prstDash val="solid"/>
                <a:round/>
                <a:headEnd len="sm" w="sm" type="none"/>
                <a:tailEnd len="sm" w="sm" type="none"/>
              </a:ln>
            </p:spPr>
          </p:cxnSp>
          <p:cxnSp>
            <p:nvCxnSpPr>
              <p:cNvPr id="332" name="Google Shape;332;p7"/>
              <p:cNvCxnSpPr>
                <a:stCxn id="328" idx="2"/>
                <a:endCxn id="323" idx="2"/>
              </p:cNvCxnSpPr>
              <p:nvPr/>
            </p:nvCxnSpPr>
            <p:spPr>
              <a:xfrm rot="5400000">
                <a:off x="6971930" y="3572607"/>
                <a:ext cx="122700" cy="4981200"/>
              </a:xfrm>
              <a:prstGeom prst="bentConnector3">
                <a:avLst>
                  <a:gd fmla="val 1201990" name="adj1"/>
                </a:avLst>
              </a:prstGeom>
              <a:noFill/>
              <a:ln cap="flat" cmpd="sng" w="28575">
                <a:solidFill>
                  <a:srgbClr val="4A7DBA"/>
                </a:solidFill>
                <a:prstDash val="solid"/>
                <a:round/>
                <a:headEnd len="sm" w="sm" type="none"/>
                <a:tailEnd len="sm" w="sm" type="none"/>
              </a:ln>
            </p:spPr>
          </p:cxnSp>
          <p:cxnSp>
            <p:nvCxnSpPr>
              <p:cNvPr id="333" name="Google Shape;333;p7"/>
              <p:cNvCxnSpPr>
                <a:stCxn id="329" idx="2"/>
                <a:endCxn id="323" idx="2"/>
              </p:cNvCxnSpPr>
              <p:nvPr/>
            </p:nvCxnSpPr>
            <p:spPr>
              <a:xfrm rot="5400000">
                <a:off x="7542779" y="3059241"/>
                <a:ext cx="65100" cy="6065100"/>
              </a:xfrm>
              <a:prstGeom prst="bentConnector3">
                <a:avLst>
                  <a:gd fmla="val 2171772" name="adj1"/>
                </a:avLst>
              </a:prstGeom>
              <a:noFill/>
              <a:ln cap="flat" cmpd="sng" w="28575">
                <a:solidFill>
                  <a:srgbClr val="4A7DBA"/>
                </a:solidFill>
                <a:prstDash val="solid"/>
                <a:round/>
                <a:headEnd len="sm" w="sm" type="none"/>
                <a:tailEnd len="sm" w="sm" type="none"/>
              </a:ln>
            </p:spPr>
          </p:cxnSp>
          <p:cxnSp>
            <p:nvCxnSpPr>
              <p:cNvPr id="334" name="Google Shape;334;p7"/>
              <p:cNvCxnSpPr>
                <a:endCxn id="324" idx="1"/>
              </p:cNvCxnSpPr>
              <p:nvPr/>
            </p:nvCxnSpPr>
            <p:spPr>
              <a:xfrm>
                <a:off x="3649622" y="2493398"/>
                <a:ext cx="1786200" cy="862500"/>
              </a:xfrm>
              <a:prstGeom prst="straightConnector1">
                <a:avLst/>
              </a:prstGeom>
              <a:noFill/>
              <a:ln cap="flat" cmpd="sng" w="28575">
                <a:solidFill>
                  <a:srgbClr val="4A7DBA"/>
                </a:solidFill>
                <a:prstDash val="solid"/>
                <a:round/>
                <a:headEnd len="med" w="med" type="triangle"/>
                <a:tailEnd len="med" w="med" type="triangle"/>
              </a:ln>
            </p:spPr>
          </p:cxnSp>
          <p:cxnSp>
            <p:nvCxnSpPr>
              <p:cNvPr id="335" name="Google Shape;335;p7"/>
              <p:cNvCxnSpPr>
                <a:stCxn id="320" idx="2"/>
                <a:endCxn id="323" idx="0"/>
              </p:cNvCxnSpPr>
              <p:nvPr/>
            </p:nvCxnSpPr>
            <p:spPr>
              <a:xfrm flipH="1" rot="-5400000">
                <a:off x="2910374" y="3721272"/>
                <a:ext cx="1910100" cy="1354800"/>
              </a:xfrm>
              <a:prstGeom prst="bentConnector3">
                <a:avLst>
                  <a:gd fmla="val 50000" name="adj1"/>
                </a:avLst>
              </a:prstGeom>
              <a:noFill/>
              <a:ln cap="flat" cmpd="sng" w="28575">
                <a:solidFill>
                  <a:srgbClr val="4A7DBA"/>
                </a:solidFill>
                <a:prstDash val="solid"/>
                <a:round/>
                <a:headEnd len="med" w="med" type="triangle"/>
                <a:tailEnd len="med" w="med" type="triangle"/>
              </a:ln>
            </p:spPr>
          </p:cxnSp>
          <p:cxnSp>
            <p:nvCxnSpPr>
              <p:cNvPr id="336" name="Google Shape;336;p7"/>
              <p:cNvCxnSpPr>
                <a:stCxn id="323" idx="1"/>
                <a:endCxn id="321" idx="2"/>
              </p:cNvCxnSpPr>
              <p:nvPr/>
            </p:nvCxnSpPr>
            <p:spPr>
              <a:xfrm rot="10800000">
                <a:off x="2337474" y="4907208"/>
                <a:ext cx="1434600" cy="831900"/>
              </a:xfrm>
              <a:prstGeom prst="bentConnector2">
                <a:avLst/>
              </a:prstGeom>
              <a:noFill/>
              <a:ln cap="flat" cmpd="sng" w="28575">
                <a:solidFill>
                  <a:srgbClr val="4A7DBA"/>
                </a:solidFill>
                <a:prstDash val="solid"/>
                <a:round/>
                <a:headEnd len="sm" w="sm" type="none"/>
                <a:tailEnd len="med" w="med" type="triangle"/>
              </a:ln>
            </p:spPr>
          </p:cxnSp>
          <p:cxnSp>
            <p:nvCxnSpPr>
              <p:cNvPr id="337" name="Google Shape;337;p7"/>
              <p:cNvCxnSpPr>
                <a:stCxn id="321" idx="3"/>
                <a:endCxn id="322" idx="0"/>
              </p:cNvCxnSpPr>
              <p:nvPr/>
            </p:nvCxnSpPr>
            <p:spPr>
              <a:xfrm flipH="1">
                <a:off x="1101094" y="4375267"/>
                <a:ext cx="749700" cy="852000"/>
              </a:xfrm>
              <a:prstGeom prst="bentConnector2">
                <a:avLst/>
              </a:prstGeom>
              <a:noFill/>
              <a:ln cap="flat" cmpd="sng" w="28575">
                <a:solidFill>
                  <a:srgbClr val="0070C0"/>
                </a:solidFill>
                <a:prstDash val="solid"/>
                <a:round/>
                <a:headEnd len="sm" w="sm" type="none"/>
                <a:tailEnd len="med" w="med" type="triangle"/>
              </a:ln>
            </p:spPr>
          </p:cxnSp>
          <p:cxnSp>
            <p:nvCxnSpPr>
              <p:cNvPr id="338" name="Google Shape;338;p7"/>
              <p:cNvCxnSpPr/>
              <p:nvPr/>
            </p:nvCxnSpPr>
            <p:spPr>
              <a:xfrm>
                <a:off x="6291072" y="3340048"/>
                <a:ext cx="1828800" cy="0"/>
              </a:xfrm>
              <a:prstGeom prst="straightConnector1">
                <a:avLst/>
              </a:prstGeom>
              <a:noFill/>
              <a:ln cap="flat" cmpd="sng" w="28575">
                <a:solidFill>
                  <a:srgbClr val="4A7DBA"/>
                </a:solidFill>
                <a:prstDash val="solid"/>
                <a:round/>
                <a:headEnd len="med" w="med" type="triangle"/>
                <a:tailEnd len="med" w="med" type="triangle"/>
              </a:ln>
            </p:spPr>
          </p:cxnSp>
          <p:cxnSp>
            <p:nvCxnSpPr>
              <p:cNvPr id="339" name="Google Shape;339;p7"/>
              <p:cNvCxnSpPr>
                <a:stCxn id="326" idx="0"/>
                <a:endCxn id="325" idx="2"/>
              </p:cNvCxnSpPr>
              <p:nvPr/>
            </p:nvCxnSpPr>
            <p:spPr>
              <a:xfrm rot="-5400000">
                <a:off x="7421527" y="3654920"/>
                <a:ext cx="1305300" cy="1563000"/>
              </a:xfrm>
              <a:prstGeom prst="bentConnector3">
                <a:avLst>
                  <a:gd fmla="val 50000" name="adj1"/>
                </a:avLst>
              </a:prstGeom>
              <a:noFill/>
              <a:ln cap="flat" cmpd="sng" w="28575">
                <a:solidFill>
                  <a:schemeClr val="accent1"/>
                </a:solidFill>
                <a:prstDash val="solid"/>
                <a:round/>
                <a:headEnd len="sm" w="sm" type="none"/>
                <a:tailEnd len="sm" w="sm" type="none"/>
              </a:ln>
            </p:spPr>
          </p:cxnSp>
          <p:cxnSp>
            <p:nvCxnSpPr>
              <p:cNvPr id="340" name="Google Shape;340;p7"/>
              <p:cNvCxnSpPr>
                <a:stCxn id="327" idx="0"/>
                <a:endCxn id="325" idx="2"/>
              </p:cNvCxnSpPr>
              <p:nvPr/>
            </p:nvCxnSpPr>
            <p:spPr>
              <a:xfrm rot="-5400000">
                <a:off x="7995132" y="4228520"/>
                <a:ext cx="1305300" cy="415800"/>
              </a:xfrm>
              <a:prstGeom prst="bentConnector3">
                <a:avLst>
                  <a:gd fmla="val 50000" name="adj1"/>
                </a:avLst>
              </a:prstGeom>
              <a:noFill/>
              <a:ln cap="flat" cmpd="sng" w="28575">
                <a:solidFill>
                  <a:srgbClr val="4A7DBA"/>
                </a:solidFill>
                <a:prstDash val="solid"/>
                <a:round/>
                <a:headEnd len="sm" w="sm" type="none"/>
                <a:tailEnd len="sm" w="sm" type="none"/>
              </a:ln>
            </p:spPr>
          </p:cxnSp>
          <p:cxnSp>
            <p:nvCxnSpPr>
              <p:cNvPr id="341" name="Google Shape;341;p7"/>
              <p:cNvCxnSpPr>
                <a:stCxn id="329" idx="0"/>
                <a:endCxn id="325" idx="2"/>
              </p:cNvCxnSpPr>
              <p:nvPr/>
            </p:nvCxnSpPr>
            <p:spPr>
              <a:xfrm flipH="1" rot="5400000">
                <a:off x="9080579" y="3558867"/>
                <a:ext cx="1302300" cy="1752300"/>
              </a:xfrm>
              <a:prstGeom prst="bentConnector3">
                <a:avLst>
                  <a:gd fmla="val 50000" name="adj1"/>
                </a:avLst>
              </a:prstGeom>
              <a:noFill/>
              <a:ln cap="flat" cmpd="sng" w="28575">
                <a:solidFill>
                  <a:srgbClr val="0070C0"/>
                </a:solidFill>
                <a:prstDash val="solid"/>
                <a:round/>
                <a:headEnd len="sm" w="sm" type="none"/>
                <a:tailEnd len="sm" w="sm" type="none"/>
              </a:ln>
            </p:spPr>
          </p:cxnSp>
          <p:cxnSp>
            <p:nvCxnSpPr>
              <p:cNvPr id="342" name="Google Shape;342;p7"/>
              <p:cNvCxnSpPr/>
              <p:nvPr/>
            </p:nvCxnSpPr>
            <p:spPr>
              <a:xfrm rot="10800000">
                <a:off x="9411623" y="4428829"/>
                <a:ext cx="1" cy="657338"/>
              </a:xfrm>
              <a:prstGeom prst="straightConnector1">
                <a:avLst/>
              </a:prstGeom>
              <a:noFill/>
              <a:ln cap="flat" cmpd="sng" w="28575">
                <a:solidFill>
                  <a:srgbClr val="0070C0"/>
                </a:solidFill>
                <a:prstDash val="solid"/>
                <a:round/>
                <a:headEnd len="sm" w="sm" type="none"/>
                <a:tailEnd len="sm" w="sm" type="none"/>
              </a:ln>
            </p:spPr>
          </p:cxnSp>
          <p:sp>
            <p:nvSpPr>
              <p:cNvPr id="343" name="Google Shape;343;p7"/>
              <p:cNvSpPr txBox="1"/>
              <p:nvPr/>
            </p:nvSpPr>
            <p:spPr>
              <a:xfrm>
                <a:off x="5120639" y="6374139"/>
                <a:ext cx="5487240" cy="40010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zh-TW" sz="1350">
                    <a:solidFill>
                      <a:srgbClr val="5C727C"/>
                    </a:solidFill>
                    <a:latin typeface="Arial"/>
                    <a:ea typeface="Arial"/>
                    <a:cs typeface="Arial"/>
                    <a:sym typeface="Arial"/>
                  </a:rPr>
                  <a:t>數據傳送(溫度計/血壓計/體重計/讀卡機)</a:t>
                </a:r>
                <a:endParaRPr sz="1350">
                  <a:solidFill>
                    <a:srgbClr val="5C727C"/>
                  </a:solidFill>
                  <a:latin typeface="Arial"/>
                  <a:ea typeface="Arial"/>
                  <a:cs typeface="Arial"/>
                  <a:sym typeface="Arial"/>
                </a:endParaRPr>
              </a:p>
            </p:txBody>
          </p:sp>
          <p:sp>
            <p:nvSpPr>
              <p:cNvPr id="344" name="Google Shape;344;p7"/>
              <p:cNvSpPr txBox="1"/>
              <p:nvPr/>
            </p:nvSpPr>
            <p:spPr>
              <a:xfrm>
                <a:off x="2794926" y="4365047"/>
                <a:ext cx="1810207" cy="67710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zh-TW" sz="1350">
                    <a:solidFill>
                      <a:srgbClr val="5C727C"/>
                    </a:solidFill>
                    <a:latin typeface="Arial"/>
                    <a:ea typeface="Arial"/>
                    <a:cs typeface="Arial"/>
                    <a:sym typeface="Arial"/>
                  </a:rPr>
                  <a:t>數據哪些已輸入</a:t>
                </a:r>
                <a:endParaRPr/>
              </a:p>
            </p:txBody>
          </p:sp>
          <p:sp>
            <p:nvSpPr>
              <p:cNvPr id="345" name="Google Shape;345;p7"/>
              <p:cNvSpPr txBox="1"/>
              <p:nvPr/>
            </p:nvSpPr>
            <p:spPr>
              <a:xfrm rot="1549418">
                <a:off x="3742800" y="2585072"/>
                <a:ext cx="2118875" cy="40010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zh-TW" sz="1350">
                    <a:solidFill>
                      <a:srgbClr val="5C727C"/>
                    </a:solidFill>
                    <a:latin typeface="Arial"/>
                    <a:ea typeface="Arial"/>
                    <a:cs typeface="Arial"/>
                    <a:sym typeface="Arial"/>
                  </a:rPr>
                  <a:t>已完成哪些動作</a:t>
                </a:r>
                <a:endParaRPr/>
              </a:p>
            </p:txBody>
          </p:sp>
          <p:sp>
            <p:nvSpPr>
              <p:cNvPr id="346" name="Google Shape;346;p7"/>
              <p:cNvSpPr txBox="1"/>
              <p:nvPr/>
            </p:nvSpPr>
            <p:spPr>
              <a:xfrm>
                <a:off x="6306516" y="3387087"/>
                <a:ext cx="1783045" cy="67710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zh-TW" sz="1350">
                    <a:solidFill>
                      <a:srgbClr val="5C727C"/>
                    </a:solidFill>
                    <a:latin typeface="Arial"/>
                    <a:ea typeface="Arial"/>
                    <a:cs typeface="Arial"/>
                    <a:sym typeface="Arial"/>
                  </a:rPr>
                  <a:t>互動(詢問/提醒</a:t>
                </a:r>
                <a:r>
                  <a:rPr lang="zh-TW" sz="1350">
                    <a:solidFill>
                      <a:schemeClr val="dk1"/>
                    </a:solidFill>
                    <a:latin typeface="Calibri"/>
                    <a:ea typeface="Calibri"/>
                    <a:cs typeface="Calibri"/>
                    <a:sym typeface="Calibri"/>
                  </a:rPr>
                  <a:t>)</a:t>
                </a:r>
                <a:endParaRPr sz="1350">
                  <a:solidFill>
                    <a:schemeClr val="dk1"/>
                  </a:solidFill>
                  <a:latin typeface="Calibri"/>
                  <a:ea typeface="Calibri"/>
                  <a:cs typeface="Calibri"/>
                  <a:sym typeface="Calibri"/>
                </a:endParaRPr>
              </a:p>
            </p:txBody>
          </p:sp>
          <p:sp>
            <p:nvSpPr>
              <p:cNvPr id="347" name="Google Shape;347;p7"/>
              <p:cNvSpPr txBox="1"/>
              <p:nvPr/>
            </p:nvSpPr>
            <p:spPr>
              <a:xfrm>
                <a:off x="643364" y="3973555"/>
                <a:ext cx="298127" cy="123110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zh-TW" sz="1350">
                    <a:solidFill>
                      <a:srgbClr val="5C727C"/>
                    </a:solidFill>
                    <a:latin typeface="Arial"/>
                    <a:ea typeface="Arial"/>
                    <a:cs typeface="Arial"/>
                    <a:sym typeface="Arial"/>
                  </a:rPr>
                  <a:t>資料匯入</a:t>
                </a:r>
                <a:endParaRPr/>
              </a:p>
            </p:txBody>
          </p:sp>
          <p:sp>
            <p:nvSpPr>
              <p:cNvPr id="348" name="Google Shape;348;p7"/>
              <p:cNvSpPr txBox="1"/>
              <p:nvPr/>
            </p:nvSpPr>
            <p:spPr>
              <a:xfrm>
                <a:off x="6636811" y="4084735"/>
                <a:ext cx="3094907" cy="40010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zh-TW" sz="1350">
                    <a:solidFill>
                      <a:srgbClr val="5C727C"/>
                    </a:solidFill>
                    <a:latin typeface="Arial"/>
                    <a:ea typeface="Arial"/>
                    <a:cs typeface="Arial"/>
                    <a:sym typeface="Arial"/>
                  </a:rPr>
                  <a:t>做出動作(插入/量測</a:t>
                </a:r>
                <a:r>
                  <a:rPr lang="zh-TW" sz="1350">
                    <a:solidFill>
                      <a:schemeClr val="dk1"/>
                    </a:solidFill>
                    <a:latin typeface="Calibri"/>
                    <a:ea typeface="Calibri"/>
                    <a:cs typeface="Calibri"/>
                    <a:sym typeface="Calibri"/>
                  </a:rPr>
                  <a:t>)</a:t>
                </a:r>
                <a:endParaRPr sz="1350">
                  <a:solidFill>
                    <a:schemeClr val="dk1"/>
                  </a:solidFill>
                  <a:latin typeface="Calibri"/>
                  <a:ea typeface="Calibri"/>
                  <a:cs typeface="Calibri"/>
                  <a:sym typeface="Calibri"/>
                </a:endParaRPr>
              </a:p>
            </p:txBody>
          </p:sp>
          <p:sp>
            <p:nvSpPr>
              <p:cNvPr id="349" name="Google Shape;349;p7"/>
              <p:cNvSpPr txBox="1"/>
              <p:nvPr/>
            </p:nvSpPr>
            <p:spPr>
              <a:xfrm>
                <a:off x="676820" y="6344337"/>
                <a:ext cx="689523" cy="67710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zh-TW" sz="1350">
                    <a:solidFill>
                      <a:srgbClr val="868782"/>
                    </a:solidFill>
                    <a:latin typeface="Arial"/>
                    <a:ea typeface="Arial"/>
                    <a:cs typeface="Arial"/>
                    <a:sym typeface="Arial"/>
                  </a:rPr>
                  <a:t>網頁</a:t>
                </a:r>
                <a:endParaRPr/>
              </a:p>
            </p:txBody>
          </p:sp>
          <p:sp>
            <p:nvSpPr>
              <p:cNvPr id="350" name="Google Shape;350;p7"/>
              <p:cNvSpPr txBox="1"/>
              <p:nvPr/>
            </p:nvSpPr>
            <p:spPr>
              <a:xfrm>
                <a:off x="1647812" y="3485229"/>
                <a:ext cx="1373535" cy="40010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zh-TW" sz="1350">
                    <a:solidFill>
                      <a:srgbClr val="868782"/>
                    </a:solidFill>
                    <a:latin typeface="Arial"/>
                    <a:ea typeface="Arial"/>
                    <a:cs typeface="Arial"/>
                    <a:sym typeface="Arial"/>
                  </a:rPr>
                  <a:t>Data base</a:t>
                </a:r>
                <a:endParaRPr sz="1350">
                  <a:solidFill>
                    <a:srgbClr val="868782"/>
                  </a:solidFill>
                  <a:latin typeface="Arial"/>
                  <a:ea typeface="Arial"/>
                  <a:cs typeface="Arial"/>
                  <a:sym typeface="Arial"/>
                </a:endParaRPr>
              </a:p>
            </p:txBody>
          </p:sp>
          <p:sp>
            <p:nvSpPr>
              <p:cNvPr id="351" name="Google Shape;351;p7"/>
              <p:cNvSpPr txBox="1"/>
              <p:nvPr/>
            </p:nvSpPr>
            <p:spPr>
              <a:xfrm>
                <a:off x="2334579" y="5759110"/>
                <a:ext cx="1365449" cy="40010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zh-TW" sz="1350">
                    <a:solidFill>
                      <a:srgbClr val="5C727C"/>
                    </a:solidFill>
                    <a:latin typeface="Arial"/>
                    <a:ea typeface="Arial"/>
                    <a:cs typeface="Arial"/>
                    <a:sym typeface="Arial"/>
                  </a:rPr>
                  <a:t>資料輸入</a:t>
                </a:r>
                <a:endParaRPr/>
              </a:p>
            </p:txBody>
          </p:sp>
          <p:cxnSp>
            <p:nvCxnSpPr>
              <p:cNvPr id="352" name="Google Shape;352;p7"/>
              <p:cNvCxnSpPr>
                <a:stCxn id="322" idx="1"/>
                <a:endCxn id="318" idx="1"/>
              </p:cNvCxnSpPr>
              <p:nvPr/>
            </p:nvCxnSpPr>
            <p:spPr>
              <a:xfrm flipH="1" rot="10800000">
                <a:off x="569032" y="2691610"/>
                <a:ext cx="1230900" cy="3067500"/>
              </a:xfrm>
              <a:prstGeom prst="bentConnector3">
                <a:avLst>
                  <a:gd fmla="val -65595" name="adj1"/>
                </a:avLst>
              </a:prstGeom>
              <a:noFill/>
              <a:ln cap="flat" cmpd="sng" w="28575">
                <a:solidFill>
                  <a:srgbClr val="4A7DBA"/>
                </a:solidFill>
                <a:prstDash val="solid"/>
                <a:round/>
                <a:headEnd len="med" w="med" type="triangle"/>
                <a:tailEnd len="med" w="med" type="triangle"/>
              </a:ln>
            </p:spPr>
          </p:cxnSp>
          <p:sp>
            <p:nvSpPr>
              <p:cNvPr id="353" name="Google Shape;353;p7"/>
              <p:cNvSpPr txBox="1"/>
              <p:nvPr/>
            </p:nvSpPr>
            <p:spPr>
              <a:xfrm rot="1549143">
                <a:off x="3514652" y="3051051"/>
                <a:ext cx="1919513" cy="40010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zh-TW" sz="1350">
                    <a:solidFill>
                      <a:srgbClr val="5C727C"/>
                    </a:solidFill>
                    <a:latin typeface="Arial"/>
                    <a:ea typeface="Arial"/>
                    <a:cs typeface="Arial"/>
                    <a:sym typeface="Arial"/>
                  </a:rPr>
                  <a:t>分析結果傳遞</a:t>
                </a:r>
                <a:endParaRPr/>
              </a:p>
            </p:txBody>
          </p:sp>
        </p:gr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8"/>
          <p:cNvSpPr txBox="1"/>
          <p:nvPr/>
        </p:nvSpPr>
        <p:spPr>
          <a:xfrm>
            <a:off x="455345" y="605769"/>
            <a:ext cx="6549808" cy="60016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zh-TW" sz="3300">
                <a:solidFill>
                  <a:srgbClr val="48A1AE"/>
                </a:solidFill>
                <a:latin typeface="Times New Roman"/>
                <a:ea typeface="Times New Roman"/>
                <a:cs typeface="Times New Roman"/>
                <a:sym typeface="Times New Roman"/>
              </a:rPr>
              <a:t>System’s Finite State Machine </a:t>
            </a:r>
            <a:endParaRPr/>
          </a:p>
        </p:txBody>
      </p:sp>
      <p:grpSp>
        <p:nvGrpSpPr>
          <p:cNvPr id="360" name="Google Shape;360;p8"/>
          <p:cNvGrpSpPr/>
          <p:nvPr/>
        </p:nvGrpSpPr>
        <p:grpSpPr>
          <a:xfrm>
            <a:off x="70360" y="1311323"/>
            <a:ext cx="9003279" cy="4064355"/>
            <a:chOff x="152423" y="1150103"/>
            <a:chExt cx="12004372" cy="5419139"/>
          </a:xfrm>
        </p:grpSpPr>
        <p:sp>
          <p:nvSpPr>
            <p:cNvPr id="361" name="Google Shape;361;p8"/>
            <p:cNvSpPr/>
            <p:nvPr/>
          </p:nvSpPr>
          <p:spPr>
            <a:xfrm>
              <a:off x="2434497" y="3523541"/>
              <a:ext cx="1606147" cy="1572655"/>
            </a:xfrm>
            <a:prstGeom prst="ellipse">
              <a:avLst/>
            </a:prstGeom>
            <a:solidFill>
              <a:srgbClr val="B6DDE7"/>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zh-TW" sz="1200">
                  <a:solidFill>
                    <a:srgbClr val="5C727C"/>
                  </a:solidFill>
                  <a:latin typeface="Microsoft JhengHei"/>
                  <a:ea typeface="Microsoft JhengHei"/>
                  <a:cs typeface="Microsoft JhengHei"/>
                  <a:sym typeface="Microsoft JhengHei"/>
                </a:rPr>
                <a:t>C=1</a:t>
              </a:r>
              <a:endParaRPr/>
            </a:p>
            <a:p>
              <a:pPr indent="0" lvl="0" marL="0" marR="0" rtl="0" algn="ctr">
                <a:spcBef>
                  <a:spcPts val="0"/>
                </a:spcBef>
                <a:spcAft>
                  <a:spcPts val="0"/>
                </a:spcAft>
                <a:buNone/>
              </a:pPr>
              <a:r>
                <a:rPr lang="zh-TW" sz="1200">
                  <a:solidFill>
                    <a:srgbClr val="5C727C"/>
                  </a:solidFill>
                  <a:latin typeface="Microsoft JhengHei"/>
                  <a:ea typeface="Microsoft JhengHei"/>
                  <a:cs typeface="Microsoft JhengHei"/>
                  <a:sym typeface="Microsoft JhengHei"/>
                </a:rPr>
                <a:t>Device=0</a:t>
              </a:r>
              <a:endParaRPr/>
            </a:p>
            <a:p>
              <a:pPr indent="0" lvl="0" marL="0" marR="0" rtl="0" algn="ctr">
                <a:spcBef>
                  <a:spcPts val="0"/>
                </a:spcBef>
                <a:spcAft>
                  <a:spcPts val="0"/>
                </a:spcAft>
                <a:buNone/>
              </a:pPr>
              <a:r>
                <a:rPr lang="zh-TW" sz="1200">
                  <a:solidFill>
                    <a:srgbClr val="5C727C"/>
                  </a:solidFill>
                  <a:latin typeface="Microsoft JhengHei"/>
                  <a:ea typeface="Microsoft JhengHei"/>
                  <a:cs typeface="Microsoft JhengHei"/>
                  <a:sym typeface="Microsoft JhengHei"/>
                </a:rPr>
                <a:t>Waiting</a:t>
              </a:r>
              <a:endParaRPr/>
            </a:p>
            <a:p>
              <a:pPr indent="0" lvl="0" marL="0" marR="0" rtl="0" algn="ctr">
                <a:spcBef>
                  <a:spcPts val="0"/>
                </a:spcBef>
                <a:spcAft>
                  <a:spcPts val="0"/>
                </a:spcAft>
                <a:buNone/>
              </a:pPr>
              <a:r>
                <a:rPr lang="zh-TW" sz="1200">
                  <a:solidFill>
                    <a:srgbClr val="5C727C"/>
                  </a:solidFill>
                  <a:latin typeface="Microsoft JhengHei"/>
                  <a:ea typeface="Microsoft JhengHei"/>
                  <a:cs typeface="Microsoft JhengHei"/>
                  <a:sym typeface="Microsoft JhengHei"/>
                </a:rPr>
                <a:t>Device</a:t>
              </a:r>
              <a:endParaRPr sz="1200">
                <a:solidFill>
                  <a:srgbClr val="5C727C"/>
                </a:solidFill>
                <a:latin typeface="Microsoft JhengHei"/>
                <a:ea typeface="Microsoft JhengHei"/>
                <a:cs typeface="Microsoft JhengHei"/>
                <a:sym typeface="Microsoft JhengHei"/>
              </a:endParaRPr>
            </a:p>
          </p:txBody>
        </p:sp>
        <p:sp>
          <p:nvSpPr>
            <p:cNvPr id="362" name="Google Shape;362;p8"/>
            <p:cNvSpPr/>
            <p:nvPr/>
          </p:nvSpPr>
          <p:spPr>
            <a:xfrm>
              <a:off x="10550648" y="3523539"/>
              <a:ext cx="1606147" cy="1572655"/>
            </a:xfrm>
            <a:prstGeom prst="ellipse">
              <a:avLst/>
            </a:prstGeom>
            <a:solidFill>
              <a:srgbClr val="B6DDE7"/>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zh-TW" sz="1200">
                  <a:solidFill>
                    <a:srgbClr val="5C727C"/>
                  </a:solidFill>
                  <a:latin typeface="Microsoft JhengHei"/>
                  <a:ea typeface="Microsoft JhengHei"/>
                  <a:cs typeface="Microsoft JhengHei"/>
                  <a:sym typeface="Microsoft JhengHei"/>
                </a:rPr>
                <a:t>顯示QRCode</a:t>
              </a:r>
              <a:endParaRPr sz="1200">
                <a:solidFill>
                  <a:srgbClr val="5C727C"/>
                </a:solidFill>
                <a:latin typeface="Microsoft JhengHei"/>
                <a:ea typeface="Microsoft JhengHei"/>
                <a:cs typeface="Microsoft JhengHei"/>
                <a:sym typeface="Microsoft JhengHei"/>
              </a:endParaRPr>
            </a:p>
          </p:txBody>
        </p:sp>
        <p:sp>
          <p:nvSpPr>
            <p:cNvPr id="363" name="Google Shape;363;p8"/>
            <p:cNvSpPr/>
            <p:nvPr/>
          </p:nvSpPr>
          <p:spPr>
            <a:xfrm>
              <a:off x="8479348" y="3523539"/>
              <a:ext cx="1606147" cy="1572655"/>
            </a:xfrm>
            <a:prstGeom prst="ellipse">
              <a:avLst/>
            </a:prstGeom>
            <a:solidFill>
              <a:srgbClr val="B6DDE7"/>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zh-TW" sz="1200">
                  <a:solidFill>
                    <a:srgbClr val="5C727C"/>
                  </a:solidFill>
                  <a:latin typeface="Calibri"/>
                  <a:ea typeface="Calibri"/>
                  <a:cs typeface="Calibri"/>
                  <a:sym typeface="Calibri"/>
                </a:rPr>
                <a:t>C=1</a:t>
              </a:r>
              <a:endParaRPr/>
            </a:p>
            <a:p>
              <a:pPr indent="0" lvl="0" marL="0" marR="0" rtl="0" algn="ctr">
                <a:spcBef>
                  <a:spcPts val="0"/>
                </a:spcBef>
                <a:spcAft>
                  <a:spcPts val="0"/>
                </a:spcAft>
                <a:buNone/>
              </a:pPr>
              <a:r>
                <a:rPr lang="zh-TW" sz="1200">
                  <a:solidFill>
                    <a:srgbClr val="5C727C"/>
                  </a:solidFill>
                  <a:latin typeface="Calibri"/>
                  <a:ea typeface="Calibri"/>
                  <a:cs typeface="Calibri"/>
                  <a:sym typeface="Calibri"/>
                </a:rPr>
                <a:t>T=1</a:t>
              </a:r>
              <a:endParaRPr/>
            </a:p>
            <a:p>
              <a:pPr indent="0" lvl="0" marL="0" marR="0" rtl="0" algn="ctr">
                <a:spcBef>
                  <a:spcPts val="0"/>
                </a:spcBef>
                <a:spcAft>
                  <a:spcPts val="0"/>
                </a:spcAft>
                <a:buNone/>
              </a:pPr>
              <a:r>
                <a:rPr lang="zh-TW" sz="1200">
                  <a:solidFill>
                    <a:srgbClr val="5C727C"/>
                  </a:solidFill>
                  <a:latin typeface="Calibri"/>
                  <a:ea typeface="Calibri"/>
                  <a:cs typeface="Calibri"/>
                  <a:sym typeface="Calibri"/>
                </a:rPr>
                <a:t>W=1</a:t>
              </a:r>
              <a:endParaRPr/>
            </a:p>
            <a:p>
              <a:pPr indent="0" lvl="0" marL="0" marR="0" rtl="0" algn="ctr">
                <a:spcBef>
                  <a:spcPts val="0"/>
                </a:spcBef>
                <a:spcAft>
                  <a:spcPts val="0"/>
                </a:spcAft>
                <a:buNone/>
              </a:pPr>
              <a:r>
                <a:rPr lang="zh-TW" sz="1200">
                  <a:solidFill>
                    <a:srgbClr val="5C727C"/>
                  </a:solidFill>
                  <a:latin typeface="Calibri"/>
                  <a:ea typeface="Calibri"/>
                  <a:cs typeface="Calibri"/>
                  <a:sym typeface="Calibri"/>
                </a:rPr>
                <a:t>P=1</a:t>
              </a:r>
              <a:endParaRPr/>
            </a:p>
            <a:p>
              <a:pPr indent="0" lvl="0" marL="0" marR="0" rtl="0" algn="ctr">
                <a:spcBef>
                  <a:spcPts val="0"/>
                </a:spcBef>
                <a:spcAft>
                  <a:spcPts val="0"/>
                </a:spcAft>
                <a:buNone/>
              </a:pPr>
              <a:r>
                <a:rPr lang="zh-TW" sz="1200">
                  <a:solidFill>
                    <a:srgbClr val="5C727C"/>
                  </a:solidFill>
                  <a:latin typeface="Microsoft JhengHei"/>
                  <a:ea typeface="Microsoft JhengHei"/>
                  <a:cs typeface="Microsoft JhengHei"/>
                  <a:sym typeface="Microsoft JhengHei"/>
                </a:rPr>
                <a:t>說出數據</a:t>
              </a:r>
              <a:endParaRPr sz="1200">
                <a:solidFill>
                  <a:srgbClr val="5C727C"/>
                </a:solidFill>
                <a:latin typeface="Microsoft JhengHei"/>
                <a:ea typeface="Microsoft JhengHei"/>
                <a:cs typeface="Microsoft JhengHei"/>
                <a:sym typeface="Microsoft JhengHei"/>
              </a:endParaRPr>
            </a:p>
            <a:p>
              <a:pPr indent="0" lvl="0" marL="0" marR="0" rtl="0" algn="ctr">
                <a:spcBef>
                  <a:spcPts val="0"/>
                </a:spcBef>
                <a:spcAft>
                  <a:spcPts val="0"/>
                </a:spcAft>
                <a:buNone/>
              </a:pPr>
              <a:r>
                <a:rPr lang="zh-TW" sz="1200">
                  <a:solidFill>
                    <a:srgbClr val="5C727C"/>
                  </a:solidFill>
                  <a:latin typeface="Microsoft JhengHei"/>
                  <a:ea typeface="Microsoft JhengHei"/>
                  <a:cs typeface="Microsoft JhengHei"/>
                  <a:sym typeface="Microsoft JhengHei"/>
                </a:rPr>
                <a:t>及建議</a:t>
              </a:r>
              <a:endParaRPr/>
            </a:p>
          </p:txBody>
        </p:sp>
        <p:sp>
          <p:nvSpPr>
            <p:cNvPr id="364" name="Google Shape;364;p8"/>
            <p:cNvSpPr/>
            <p:nvPr/>
          </p:nvSpPr>
          <p:spPr>
            <a:xfrm>
              <a:off x="6660901" y="4723412"/>
              <a:ext cx="1606147" cy="1572655"/>
            </a:xfrm>
            <a:prstGeom prst="ellipse">
              <a:avLst/>
            </a:prstGeom>
            <a:solidFill>
              <a:srgbClr val="B6DDE7"/>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zh-TW" sz="1200">
                  <a:solidFill>
                    <a:srgbClr val="5C727C"/>
                  </a:solidFill>
                  <a:latin typeface="Calibri"/>
                  <a:ea typeface="Calibri"/>
                  <a:cs typeface="Calibri"/>
                  <a:sym typeface="Calibri"/>
                </a:rPr>
                <a:t>C=1</a:t>
              </a:r>
              <a:endParaRPr/>
            </a:p>
            <a:p>
              <a:pPr indent="0" lvl="0" marL="0" marR="0" rtl="0" algn="ctr">
                <a:spcBef>
                  <a:spcPts val="0"/>
                </a:spcBef>
                <a:spcAft>
                  <a:spcPts val="0"/>
                </a:spcAft>
                <a:buNone/>
              </a:pPr>
              <a:r>
                <a:rPr lang="zh-TW" sz="1200">
                  <a:solidFill>
                    <a:srgbClr val="5C727C"/>
                  </a:solidFill>
                  <a:latin typeface="Calibri"/>
                  <a:ea typeface="Calibri"/>
                  <a:cs typeface="Calibri"/>
                  <a:sym typeface="Calibri"/>
                </a:rPr>
                <a:t>T=1</a:t>
              </a:r>
              <a:endParaRPr/>
            </a:p>
            <a:p>
              <a:pPr indent="0" lvl="0" marL="0" marR="0" rtl="0" algn="ctr">
                <a:spcBef>
                  <a:spcPts val="0"/>
                </a:spcBef>
                <a:spcAft>
                  <a:spcPts val="0"/>
                </a:spcAft>
                <a:buNone/>
              </a:pPr>
              <a:r>
                <a:rPr lang="zh-TW" sz="1200">
                  <a:solidFill>
                    <a:srgbClr val="5C727C"/>
                  </a:solidFill>
                  <a:latin typeface="Calibri"/>
                  <a:ea typeface="Calibri"/>
                  <a:cs typeface="Calibri"/>
                  <a:sym typeface="Calibri"/>
                </a:rPr>
                <a:t>P=1</a:t>
              </a:r>
              <a:endParaRPr/>
            </a:p>
            <a:p>
              <a:pPr indent="0" lvl="0" marL="0" marR="0" rtl="0" algn="ctr">
                <a:spcBef>
                  <a:spcPts val="0"/>
                </a:spcBef>
                <a:spcAft>
                  <a:spcPts val="0"/>
                </a:spcAft>
                <a:buNone/>
              </a:pPr>
              <a:r>
                <a:rPr lang="zh-TW" sz="1200">
                  <a:solidFill>
                    <a:srgbClr val="5C727C"/>
                  </a:solidFill>
                  <a:latin typeface="Microsoft JhengHei"/>
                  <a:ea typeface="Microsoft JhengHei"/>
                  <a:cs typeface="Microsoft JhengHei"/>
                  <a:sym typeface="Microsoft JhengHei"/>
                </a:rPr>
                <a:t>說出數據</a:t>
              </a:r>
              <a:endParaRPr sz="1200">
                <a:solidFill>
                  <a:srgbClr val="5C727C"/>
                </a:solidFill>
                <a:latin typeface="Microsoft JhengHei"/>
                <a:ea typeface="Microsoft JhengHei"/>
                <a:cs typeface="Microsoft JhengHei"/>
                <a:sym typeface="Microsoft JhengHei"/>
              </a:endParaRPr>
            </a:p>
            <a:p>
              <a:pPr indent="0" lvl="0" marL="0" marR="0" rtl="0" algn="ctr">
                <a:spcBef>
                  <a:spcPts val="0"/>
                </a:spcBef>
                <a:spcAft>
                  <a:spcPts val="0"/>
                </a:spcAft>
                <a:buNone/>
              </a:pPr>
              <a:r>
                <a:rPr lang="zh-TW" sz="1200">
                  <a:solidFill>
                    <a:srgbClr val="5C727C"/>
                  </a:solidFill>
                  <a:latin typeface="Microsoft JhengHei"/>
                  <a:ea typeface="Microsoft JhengHei"/>
                  <a:cs typeface="Microsoft JhengHei"/>
                  <a:sym typeface="Microsoft JhengHei"/>
                </a:rPr>
                <a:t>及建議</a:t>
              </a:r>
              <a:endParaRPr/>
            </a:p>
          </p:txBody>
        </p:sp>
        <p:sp>
          <p:nvSpPr>
            <p:cNvPr id="365" name="Google Shape;365;p8"/>
            <p:cNvSpPr/>
            <p:nvPr/>
          </p:nvSpPr>
          <p:spPr>
            <a:xfrm>
              <a:off x="6651887" y="1966921"/>
              <a:ext cx="1606147" cy="1572655"/>
            </a:xfrm>
            <a:prstGeom prst="ellipse">
              <a:avLst/>
            </a:prstGeom>
            <a:solidFill>
              <a:srgbClr val="B6DDE7"/>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zh-TW" sz="1200">
                  <a:solidFill>
                    <a:srgbClr val="5C727C"/>
                  </a:solidFill>
                  <a:latin typeface="Microsoft JhengHei"/>
                  <a:ea typeface="Microsoft JhengHei"/>
                  <a:cs typeface="Microsoft JhengHei"/>
                  <a:sym typeface="Microsoft JhengHei"/>
                </a:rPr>
                <a:t>C=1</a:t>
              </a:r>
              <a:endParaRPr/>
            </a:p>
            <a:p>
              <a:pPr indent="0" lvl="0" marL="0" marR="0" rtl="0" algn="ctr">
                <a:spcBef>
                  <a:spcPts val="0"/>
                </a:spcBef>
                <a:spcAft>
                  <a:spcPts val="0"/>
                </a:spcAft>
                <a:buNone/>
              </a:pPr>
              <a:r>
                <a:rPr lang="zh-TW" sz="1200">
                  <a:solidFill>
                    <a:srgbClr val="5C727C"/>
                  </a:solidFill>
                  <a:latin typeface="Microsoft JhengHei"/>
                  <a:ea typeface="Microsoft JhengHei"/>
                  <a:cs typeface="Microsoft JhengHei"/>
                  <a:sym typeface="Microsoft JhengHei"/>
                </a:rPr>
                <a:t>T=1</a:t>
              </a:r>
              <a:endParaRPr/>
            </a:p>
            <a:p>
              <a:pPr indent="0" lvl="0" marL="0" marR="0" rtl="0" algn="ctr">
                <a:spcBef>
                  <a:spcPts val="0"/>
                </a:spcBef>
                <a:spcAft>
                  <a:spcPts val="0"/>
                </a:spcAft>
                <a:buNone/>
              </a:pPr>
              <a:r>
                <a:rPr lang="zh-TW" sz="1200">
                  <a:solidFill>
                    <a:srgbClr val="5C727C"/>
                  </a:solidFill>
                  <a:latin typeface="Microsoft JhengHei"/>
                  <a:ea typeface="Microsoft JhengHei"/>
                  <a:cs typeface="Microsoft JhengHei"/>
                  <a:sym typeface="Microsoft JhengHei"/>
                </a:rPr>
                <a:t>W=1</a:t>
              </a:r>
              <a:endParaRPr/>
            </a:p>
            <a:p>
              <a:pPr indent="0" lvl="0" marL="0" marR="0" rtl="0" algn="ctr">
                <a:spcBef>
                  <a:spcPts val="0"/>
                </a:spcBef>
                <a:spcAft>
                  <a:spcPts val="0"/>
                </a:spcAft>
                <a:buNone/>
              </a:pPr>
              <a:r>
                <a:rPr lang="zh-TW" sz="1200">
                  <a:solidFill>
                    <a:srgbClr val="5C727C"/>
                  </a:solidFill>
                  <a:latin typeface="Microsoft JhengHei"/>
                  <a:ea typeface="Microsoft JhengHei"/>
                  <a:cs typeface="Microsoft JhengHei"/>
                  <a:sym typeface="Microsoft JhengHei"/>
                </a:rPr>
                <a:t>說出數據</a:t>
              </a:r>
              <a:endParaRPr sz="1200">
                <a:solidFill>
                  <a:srgbClr val="5C727C"/>
                </a:solidFill>
                <a:latin typeface="Microsoft JhengHei"/>
                <a:ea typeface="Microsoft JhengHei"/>
                <a:cs typeface="Microsoft JhengHei"/>
                <a:sym typeface="Microsoft JhengHei"/>
              </a:endParaRPr>
            </a:p>
            <a:p>
              <a:pPr indent="0" lvl="0" marL="0" marR="0" rtl="0" algn="ctr">
                <a:spcBef>
                  <a:spcPts val="0"/>
                </a:spcBef>
                <a:spcAft>
                  <a:spcPts val="0"/>
                </a:spcAft>
                <a:buNone/>
              </a:pPr>
              <a:r>
                <a:rPr lang="zh-TW" sz="1200">
                  <a:solidFill>
                    <a:srgbClr val="5C727C"/>
                  </a:solidFill>
                  <a:latin typeface="Microsoft JhengHei"/>
                  <a:ea typeface="Microsoft JhengHei"/>
                  <a:cs typeface="Microsoft JhengHei"/>
                  <a:sym typeface="Microsoft JhengHei"/>
                </a:rPr>
                <a:t>及建議</a:t>
              </a:r>
              <a:endParaRPr/>
            </a:p>
          </p:txBody>
        </p:sp>
        <p:sp>
          <p:nvSpPr>
            <p:cNvPr id="366" name="Google Shape;366;p8"/>
            <p:cNvSpPr/>
            <p:nvPr/>
          </p:nvSpPr>
          <p:spPr>
            <a:xfrm>
              <a:off x="4790711" y="3529892"/>
              <a:ext cx="1606147" cy="1572655"/>
            </a:xfrm>
            <a:prstGeom prst="ellipse">
              <a:avLst/>
            </a:prstGeom>
            <a:solidFill>
              <a:srgbClr val="B6DDE7"/>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zh-TW" sz="1200">
                  <a:solidFill>
                    <a:srgbClr val="5C727C"/>
                  </a:solidFill>
                  <a:latin typeface="Microsoft JhengHei"/>
                  <a:ea typeface="Microsoft JhengHei"/>
                  <a:cs typeface="Microsoft JhengHei"/>
                  <a:sym typeface="Microsoft JhengHei"/>
                </a:rPr>
                <a:t>C=1</a:t>
              </a:r>
              <a:endParaRPr/>
            </a:p>
            <a:p>
              <a:pPr indent="0" lvl="0" marL="0" marR="0" rtl="0" algn="ctr">
                <a:spcBef>
                  <a:spcPts val="0"/>
                </a:spcBef>
                <a:spcAft>
                  <a:spcPts val="0"/>
                </a:spcAft>
                <a:buNone/>
              </a:pPr>
              <a:r>
                <a:rPr lang="zh-TW" sz="1200">
                  <a:solidFill>
                    <a:srgbClr val="5C727C"/>
                  </a:solidFill>
                  <a:latin typeface="Microsoft JhengHei"/>
                  <a:ea typeface="Microsoft JhengHei"/>
                  <a:cs typeface="Microsoft JhengHei"/>
                  <a:sym typeface="Microsoft JhengHei"/>
                </a:rPr>
                <a:t>T=1</a:t>
              </a:r>
              <a:endParaRPr/>
            </a:p>
            <a:p>
              <a:pPr indent="0" lvl="0" marL="0" marR="0" rtl="0" algn="ctr">
                <a:spcBef>
                  <a:spcPts val="0"/>
                </a:spcBef>
                <a:spcAft>
                  <a:spcPts val="0"/>
                </a:spcAft>
                <a:buNone/>
              </a:pPr>
              <a:r>
                <a:rPr lang="zh-TW" sz="1200">
                  <a:solidFill>
                    <a:srgbClr val="5C727C"/>
                  </a:solidFill>
                  <a:latin typeface="Microsoft JhengHei"/>
                  <a:ea typeface="Microsoft JhengHei"/>
                  <a:cs typeface="Microsoft JhengHei"/>
                  <a:sym typeface="Microsoft JhengHei"/>
                </a:rPr>
                <a:t>說出數據及建議</a:t>
              </a:r>
              <a:endParaRPr sz="1200">
                <a:solidFill>
                  <a:srgbClr val="5C727C"/>
                </a:solidFill>
                <a:latin typeface="Microsoft JhengHei"/>
                <a:ea typeface="Microsoft JhengHei"/>
                <a:cs typeface="Microsoft JhengHei"/>
                <a:sym typeface="Microsoft JhengHei"/>
              </a:endParaRPr>
            </a:p>
          </p:txBody>
        </p:sp>
        <p:sp>
          <p:nvSpPr>
            <p:cNvPr id="367" name="Google Shape;367;p8"/>
            <p:cNvSpPr/>
            <p:nvPr/>
          </p:nvSpPr>
          <p:spPr>
            <a:xfrm>
              <a:off x="152423" y="3415296"/>
              <a:ext cx="1727755" cy="1680900"/>
            </a:xfrm>
            <a:prstGeom prst="ellipse">
              <a:avLst/>
            </a:prstGeom>
            <a:solidFill>
              <a:srgbClr val="B6DDE7"/>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zh-TW" sz="1200">
                  <a:solidFill>
                    <a:srgbClr val="5C727C"/>
                  </a:solidFill>
                  <a:latin typeface="Microsoft JhengHei"/>
                  <a:ea typeface="Microsoft JhengHei"/>
                  <a:cs typeface="Microsoft JhengHei"/>
                  <a:sym typeface="Microsoft JhengHei"/>
                </a:rPr>
                <a:t>Waiting</a:t>
              </a:r>
              <a:endParaRPr/>
            </a:p>
            <a:p>
              <a:pPr indent="0" lvl="0" marL="0" marR="0" rtl="0" algn="ctr">
                <a:spcBef>
                  <a:spcPts val="0"/>
                </a:spcBef>
                <a:spcAft>
                  <a:spcPts val="0"/>
                </a:spcAft>
                <a:buNone/>
              </a:pPr>
              <a:r>
                <a:rPr lang="zh-TW" sz="1200">
                  <a:solidFill>
                    <a:srgbClr val="5C727C"/>
                  </a:solidFill>
                  <a:latin typeface="Microsoft JhengHei"/>
                  <a:ea typeface="Microsoft JhengHei"/>
                  <a:cs typeface="Microsoft JhengHei"/>
                  <a:sym typeface="Microsoft JhengHei"/>
                </a:rPr>
                <a:t>Card</a:t>
              </a:r>
              <a:endParaRPr/>
            </a:p>
            <a:p>
              <a:pPr indent="0" lvl="0" marL="0" marR="0" rtl="0" algn="ctr">
                <a:spcBef>
                  <a:spcPts val="0"/>
                </a:spcBef>
                <a:spcAft>
                  <a:spcPts val="0"/>
                </a:spcAft>
                <a:buNone/>
              </a:pPr>
              <a:r>
                <a:rPr lang="zh-TW" sz="1200">
                  <a:solidFill>
                    <a:srgbClr val="5C727C"/>
                  </a:solidFill>
                  <a:latin typeface="Microsoft JhengHei"/>
                  <a:ea typeface="Microsoft JhengHei"/>
                  <a:cs typeface="Microsoft JhengHei"/>
                  <a:sym typeface="Microsoft JhengHei"/>
                </a:rPr>
                <a:t>+Face recognize</a:t>
              </a:r>
              <a:endParaRPr sz="1200">
                <a:solidFill>
                  <a:srgbClr val="5C727C"/>
                </a:solidFill>
                <a:latin typeface="Microsoft JhengHei"/>
                <a:ea typeface="Microsoft JhengHei"/>
                <a:cs typeface="Microsoft JhengHei"/>
                <a:sym typeface="Microsoft JhengHei"/>
              </a:endParaRPr>
            </a:p>
          </p:txBody>
        </p:sp>
        <p:cxnSp>
          <p:nvCxnSpPr>
            <p:cNvPr id="368" name="Google Shape;368;p8"/>
            <p:cNvCxnSpPr>
              <a:stCxn id="367" idx="7"/>
              <a:endCxn id="361" idx="1"/>
            </p:cNvCxnSpPr>
            <p:nvPr/>
          </p:nvCxnSpPr>
          <p:spPr>
            <a:xfrm>
              <a:off x="1627154" y="3661458"/>
              <a:ext cx="1042500" cy="92400"/>
            </a:xfrm>
            <a:prstGeom prst="straightConnector1">
              <a:avLst/>
            </a:prstGeom>
            <a:noFill/>
            <a:ln cap="flat" cmpd="sng" w="9525">
              <a:solidFill>
                <a:srgbClr val="4A7DBA"/>
              </a:solidFill>
              <a:prstDash val="solid"/>
              <a:round/>
              <a:headEnd len="sm" w="sm" type="none"/>
              <a:tailEnd len="med" w="med" type="triangle"/>
            </a:ln>
          </p:spPr>
        </p:cxnSp>
        <p:cxnSp>
          <p:nvCxnSpPr>
            <p:cNvPr id="369" name="Google Shape;369;p8"/>
            <p:cNvCxnSpPr>
              <a:stCxn id="361" idx="3"/>
              <a:endCxn id="367" idx="5"/>
            </p:cNvCxnSpPr>
            <p:nvPr/>
          </p:nvCxnSpPr>
          <p:spPr>
            <a:xfrm rot="10800000">
              <a:off x="1627212" y="4849986"/>
              <a:ext cx="1042500" cy="15900"/>
            </a:xfrm>
            <a:prstGeom prst="straightConnector1">
              <a:avLst/>
            </a:prstGeom>
            <a:noFill/>
            <a:ln cap="flat" cmpd="sng" w="9525">
              <a:solidFill>
                <a:srgbClr val="4A7DBA"/>
              </a:solidFill>
              <a:prstDash val="solid"/>
              <a:round/>
              <a:headEnd len="sm" w="sm" type="none"/>
              <a:tailEnd len="med" w="med" type="triangle"/>
            </a:ln>
          </p:spPr>
        </p:cxnSp>
        <p:sp>
          <p:nvSpPr>
            <p:cNvPr id="370" name="Google Shape;370;p8"/>
            <p:cNvSpPr txBox="1"/>
            <p:nvPr/>
          </p:nvSpPr>
          <p:spPr>
            <a:xfrm>
              <a:off x="1485011" y="3415296"/>
              <a:ext cx="127214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zh-TW" sz="1200">
                  <a:solidFill>
                    <a:srgbClr val="5C727C"/>
                  </a:solidFill>
                  <a:latin typeface="Microsoft JhengHei"/>
                  <a:ea typeface="Microsoft JhengHei"/>
                  <a:cs typeface="Microsoft JhengHei"/>
                  <a:sym typeface="Microsoft JhengHei"/>
                </a:rPr>
                <a:t>插入健保卡</a:t>
              </a:r>
              <a:endParaRPr/>
            </a:p>
          </p:txBody>
        </p:sp>
        <p:sp>
          <p:nvSpPr>
            <p:cNvPr id="371" name="Google Shape;371;p8"/>
            <p:cNvSpPr txBox="1"/>
            <p:nvPr/>
          </p:nvSpPr>
          <p:spPr>
            <a:xfrm>
              <a:off x="1485011" y="4900115"/>
              <a:ext cx="127214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zh-TW" sz="1200">
                  <a:solidFill>
                    <a:srgbClr val="5C727C"/>
                  </a:solidFill>
                  <a:latin typeface="Microsoft JhengHei"/>
                  <a:ea typeface="Microsoft JhengHei"/>
                  <a:cs typeface="Microsoft JhengHei"/>
                  <a:sym typeface="Microsoft JhengHei"/>
                </a:rPr>
                <a:t>拔除健保卡</a:t>
              </a:r>
              <a:endParaRPr/>
            </a:p>
          </p:txBody>
        </p:sp>
        <p:cxnSp>
          <p:nvCxnSpPr>
            <p:cNvPr id="372" name="Google Shape;372;p8"/>
            <p:cNvCxnSpPr>
              <a:stCxn id="361" idx="6"/>
              <a:endCxn id="366" idx="2"/>
            </p:cNvCxnSpPr>
            <p:nvPr/>
          </p:nvCxnSpPr>
          <p:spPr>
            <a:xfrm>
              <a:off x="4040644" y="4309868"/>
              <a:ext cx="750000" cy="6300"/>
            </a:xfrm>
            <a:prstGeom prst="straightConnector1">
              <a:avLst/>
            </a:prstGeom>
            <a:noFill/>
            <a:ln cap="flat" cmpd="sng" w="9525">
              <a:solidFill>
                <a:srgbClr val="4A7DBA"/>
              </a:solidFill>
              <a:prstDash val="solid"/>
              <a:round/>
              <a:headEnd len="sm" w="sm" type="none"/>
              <a:tailEnd len="med" w="med" type="triangle"/>
            </a:ln>
          </p:spPr>
        </p:cxnSp>
        <p:sp>
          <p:nvSpPr>
            <p:cNvPr id="373" name="Google Shape;373;p8"/>
            <p:cNvSpPr txBox="1"/>
            <p:nvPr/>
          </p:nvSpPr>
          <p:spPr>
            <a:xfrm>
              <a:off x="4012816" y="3731444"/>
              <a:ext cx="861775" cy="61555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zh-TW" sz="1200">
                  <a:solidFill>
                    <a:srgbClr val="5C727C"/>
                  </a:solidFill>
                  <a:latin typeface="Microsoft JhengHei"/>
                  <a:ea typeface="Microsoft JhengHei"/>
                  <a:cs typeface="Microsoft JhengHei"/>
                  <a:sym typeface="Microsoft JhengHei"/>
                </a:rPr>
                <a:t>成功量</a:t>
              </a:r>
              <a:endParaRPr sz="1200">
                <a:solidFill>
                  <a:srgbClr val="5C727C"/>
                </a:solidFill>
                <a:latin typeface="Microsoft JhengHei"/>
                <a:ea typeface="Microsoft JhengHei"/>
                <a:cs typeface="Microsoft JhengHei"/>
                <a:sym typeface="Microsoft JhengHei"/>
              </a:endParaRPr>
            </a:p>
            <a:p>
              <a:pPr indent="0" lvl="0" marL="0" marR="0" rtl="0" algn="l">
                <a:spcBef>
                  <a:spcPts val="0"/>
                </a:spcBef>
                <a:spcAft>
                  <a:spcPts val="0"/>
                </a:spcAft>
                <a:buNone/>
              </a:pPr>
              <a:r>
                <a:rPr lang="zh-TW" sz="1200">
                  <a:solidFill>
                    <a:srgbClr val="5C727C"/>
                  </a:solidFill>
                  <a:latin typeface="Microsoft JhengHei"/>
                  <a:ea typeface="Microsoft JhengHei"/>
                  <a:cs typeface="Microsoft JhengHei"/>
                  <a:sym typeface="Microsoft JhengHei"/>
                </a:rPr>
                <a:t>測體溫</a:t>
              </a:r>
              <a:endParaRPr/>
            </a:p>
          </p:txBody>
        </p:sp>
        <p:cxnSp>
          <p:nvCxnSpPr>
            <p:cNvPr id="374" name="Google Shape;374;p8"/>
            <p:cNvCxnSpPr>
              <a:stCxn id="366" idx="4"/>
              <a:endCxn id="367" idx="4"/>
            </p:cNvCxnSpPr>
            <p:nvPr/>
          </p:nvCxnSpPr>
          <p:spPr>
            <a:xfrm flipH="1" rot="5400000">
              <a:off x="3301934" y="2810697"/>
              <a:ext cx="6300" cy="4577400"/>
            </a:xfrm>
            <a:prstGeom prst="bentConnector3">
              <a:avLst>
                <a:gd fmla="val -23759122" name="adj1"/>
              </a:avLst>
            </a:prstGeom>
            <a:noFill/>
            <a:ln cap="flat" cmpd="sng" w="9525">
              <a:solidFill>
                <a:srgbClr val="4A7DBA"/>
              </a:solidFill>
              <a:prstDash val="solid"/>
              <a:round/>
              <a:headEnd len="sm" w="sm" type="none"/>
              <a:tailEnd len="med" w="med" type="triangle"/>
            </a:ln>
          </p:spPr>
        </p:cxnSp>
        <p:sp>
          <p:nvSpPr>
            <p:cNvPr id="375" name="Google Shape;375;p8"/>
            <p:cNvSpPr/>
            <p:nvPr/>
          </p:nvSpPr>
          <p:spPr>
            <a:xfrm>
              <a:off x="3166686" y="5325074"/>
              <a:ext cx="127214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zh-TW" sz="1200">
                  <a:solidFill>
                    <a:srgbClr val="5C727C"/>
                  </a:solidFill>
                  <a:latin typeface="Microsoft JhengHei"/>
                  <a:ea typeface="Microsoft JhengHei"/>
                  <a:cs typeface="Microsoft JhengHei"/>
                  <a:sym typeface="Microsoft JhengHei"/>
                </a:rPr>
                <a:t>拔除健保卡</a:t>
              </a:r>
              <a:endParaRPr/>
            </a:p>
          </p:txBody>
        </p:sp>
        <p:cxnSp>
          <p:nvCxnSpPr>
            <p:cNvPr id="376" name="Google Shape;376;p8"/>
            <p:cNvCxnSpPr>
              <a:stCxn id="366" idx="7"/>
              <a:endCxn id="365" idx="2"/>
            </p:cNvCxnSpPr>
            <p:nvPr/>
          </p:nvCxnSpPr>
          <p:spPr>
            <a:xfrm flipH="1" rot="10800000">
              <a:off x="6161643" y="2753102"/>
              <a:ext cx="490200" cy="1007100"/>
            </a:xfrm>
            <a:prstGeom prst="straightConnector1">
              <a:avLst/>
            </a:prstGeom>
            <a:noFill/>
            <a:ln cap="flat" cmpd="sng" w="9525">
              <a:solidFill>
                <a:srgbClr val="4A7DBA"/>
              </a:solidFill>
              <a:prstDash val="solid"/>
              <a:round/>
              <a:headEnd len="sm" w="sm" type="none"/>
              <a:tailEnd len="med" w="med" type="triangle"/>
            </a:ln>
          </p:spPr>
        </p:cxnSp>
        <p:cxnSp>
          <p:nvCxnSpPr>
            <p:cNvPr id="377" name="Google Shape;377;p8"/>
            <p:cNvCxnSpPr>
              <a:stCxn id="366" idx="5"/>
              <a:endCxn id="364" idx="2"/>
            </p:cNvCxnSpPr>
            <p:nvPr/>
          </p:nvCxnSpPr>
          <p:spPr>
            <a:xfrm>
              <a:off x="6161643" y="4872237"/>
              <a:ext cx="499200" cy="637500"/>
            </a:xfrm>
            <a:prstGeom prst="straightConnector1">
              <a:avLst/>
            </a:prstGeom>
            <a:noFill/>
            <a:ln cap="flat" cmpd="sng" w="9525">
              <a:solidFill>
                <a:srgbClr val="4A7DBA"/>
              </a:solidFill>
              <a:prstDash val="solid"/>
              <a:round/>
              <a:headEnd len="sm" w="sm" type="none"/>
              <a:tailEnd len="med" w="med" type="triangle"/>
            </a:ln>
          </p:spPr>
        </p:cxnSp>
        <p:cxnSp>
          <p:nvCxnSpPr>
            <p:cNvPr id="378" name="Google Shape;378;p8"/>
            <p:cNvCxnSpPr>
              <a:stCxn id="366" idx="1"/>
              <a:endCxn id="366" idx="7"/>
            </p:cNvCxnSpPr>
            <p:nvPr/>
          </p:nvCxnSpPr>
          <p:spPr>
            <a:xfrm flipH="1" rot="-5400000">
              <a:off x="5593526" y="3192602"/>
              <a:ext cx="600" cy="1135800"/>
            </a:xfrm>
            <a:prstGeom prst="bentConnector3">
              <a:avLst>
                <a:gd fmla="val -356766" name="adj1"/>
              </a:avLst>
            </a:prstGeom>
            <a:noFill/>
            <a:ln cap="flat" cmpd="sng" w="9525">
              <a:solidFill>
                <a:srgbClr val="4A7DBA"/>
              </a:solidFill>
              <a:prstDash val="solid"/>
              <a:round/>
              <a:headEnd len="sm" w="sm" type="none"/>
              <a:tailEnd len="med" w="med" type="triangle"/>
            </a:ln>
          </p:spPr>
        </p:cxnSp>
        <p:sp>
          <p:nvSpPr>
            <p:cNvPr id="379" name="Google Shape;379;p8"/>
            <p:cNvSpPr txBox="1"/>
            <p:nvPr/>
          </p:nvSpPr>
          <p:spPr>
            <a:xfrm>
              <a:off x="5163283" y="2697221"/>
              <a:ext cx="861775" cy="61555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zh-TW" sz="1200">
                  <a:solidFill>
                    <a:srgbClr val="5C727C"/>
                  </a:solidFill>
                  <a:latin typeface="Microsoft JhengHei"/>
                  <a:ea typeface="Microsoft JhengHei"/>
                  <a:cs typeface="Microsoft JhengHei"/>
                  <a:sym typeface="Microsoft JhengHei"/>
                </a:rPr>
                <a:t>重複量</a:t>
              </a:r>
              <a:endParaRPr sz="1200">
                <a:solidFill>
                  <a:srgbClr val="5C727C"/>
                </a:solidFill>
                <a:latin typeface="Microsoft JhengHei"/>
                <a:ea typeface="Microsoft JhengHei"/>
                <a:cs typeface="Microsoft JhengHei"/>
                <a:sym typeface="Microsoft JhengHei"/>
              </a:endParaRPr>
            </a:p>
            <a:p>
              <a:pPr indent="0" lvl="0" marL="0" marR="0" rtl="0" algn="l">
                <a:spcBef>
                  <a:spcPts val="0"/>
                </a:spcBef>
                <a:spcAft>
                  <a:spcPts val="0"/>
                </a:spcAft>
                <a:buNone/>
              </a:pPr>
              <a:r>
                <a:rPr lang="zh-TW" sz="1200">
                  <a:solidFill>
                    <a:srgbClr val="5C727C"/>
                  </a:solidFill>
                  <a:latin typeface="Microsoft JhengHei"/>
                  <a:ea typeface="Microsoft JhengHei"/>
                  <a:cs typeface="Microsoft JhengHei"/>
                  <a:sym typeface="Microsoft JhengHei"/>
                </a:rPr>
                <a:t>測體溫</a:t>
              </a:r>
              <a:endParaRPr/>
            </a:p>
          </p:txBody>
        </p:sp>
        <p:cxnSp>
          <p:nvCxnSpPr>
            <p:cNvPr id="380" name="Google Shape;380;p8"/>
            <p:cNvCxnSpPr>
              <a:stCxn id="365" idx="1"/>
              <a:endCxn id="365" idx="7"/>
            </p:cNvCxnSpPr>
            <p:nvPr/>
          </p:nvCxnSpPr>
          <p:spPr>
            <a:xfrm flipH="1" rot="-5400000">
              <a:off x="7454702" y="1629631"/>
              <a:ext cx="600" cy="1135800"/>
            </a:xfrm>
            <a:prstGeom prst="bentConnector3">
              <a:avLst>
                <a:gd fmla="val 3745517" name="adj1"/>
              </a:avLst>
            </a:prstGeom>
            <a:noFill/>
            <a:ln cap="flat" cmpd="sng" w="9525">
              <a:solidFill>
                <a:srgbClr val="4A7DBA"/>
              </a:solidFill>
              <a:prstDash val="solid"/>
              <a:round/>
              <a:headEnd len="sm" w="sm" type="none"/>
              <a:tailEnd len="med" w="med" type="triangle"/>
            </a:ln>
          </p:spPr>
        </p:cxnSp>
        <p:cxnSp>
          <p:nvCxnSpPr>
            <p:cNvPr id="381" name="Google Shape;381;p8"/>
            <p:cNvCxnSpPr>
              <a:stCxn id="364" idx="1"/>
              <a:endCxn id="364" idx="7"/>
            </p:cNvCxnSpPr>
            <p:nvPr/>
          </p:nvCxnSpPr>
          <p:spPr>
            <a:xfrm flipH="1" rot="-5400000">
              <a:off x="7463716" y="4386122"/>
              <a:ext cx="600" cy="1135800"/>
            </a:xfrm>
            <a:prstGeom prst="bentConnector3">
              <a:avLst>
                <a:gd fmla="val -3489362" name="adj1"/>
              </a:avLst>
            </a:prstGeom>
            <a:noFill/>
            <a:ln cap="flat" cmpd="sng" w="9525">
              <a:solidFill>
                <a:srgbClr val="4A7DBA"/>
              </a:solidFill>
              <a:prstDash val="solid"/>
              <a:round/>
              <a:headEnd len="sm" w="sm" type="none"/>
              <a:tailEnd len="med" w="med" type="triangle"/>
            </a:ln>
          </p:spPr>
        </p:cxnSp>
        <p:sp>
          <p:nvSpPr>
            <p:cNvPr id="382" name="Google Shape;382;p8"/>
            <p:cNvSpPr txBox="1"/>
            <p:nvPr/>
          </p:nvSpPr>
          <p:spPr>
            <a:xfrm rot="-3829721">
              <a:off x="5943056" y="3282799"/>
              <a:ext cx="106695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zh-TW" sz="1200">
                  <a:solidFill>
                    <a:srgbClr val="5C727C"/>
                  </a:solidFill>
                  <a:latin typeface="Microsoft JhengHei"/>
                  <a:ea typeface="Microsoft JhengHei"/>
                  <a:cs typeface="Microsoft JhengHei"/>
                  <a:sym typeface="Microsoft JhengHei"/>
                </a:rPr>
                <a:t>量測體重</a:t>
              </a:r>
              <a:endParaRPr/>
            </a:p>
          </p:txBody>
        </p:sp>
        <p:sp>
          <p:nvSpPr>
            <p:cNvPr id="383" name="Google Shape;383;p8"/>
            <p:cNvSpPr txBox="1"/>
            <p:nvPr/>
          </p:nvSpPr>
          <p:spPr>
            <a:xfrm rot="3173348">
              <a:off x="5763804" y="5132645"/>
              <a:ext cx="106695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zh-TW" sz="1200">
                  <a:solidFill>
                    <a:srgbClr val="5C727C"/>
                  </a:solidFill>
                  <a:latin typeface="Microsoft JhengHei"/>
                  <a:ea typeface="Microsoft JhengHei"/>
                  <a:cs typeface="Microsoft JhengHei"/>
                  <a:sym typeface="Microsoft JhengHei"/>
                </a:rPr>
                <a:t>量測血壓</a:t>
              </a:r>
              <a:endParaRPr/>
            </a:p>
          </p:txBody>
        </p:sp>
        <p:sp>
          <p:nvSpPr>
            <p:cNvPr id="384" name="Google Shape;384;p8"/>
            <p:cNvSpPr txBox="1"/>
            <p:nvPr/>
          </p:nvSpPr>
          <p:spPr>
            <a:xfrm>
              <a:off x="7071492" y="1150103"/>
              <a:ext cx="861775" cy="61555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zh-TW" sz="1200">
                  <a:solidFill>
                    <a:srgbClr val="5C727C"/>
                  </a:solidFill>
                  <a:latin typeface="Microsoft JhengHei"/>
                  <a:ea typeface="Microsoft JhengHei"/>
                  <a:cs typeface="Microsoft JhengHei"/>
                  <a:sym typeface="Microsoft JhengHei"/>
                </a:rPr>
                <a:t>重複量</a:t>
              </a:r>
              <a:endParaRPr sz="1200">
                <a:solidFill>
                  <a:srgbClr val="5C727C"/>
                </a:solidFill>
                <a:latin typeface="Microsoft JhengHei"/>
                <a:ea typeface="Microsoft JhengHei"/>
                <a:cs typeface="Microsoft JhengHei"/>
                <a:sym typeface="Microsoft JhengHei"/>
              </a:endParaRPr>
            </a:p>
            <a:p>
              <a:pPr indent="0" lvl="0" marL="0" marR="0" rtl="0" algn="l">
                <a:spcBef>
                  <a:spcPts val="0"/>
                </a:spcBef>
                <a:spcAft>
                  <a:spcPts val="0"/>
                </a:spcAft>
                <a:buNone/>
              </a:pPr>
              <a:r>
                <a:rPr lang="zh-TW" sz="1200">
                  <a:solidFill>
                    <a:srgbClr val="5C727C"/>
                  </a:solidFill>
                  <a:latin typeface="Microsoft JhengHei"/>
                  <a:ea typeface="Microsoft JhengHei"/>
                  <a:cs typeface="Microsoft JhengHei"/>
                  <a:sym typeface="Microsoft JhengHei"/>
                </a:rPr>
                <a:t>測體重</a:t>
              </a:r>
              <a:endParaRPr/>
            </a:p>
          </p:txBody>
        </p:sp>
        <p:sp>
          <p:nvSpPr>
            <p:cNvPr id="385" name="Google Shape;385;p8"/>
            <p:cNvSpPr txBox="1"/>
            <p:nvPr/>
          </p:nvSpPr>
          <p:spPr>
            <a:xfrm>
              <a:off x="7071492" y="3902325"/>
              <a:ext cx="861775" cy="61555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zh-TW" sz="1200">
                  <a:solidFill>
                    <a:srgbClr val="5C727C"/>
                  </a:solidFill>
                  <a:latin typeface="Microsoft JhengHei"/>
                  <a:ea typeface="Microsoft JhengHei"/>
                  <a:cs typeface="Microsoft JhengHei"/>
                  <a:sym typeface="Microsoft JhengHei"/>
                </a:rPr>
                <a:t>重複量</a:t>
              </a:r>
              <a:endParaRPr sz="1200">
                <a:solidFill>
                  <a:srgbClr val="5C727C"/>
                </a:solidFill>
                <a:latin typeface="Microsoft JhengHei"/>
                <a:ea typeface="Microsoft JhengHei"/>
                <a:cs typeface="Microsoft JhengHei"/>
                <a:sym typeface="Microsoft JhengHei"/>
              </a:endParaRPr>
            </a:p>
            <a:p>
              <a:pPr indent="0" lvl="0" marL="0" marR="0" rtl="0" algn="l">
                <a:spcBef>
                  <a:spcPts val="0"/>
                </a:spcBef>
                <a:spcAft>
                  <a:spcPts val="0"/>
                </a:spcAft>
                <a:buNone/>
              </a:pPr>
              <a:r>
                <a:rPr lang="zh-TW" sz="1200">
                  <a:solidFill>
                    <a:srgbClr val="5C727C"/>
                  </a:solidFill>
                  <a:latin typeface="Microsoft JhengHei"/>
                  <a:ea typeface="Microsoft JhengHei"/>
                  <a:cs typeface="Microsoft JhengHei"/>
                  <a:sym typeface="Microsoft JhengHei"/>
                </a:rPr>
                <a:t>測血壓</a:t>
              </a:r>
              <a:endParaRPr/>
            </a:p>
          </p:txBody>
        </p:sp>
        <p:cxnSp>
          <p:nvCxnSpPr>
            <p:cNvPr id="386" name="Google Shape;386;p8"/>
            <p:cNvCxnSpPr>
              <a:stCxn id="364" idx="4"/>
              <a:endCxn id="375" idx="2"/>
            </p:cNvCxnSpPr>
            <p:nvPr/>
          </p:nvCxnSpPr>
          <p:spPr>
            <a:xfrm flipH="1" rot="5400000">
              <a:off x="5332474" y="4164567"/>
              <a:ext cx="601800" cy="3661200"/>
            </a:xfrm>
            <a:prstGeom prst="bentConnector3">
              <a:avLst>
                <a:gd fmla="val -316917" name="adj1"/>
              </a:avLst>
            </a:prstGeom>
            <a:noFill/>
            <a:ln cap="flat" cmpd="sng" w="9525">
              <a:solidFill>
                <a:srgbClr val="4A7DBA"/>
              </a:solidFill>
              <a:prstDash val="solid"/>
              <a:round/>
              <a:headEnd len="sm" w="sm" type="none"/>
              <a:tailEnd len="sm" w="sm" type="none"/>
            </a:ln>
          </p:spPr>
        </p:cxnSp>
        <p:sp>
          <p:nvSpPr>
            <p:cNvPr id="387" name="Google Shape;387;p8"/>
            <p:cNvSpPr/>
            <p:nvPr/>
          </p:nvSpPr>
          <p:spPr>
            <a:xfrm>
              <a:off x="5455623" y="6199910"/>
              <a:ext cx="127214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zh-TW" sz="1200">
                  <a:solidFill>
                    <a:srgbClr val="5C727C"/>
                  </a:solidFill>
                  <a:latin typeface="Microsoft JhengHei"/>
                  <a:ea typeface="Microsoft JhengHei"/>
                  <a:cs typeface="Microsoft JhengHei"/>
                  <a:sym typeface="Microsoft JhengHei"/>
                </a:rPr>
                <a:t>拔除健保卡</a:t>
              </a:r>
              <a:endParaRPr/>
            </a:p>
          </p:txBody>
        </p:sp>
        <p:cxnSp>
          <p:nvCxnSpPr>
            <p:cNvPr id="388" name="Google Shape;388;p8"/>
            <p:cNvCxnSpPr>
              <a:stCxn id="365" idx="2"/>
              <a:endCxn id="367" idx="0"/>
            </p:cNvCxnSpPr>
            <p:nvPr/>
          </p:nvCxnSpPr>
          <p:spPr>
            <a:xfrm flipH="1">
              <a:off x="1016387" y="2753249"/>
              <a:ext cx="5635500" cy="662100"/>
            </a:xfrm>
            <a:prstGeom prst="bentConnector2">
              <a:avLst/>
            </a:prstGeom>
            <a:noFill/>
            <a:ln cap="flat" cmpd="sng" w="9525">
              <a:solidFill>
                <a:srgbClr val="4A7DBA"/>
              </a:solidFill>
              <a:prstDash val="solid"/>
              <a:round/>
              <a:headEnd len="sm" w="sm" type="none"/>
              <a:tailEnd len="med" w="med" type="triangle"/>
            </a:ln>
          </p:spPr>
        </p:cxnSp>
        <p:sp>
          <p:nvSpPr>
            <p:cNvPr id="389" name="Google Shape;389;p8"/>
            <p:cNvSpPr/>
            <p:nvPr/>
          </p:nvSpPr>
          <p:spPr>
            <a:xfrm>
              <a:off x="3166686" y="2273424"/>
              <a:ext cx="127214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zh-TW" sz="1200">
                  <a:solidFill>
                    <a:srgbClr val="5C727C"/>
                  </a:solidFill>
                  <a:latin typeface="Microsoft JhengHei"/>
                  <a:ea typeface="Microsoft JhengHei"/>
                  <a:cs typeface="Microsoft JhengHei"/>
                  <a:sym typeface="Microsoft JhengHei"/>
                </a:rPr>
                <a:t>拔除健保卡</a:t>
              </a:r>
              <a:endParaRPr/>
            </a:p>
          </p:txBody>
        </p:sp>
        <p:cxnSp>
          <p:nvCxnSpPr>
            <p:cNvPr id="390" name="Google Shape;390;p8"/>
            <p:cNvCxnSpPr>
              <a:stCxn id="364" idx="6"/>
              <a:endCxn id="363" idx="3"/>
            </p:cNvCxnSpPr>
            <p:nvPr/>
          </p:nvCxnSpPr>
          <p:spPr>
            <a:xfrm flipH="1" rot="10800000">
              <a:off x="8267048" y="4865940"/>
              <a:ext cx="447600" cy="643800"/>
            </a:xfrm>
            <a:prstGeom prst="straightConnector1">
              <a:avLst/>
            </a:prstGeom>
            <a:noFill/>
            <a:ln cap="flat" cmpd="sng" w="9525">
              <a:solidFill>
                <a:srgbClr val="4A7DBA"/>
              </a:solidFill>
              <a:prstDash val="solid"/>
              <a:round/>
              <a:headEnd len="sm" w="sm" type="none"/>
              <a:tailEnd len="med" w="med" type="triangle"/>
            </a:ln>
          </p:spPr>
        </p:cxnSp>
        <p:cxnSp>
          <p:nvCxnSpPr>
            <p:cNvPr id="391" name="Google Shape;391;p8"/>
            <p:cNvCxnSpPr>
              <a:stCxn id="365" idx="5"/>
              <a:endCxn id="363" idx="1"/>
            </p:cNvCxnSpPr>
            <p:nvPr/>
          </p:nvCxnSpPr>
          <p:spPr>
            <a:xfrm>
              <a:off x="8022819" y="3309266"/>
              <a:ext cx="691800" cy="444600"/>
            </a:xfrm>
            <a:prstGeom prst="straightConnector1">
              <a:avLst/>
            </a:prstGeom>
            <a:noFill/>
            <a:ln cap="flat" cmpd="sng" w="9525">
              <a:solidFill>
                <a:srgbClr val="4A7DBA"/>
              </a:solidFill>
              <a:prstDash val="solid"/>
              <a:round/>
              <a:headEnd len="sm" w="sm" type="none"/>
              <a:tailEnd len="med" w="med" type="triangle"/>
            </a:ln>
          </p:spPr>
        </p:cxnSp>
        <p:cxnSp>
          <p:nvCxnSpPr>
            <p:cNvPr id="392" name="Google Shape;392;p8"/>
            <p:cNvCxnSpPr>
              <a:stCxn id="362" idx="4"/>
              <a:endCxn id="367" idx="3"/>
            </p:cNvCxnSpPr>
            <p:nvPr/>
          </p:nvCxnSpPr>
          <p:spPr>
            <a:xfrm flipH="1" rot="5400000">
              <a:off x="5756471" y="-501056"/>
              <a:ext cx="246300" cy="10948200"/>
            </a:xfrm>
            <a:prstGeom prst="bentConnector3">
              <a:avLst>
                <a:gd fmla="val -1453581" name="adj1"/>
              </a:avLst>
            </a:prstGeom>
            <a:noFill/>
            <a:ln cap="flat" cmpd="sng" w="9525">
              <a:solidFill>
                <a:srgbClr val="4A7DBA"/>
              </a:solidFill>
              <a:prstDash val="solid"/>
              <a:round/>
              <a:headEnd len="sm" w="sm" type="none"/>
              <a:tailEnd len="med" w="med" type="triangle"/>
            </a:ln>
          </p:spPr>
        </p:cxnSp>
        <p:cxnSp>
          <p:nvCxnSpPr>
            <p:cNvPr id="393" name="Google Shape;393;p8"/>
            <p:cNvCxnSpPr>
              <a:stCxn id="363" idx="6"/>
              <a:endCxn id="362" idx="2"/>
            </p:cNvCxnSpPr>
            <p:nvPr/>
          </p:nvCxnSpPr>
          <p:spPr>
            <a:xfrm>
              <a:off x="10085495" y="4309867"/>
              <a:ext cx="465300" cy="0"/>
            </a:xfrm>
            <a:prstGeom prst="straightConnector1">
              <a:avLst/>
            </a:prstGeom>
            <a:noFill/>
            <a:ln cap="flat" cmpd="sng" w="9525">
              <a:solidFill>
                <a:srgbClr val="4A7DBA"/>
              </a:solidFill>
              <a:prstDash val="solid"/>
              <a:round/>
              <a:headEnd len="sm" w="sm" type="none"/>
              <a:tailEnd len="med" w="med" type="triangle"/>
            </a:ln>
          </p:spPr>
        </p:cxnSp>
        <p:sp>
          <p:nvSpPr>
            <p:cNvPr id="394" name="Google Shape;394;p8"/>
            <p:cNvSpPr/>
            <p:nvPr/>
          </p:nvSpPr>
          <p:spPr>
            <a:xfrm rot="2059170">
              <a:off x="7964158" y="3308516"/>
              <a:ext cx="124932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zh-TW" sz="1200">
                  <a:solidFill>
                    <a:srgbClr val="5C727C"/>
                  </a:solidFill>
                  <a:latin typeface="Microsoft JhengHei"/>
                  <a:ea typeface="Microsoft JhengHei"/>
                  <a:cs typeface="Microsoft JhengHei"/>
                  <a:sym typeface="Microsoft JhengHei"/>
                </a:rPr>
                <a:t>量測血壓</a:t>
              </a:r>
              <a:endParaRPr/>
            </a:p>
          </p:txBody>
        </p:sp>
        <p:sp>
          <p:nvSpPr>
            <p:cNvPr id="395" name="Google Shape;395;p8"/>
            <p:cNvSpPr/>
            <p:nvPr/>
          </p:nvSpPr>
          <p:spPr>
            <a:xfrm>
              <a:off x="9995459" y="4375298"/>
              <a:ext cx="861775" cy="61555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zh-TW" sz="1200">
                  <a:solidFill>
                    <a:srgbClr val="5C727C"/>
                  </a:solidFill>
                  <a:latin typeface="Microsoft JhengHei"/>
                  <a:ea typeface="Microsoft JhengHei"/>
                  <a:cs typeface="Microsoft JhengHei"/>
                  <a:sym typeface="Microsoft JhengHei"/>
                </a:rPr>
                <a:t>拔除</a:t>
              </a:r>
              <a:endParaRPr sz="1200">
                <a:solidFill>
                  <a:srgbClr val="5C727C"/>
                </a:solidFill>
                <a:latin typeface="Microsoft JhengHei"/>
                <a:ea typeface="Microsoft JhengHei"/>
                <a:cs typeface="Microsoft JhengHei"/>
                <a:sym typeface="Microsoft JhengHei"/>
              </a:endParaRPr>
            </a:p>
            <a:p>
              <a:pPr indent="0" lvl="0" marL="0" marR="0" rtl="0" algn="l">
                <a:spcBef>
                  <a:spcPts val="0"/>
                </a:spcBef>
                <a:spcAft>
                  <a:spcPts val="0"/>
                </a:spcAft>
                <a:buNone/>
              </a:pPr>
              <a:r>
                <a:rPr lang="zh-TW" sz="1200">
                  <a:solidFill>
                    <a:srgbClr val="5C727C"/>
                  </a:solidFill>
                  <a:latin typeface="Microsoft JhengHei"/>
                  <a:ea typeface="Microsoft JhengHei"/>
                  <a:cs typeface="Microsoft JhengHei"/>
                  <a:sym typeface="Microsoft JhengHei"/>
                </a:rPr>
                <a:t>健保卡</a:t>
              </a:r>
              <a:endParaRPr/>
            </a:p>
          </p:txBody>
        </p:sp>
        <p:sp>
          <p:nvSpPr>
            <p:cNvPr id="396" name="Google Shape;396;p8"/>
            <p:cNvSpPr/>
            <p:nvPr/>
          </p:nvSpPr>
          <p:spPr>
            <a:xfrm>
              <a:off x="10395568" y="5509740"/>
              <a:ext cx="1061803" cy="61555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zh-TW" sz="1200">
                  <a:solidFill>
                    <a:srgbClr val="5C727C"/>
                  </a:solidFill>
                  <a:latin typeface="Microsoft JhengHei"/>
                  <a:ea typeface="Microsoft JhengHei"/>
                  <a:cs typeface="Microsoft JhengHei"/>
                  <a:sym typeface="Microsoft JhengHei"/>
                </a:rPr>
                <a:t>成功顯示QRCode</a:t>
              </a:r>
              <a:endParaRPr sz="1200">
                <a:solidFill>
                  <a:srgbClr val="5C727C"/>
                </a:solidFill>
                <a:latin typeface="Microsoft JhengHei"/>
                <a:ea typeface="Microsoft JhengHei"/>
                <a:cs typeface="Microsoft JhengHei"/>
                <a:sym typeface="Microsoft JhengHei"/>
              </a:endParaRPr>
            </a:p>
          </p:txBody>
        </p:sp>
        <p:sp>
          <p:nvSpPr>
            <p:cNvPr id="397" name="Google Shape;397;p8"/>
            <p:cNvSpPr/>
            <p:nvPr/>
          </p:nvSpPr>
          <p:spPr>
            <a:xfrm>
              <a:off x="10418500" y="1689214"/>
              <a:ext cx="1631131" cy="110799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zh-TW" sz="1200">
                  <a:solidFill>
                    <a:srgbClr val="5C727C"/>
                  </a:solidFill>
                  <a:latin typeface="Microsoft JhengHei"/>
                  <a:ea typeface="Microsoft JhengHei"/>
                  <a:cs typeface="Microsoft JhengHei"/>
                  <a:sym typeface="Microsoft JhengHei"/>
                </a:rPr>
                <a:t>Temperature:T</a:t>
              </a:r>
              <a:endParaRPr sz="1200">
                <a:solidFill>
                  <a:srgbClr val="5C727C"/>
                </a:solidFill>
                <a:latin typeface="Microsoft JhengHei"/>
                <a:ea typeface="Microsoft JhengHei"/>
                <a:cs typeface="Microsoft JhengHei"/>
                <a:sym typeface="Microsoft JhengHei"/>
              </a:endParaRPr>
            </a:p>
            <a:p>
              <a:pPr indent="0" lvl="0" marL="0" marR="0" rtl="0" algn="l">
                <a:spcBef>
                  <a:spcPts val="0"/>
                </a:spcBef>
                <a:spcAft>
                  <a:spcPts val="0"/>
                </a:spcAft>
                <a:buNone/>
              </a:pPr>
              <a:r>
                <a:rPr lang="zh-TW" sz="1200">
                  <a:solidFill>
                    <a:srgbClr val="5C727C"/>
                  </a:solidFill>
                  <a:latin typeface="Microsoft JhengHei"/>
                  <a:ea typeface="Microsoft JhengHei"/>
                  <a:cs typeface="Microsoft JhengHei"/>
                  <a:sym typeface="Microsoft JhengHei"/>
                </a:rPr>
                <a:t>Weight:W</a:t>
              </a:r>
              <a:endParaRPr sz="1200">
                <a:solidFill>
                  <a:srgbClr val="5C727C"/>
                </a:solidFill>
                <a:latin typeface="Microsoft JhengHei"/>
                <a:ea typeface="Microsoft JhengHei"/>
                <a:cs typeface="Microsoft JhengHei"/>
                <a:sym typeface="Microsoft JhengHei"/>
              </a:endParaRPr>
            </a:p>
            <a:p>
              <a:pPr indent="0" lvl="0" marL="0" marR="0" rtl="0" algn="l">
                <a:spcBef>
                  <a:spcPts val="0"/>
                </a:spcBef>
                <a:spcAft>
                  <a:spcPts val="0"/>
                </a:spcAft>
                <a:buNone/>
              </a:pPr>
              <a:r>
                <a:rPr lang="zh-TW" sz="1200">
                  <a:solidFill>
                    <a:srgbClr val="5C727C"/>
                  </a:solidFill>
                  <a:latin typeface="Microsoft JhengHei"/>
                  <a:ea typeface="Microsoft JhengHei"/>
                  <a:cs typeface="Microsoft JhengHei"/>
                  <a:sym typeface="Microsoft JhengHei"/>
                </a:rPr>
                <a:t>Pressure:P</a:t>
              </a:r>
              <a:endParaRPr sz="1200">
                <a:solidFill>
                  <a:srgbClr val="5C727C"/>
                </a:solidFill>
                <a:latin typeface="Microsoft JhengHei"/>
                <a:ea typeface="Microsoft JhengHei"/>
                <a:cs typeface="Microsoft JhengHei"/>
                <a:sym typeface="Microsoft JhengHei"/>
              </a:endParaRPr>
            </a:p>
            <a:p>
              <a:pPr indent="0" lvl="0" marL="0" marR="0" rtl="0" algn="l">
                <a:spcBef>
                  <a:spcPts val="0"/>
                </a:spcBef>
                <a:spcAft>
                  <a:spcPts val="0"/>
                </a:spcAft>
                <a:buNone/>
              </a:pPr>
              <a:r>
                <a:rPr lang="zh-TW" sz="1200">
                  <a:solidFill>
                    <a:srgbClr val="5C727C"/>
                  </a:solidFill>
                  <a:latin typeface="Microsoft JhengHei"/>
                  <a:ea typeface="Microsoft JhengHei"/>
                  <a:cs typeface="Microsoft JhengHei"/>
                  <a:sym typeface="Microsoft JhengHei"/>
                </a:rPr>
                <a:t>Card:C</a:t>
              </a:r>
              <a:endParaRPr sz="1200">
                <a:solidFill>
                  <a:srgbClr val="5C727C"/>
                </a:solidFill>
                <a:latin typeface="Microsoft JhengHei"/>
                <a:ea typeface="Microsoft JhengHei"/>
                <a:cs typeface="Microsoft JhengHei"/>
                <a:sym typeface="Microsoft JhengHei"/>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p9"/>
          <p:cNvSpPr txBox="1"/>
          <p:nvPr/>
        </p:nvSpPr>
        <p:spPr>
          <a:xfrm>
            <a:off x="557131" y="732873"/>
            <a:ext cx="8554212" cy="110799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zh-TW" sz="3300">
                <a:solidFill>
                  <a:srgbClr val="48A1AE"/>
                </a:solidFill>
                <a:latin typeface="Times New Roman"/>
                <a:ea typeface="Times New Roman"/>
                <a:cs typeface="Times New Roman"/>
                <a:sym typeface="Times New Roman"/>
              </a:rPr>
              <a:t>The way the system record data and</a:t>
            </a:r>
            <a:endParaRPr/>
          </a:p>
          <a:p>
            <a:pPr indent="0" lvl="0" marL="0" marR="0" rtl="0" algn="l">
              <a:spcBef>
                <a:spcPts val="0"/>
              </a:spcBef>
              <a:spcAft>
                <a:spcPts val="0"/>
              </a:spcAft>
              <a:buNone/>
            </a:pPr>
            <a:r>
              <a:rPr b="1" lang="zh-TW" sz="3300">
                <a:solidFill>
                  <a:srgbClr val="48A1AE"/>
                </a:solidFill>
                <a:latin typeface="Times New Roman"/>
                <a:ea typeface="Times New Roman"/>
                <a:cs typeface="Times New Roman"/>
                <a:sym typeface="Times New Roman"/>
              </a:rPr>
              <a:t>give feedback</a:t>
            </a:r>
            <a:endParaRPr b="1" sz="3300">
              <a:solidFill>
                <a:srgbClr val="48A1AE"/>
              </a:solidFill>
              <a:latin typeface="Times New Roman"/>
              <a:ea typeface="Times New Roman"/>
              <a:cs typeface="Times New Roman"/>
              <a:sym typeface="Times New Roman"/>
            </a:endParaRPr>
          </a:p>
        </p:txBody>
      </p:sp>
      <p:pic>
        <p:nvPicPr>
          <p:cNvPr id="404" name="Google Shape;404;p9"/>
          <p:cNvPicPr preferRelativeResize="0"/>
          <p:nvPr/>
        </p:nvPicPr>
        <p:blipFill rotWithShape="1">
          <a:blip r:embed="rId3">
            <a:alphaModFix/>
          </a:blip>
          <a:srcRect b="0" l="25896" r="21745" t="0"/>
          <a:stretch/>
        </p:blipFill>
        <p:spPr>
          <a:xfrm>
            <a:off x="4218317" y="1763770"/>
            <a:ext cx="3959526" cy="3330460"/>
          </a:xfrm>
          <a:prstGeom prst="rect">
            <a:avLst/>
          </a:prstGeom>
          <a:noFill/>
          <a:ln>
            <a:noFill/>
          </a:ln>
        </p:spPr>
      </p:pic>
      <p:pic>
        <p:nvPicPr>
          <p:cNvPr id="405" name="Google Shape;405;p9"/>
          <p:cNvPicPr preferRelativeResize="0"/>
          <p:nvPr/>
        </p:nvPicPr>
        <p:blipFill rotWithShape="1">
          <a:blip r:embed="rId4">
            <a:alphaModFix/>
          </a:blip>
          <a:srcRect b="0" l="0" r="0" t="0"/>
          <a:stretch/>
        </p:blipFill>
        <p:spPr>
          <a:xfrm>
            <a:off x="1046207" y="2514104"/>
            <a:ext cx="2138877" cy="2138877"/>
          </a:xfrm>
          <a:prstGeom prst="rect">
            <a:avLst/>
          </a:prstGeom>
          <a:noFill/>
          <a:ln>
            <a:noFill/>
          </a:ln>
        </p:spPr>
      </p:pic>
      <p:pic>
        <p:nvPicPr>
          <p:cNvPr id="406" name="Google Shape;406;p9"/>
          <p:cNvPicPr preferRelativeResize="0"/>
          <p:nvPr/>
        </p:nvPicPr>
        <p:blipFill rotWithShape="1">
          <a:blip r:embed="rId5">
            <a:alphaModFix amt="40000"/>
          </a:blip>
          <a:srcRect b="0" l="0" r="0" t="0"/>
          <a:stretch/>
        </p:blipFill>
        <p:spPr>
          <a:xfrm>
            <a:off x="1104953" y="4929067"/>
            <a:ext cx="2261062" cy="908641"/>
          </a:xfrm>
          <a:prstGeom prst="rect">
            <a:avLst/>
          </a:prstGeom>
          <a:noFill/>
          <a:ln>
            <a:noFill/>
          </a:ln>
        </p:spPr>
      </p:pic>
      <p:pic>
        <p:nvPicPr>
          <p:cNvPr id="407" name="Google Shape;407;p9"/>
          <p:cNvPicPr preferRelativeResize="0"/>
          <p:nvPr/>
        </p:nvPicPr>
        <p:blipFill rotWithShape="1">
          <a:blip r:embed="rId6">
            <a:alphaModFix amt="40000"/>
          </a:blip>
          <a:srcRect b="0" l="0" r="0" t="35828"/>
          <a:stretch/>
        </p:blipFill>
        <p:spPr>
          <a:xfrm>
            <a:off x="4866895" y="5116122"/>
            <a:ext cx="2364419" cy="777217"/>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佈景主題">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2021-05-10T08:13:45Z</dcterms:created>
  <dc:creator>Windows 使用者</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2021-04-14T00:00:00Z</vt:filetime>
  </property>
  <property fmtid="{D5CDD505-2E9C-101B-9397-08002B2CF9AE}" pid="3" name="Creator">
    <vt:lpwstr>Microsoft® PowerPoint® 2019</vt:lpwstr>
  </property>
  <property fmtid="{D5CDD505-2E9C-101B-9397-08002B2CF9AE}" pid="4" name="LastSaved">
    <vt:filetime>2021-05-10T00:00:00Z</vt:filetime>
  </property>
</Properties>
</file>