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56" r:id="rId9"/>
    <p:sldId id="259" r:id="rId1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3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AD9E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48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8000" y="6422129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04655"/>
            <a:ext cx="636106" cy="2659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93306" y="6523580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00500" y="650819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76614" y="6508191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67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8000" y="6432985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93306" y="653443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76614" y="6519047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736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8000" y="6432985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93306" y="653443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76614" y="6519047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25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-3213000" y="3213000"/>
            <a:ext cx="6858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93055" y="459738"/>
            <a:ext cx="636106" cy="2659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5400000">
            <a:off x="-588384" y="154939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346502" y="330317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2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-18000" y="6432985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93306" y="653443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76614" y="6519047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18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8000" y="6432985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93306" y="653443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76614" y="6519047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3972197"/>
            <a:ext cx="8229600" cy="226511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57200" y="1556792"/>
            <a:ext cx="8229600" cy="226084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36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8000" y="6432985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93306" y="653443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76614" y="6519047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3972197"/>
            <a:ext cx="4042792" cy="226511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57200" y="1556792"/>
            <a:ext cx="4042792" cy="226084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4644008" y="3972197"/>
            <a:ext cx="4042792" cy="226511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4644008" y="1556792"/>
            <a:ext cx="4042792" cy="226084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28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3568" y="4406900"/>
            <a:ext cx="7772400" cy="1362075"/>
          </a:xfrm>
        </p:spPr>
        <p:txBody>
          <a:bodyPr anchor="t">
            <a:normAutofit/>
          </a:bodyPr>
          <a:lstStyle>
            <a:lvl1pPr algn="ctr">
              <a:defRPr sz="3200" b="0" cap="none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2906713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8000" y="6432985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egistec_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93306" y="653443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76614" y="6519047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3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8000" y="6432985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93306" y="653443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76614" y="6519047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3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pic>
        <p:nvPicPr>
          <p:cNvPr id="11" name="Picture 10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8000" y="6432985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93306" y="653443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76614" y="6519047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7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pic>
        <p:nvPicPr>
          <p:cNvPr id="7" name="Picture 6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8000" y="6432985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93306" y="653443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6614" y="6519047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3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8000" y="6432985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93306" y="653443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76614" y="6519047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0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E1542-1300-7346-9B71-7BBD0926DC26}" type="datetime1">
              <a:rPr lang="zh-TW" altLang="en-US" smtClean="0"/>
              <a:t>2020/12/9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20F4D-ACAB-894D-9B42-F1BC67E3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mycodeschool/967802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reka.co/blog/merge-sort-in-c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2020/12/11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280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Determine whether a triangle can be built from a given set of edges.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Lesson6-Triangle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493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Triangle: Determine </a:t>
            </a:r>
            <a:r>
              <a:rPr lang="en-US" altLang="zh-TW" dirty="0"/>
              <a:t>whether a triangle can be built from a given set of edges.</a:t>
            </a:r>
            <a:endParaRPr lang="zh-TW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7610" tIns="63480" rIns="4761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Arial" panose="020B0604020202020204" pitchFamily="34" charset="0"/>
                <a:ea typeface="Roboto"/>
              </a:rPr>
              <a:t>An array A consisting of N integers is given. A triplet (P, Q, R) is 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Arial" panose="020B0604020202020204" pitchFamily="34" charset="0"/>
                <a:ea typeface="Roboto"/>
              </a:rPr>
              <a:t>triangular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Arial" panose="020B0604020202020204" pitchFamily="34" charset="0"/>
                <a:ea typeface="Roboto"/>
              </a:rPr>
              <a:t> if 0 ≤ P &lt; Q &lt; R &lt; N and: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Arial" panose="020B0604020202020204" pitchFamily="34" charset="0"/>
                <a:ea typeface="Roboto"/>
              </a:rPr>
              <a:t>A[P] + A[Q] &gt; A[R],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Arial" panose="020B0604020202020204" pitchFamily="34" charset="0"/>
                <a:ea typeface="Roboto"/>
              </a:rPr>
              <a:t>A[Q] + A[R] &gt; A[P],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Arial" panose="020B0604020202020204" pitchFamily="34" charset="0"/>
                <a:ea typeface="Roboto"/>
              </a:rPr>
              <a:t>A[R] + A[P] &gt; A[Q].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Arial" panose="020B0604020202020204" pitchFamily="34" charset="0"/>
                <a:ea typeface="Roboto"/>
              </a:rPr>
              <a:t>For example, consider array A such that:</a:t>
            </a:r>
            <a:endParaRPr kumimoji="0" lang="zh-TW" altLang="zh-TW" sz="1000" b="0" i="0" u="none" strike="noStrike" cap="none" normalizeH="0" baseline="0" dirty="0" smtClean="0">
              <a:ln>
                <a:noFill/>
              </a:ln>
              <a:solidFill>
                <a:srgbClr val="464646"/>
              </a:solidFill>
              <a:effectLst/>
              <a:latin typeface="Arial Unicode MS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Arial Unicode MS"/>
                <a:ea typeface="Roboto"/>
              </a:rPr>
              <a:t>A[0] = 10 A[1] = 2 A[2] = 5 A[3] = 1 A[4] = 8 A[5] = 20</a:t>
            </a:r>
            <a:endParaRPr kumimoji="0" lang="zh-TW" altLang="zh-TW" sz="1000" b="0" i="0" u="none" strike="noStrike" cap="none" normalizeH="0" baseline="0" dirty="0" smtClean="0">
              <a:ln>
                <a:noFill/>
              </a:ln>
              <a:solidFill>
                <a:srgbClr val="464646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Arial" panose="020B0604020202020204" pitchFamily="34" charset="0"/>
                <a:ea typeface="Roboto"/>
              </a:rPr>
              <a:t>Triplet (0, 2, 4) is triangular.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Arial" panose="020B0604020202020204" pitchFamily="34" charset="0"/>
                <a:ea typeface="Roboto"/>
              </a:rPr>
              <a:t>Write a function: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Arial Unicode MS"/>
                <a:ea typeface="Roboto"/>
                <a:cs typeface="Courier New" panose="02070309020205020404" pitchFamily="49" charset="0"/>
              </a:rPr>
              <a:t>int solution(int A[], int N);</a:t>
            </a:r>
            <a:endParaRPr kumimoji="0" lang="zh-TW" altLang="zh-TW" sz="1000" b="0" i="0" u="none" strike="noStrike" cap="none" normalizeH="0" baseline="0" dirty="0" smtClean="0">
              <a:ln>
                <a:noFill/>
              </a:ln>
              <a:solidFill>
                <a:srgbClr val="464646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Arial" panose="020B0604020202020204" pitchFamily="34" charset="0"/>
                <a:ea typeface="Roboto"/>
              </a:rPr>
              <a:t>that, given an array A consisting of N integers, returns 1 if there exists a triangular triplet for this array and returns 0 otherwise.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Arial" panose="020B0604020202020204" pitchFamily="34" charset="0"/>
                <a:ea typeface="Roboto"/>
              </a:rPr>
              <a:t>For example, given array A such that:</a:t>
            </a:r>
            <a:endParaRPr kumimoji="0" lang="zh-TW" altLang="zh-TW" sz="1000" b="0" i="0" u="none" strike="noStrike" cap="none" normalizeH="0" baseline="0" dirty="0" smtClean="0">
              <a:ln>
                <a:noFill/>
              </a:ln>
              <a:solidFill>
                <a:srgbClr val="464646"/>
              </a:solidFill>
              <a:effectLst/>
              <a:latin typeface="Arial Unicode MS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Arial Unicode MS"/>
                <a:ea typeface="Roboto"/>
              </a:rPr>
              <a:t>A[0] = 10 A[1] = 2 A[2] = 5 A[3] = 1 A[4] = 8 A[5] = 20</a:t>
            </a:r>
            <a:endParaRPr kumimoji="0" lang="zh-TW" altLang="zh-TW" sz="1000" b="0" i="0" u="none" strike="noStrike" cap="none" normalizeH="0" baseline="0" dirty="0" smtClean="0">
              <a:ln>
                <a:noFill/>
              </a:ln>
              <a:solidFill>
                <a:srgbClr val="464646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Arial" panose="020B0604020202020204" pitchFamily="34" charset="0"/>
                <a:ea typeface="Roboto"/>
              </a:rPr>
              <a:t>the function should return 1, as explained above. Given array A such that:</a:t>
            </a:r>
            <a:endParaRPr kumimoji="0" lang="zh-TW" altLang="zh-TW" sz="1000" b="0" i="0" u="none" strike="noStrike" cap="none" normalizeH="0" baseline="0" dirty="0" smtClean="0">
              <a:ln>
                <a:noFill/>
              </a:ln>
              <a:solidFill>
                <a:srgbClr val="464646"/>
              </a:solidFill>
              <a:effectLst/>
              <a:latin typeface="Arial Unicode MS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Arial Unicode MS"/>
                <a:ea typeface="Roboto"/>
              </a:rPr>
              <a:t>A[0] = 10 A[1] = 50 A[2] = 5 A[3] = 1</a:t>
            </a:r>
            <a:endParaRPr kumimoji="0" lang="zh-TW" altLang="zh-TW" sz="1000" b="0" i="0" u="none" strike="noStrike" cap="none" normalizeH="0" baseline="0" dirty="0" smtClean="0">
              <a:ln>
                <a:noFill/>
              </a:ln>
              <a:solidFill>
                <a:srgbClr val="464646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Arial" panose="020B0604020202020204" pitchFamily="34" charset="0"/>
                <a:ea typeface="Roboto"/>
              </a:rPr>
              <a:t>the function should return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Arial" panose="020B0604020202020204" pitchFamily="34" charset="0"/>
                <a:ea typeface="Roboto"/>
              </a:rPr>
              <a:t>Write an efficient algorithm for the following assumptions: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Arial" panose="020B0604020202020204" pitchFamily="34" charset="0"/>
                <a:ea typeface="Roboto"/>
              </a:rPr>
              <a:t>N is an integer within the range [0..100,000];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Arial" panose="020B0604020202020204" pitchFamily="34" charset="0"/>
                <a:ea typeface="Roboto"/>
              </a:rPr>
              <a:t>each element of array A is an integer within the range [−2,147,483,648..2,147,483,647].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64646"/>
                </a:solidFill>
                <a:effectLst/>
                <a:latin typeface="Arial" panose="020B0604020202020204" pitchFamily="34" charset="0"/>
                <a:ea typeface="Roboto"/>
              </a:rPr>
              <a:t>Copyright 2009–2020 by Codility Limited. All Rights Reserved. Unauthorized copying, publication or disclosure prohibited.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2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91384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sort </a:t>
            </a:r>
            <a:r>
              <a:rPr lang="en-US" altLang="zh-TW" dirty="0"/>
              <a:t>A -&gt; A[0] &gt; A[1] &gt; A[2]</a:t>
            </a:r>
          </a:p>
          <a:p>
            <a:r>
              <a:rPr lang="zh-TW" altLang="en-US" dirty="0"/>
              <a:t>所以必定 </a:t>
            </a:r>
            <a:r>
              <a:rPr lang="en-US" altLang="zh-TW" dirty="0"/>
              <a:t>A[0]+A[1] &gt; A[2]</a:t>
            </a:r>
          </a:p>
          <a:p>
            <a:r>
              <a:rPr lang="zh-TW" altLang="en-US" dirty="0"/>
              <a:t>並且必定 </a:t>
            </a:r>
            <a:r>
              <a:rPr lang="en-US" altLang="zh-TW" dirty="0"/>
              <a:t>A[0]+A[2] &gt; A[1]</a:t>
            </a:r>
          </a:p>
          <a:p>
            <a:r>
              <a:rPr lang="zh-TW" altLang="en-US" dirty="0" smtClean="0"/>
              <a:t>剩下只需要確認 是否 </a:t>
            </a:r>
            <a:r>
              <a:rPr lang="en-US" altLang="zh-TW" dirty="0" smtClean="0"/>
              <a:t>(A[0]-A[1] &lt; A[2</a:t>
            </a:r>
            <a:r>
              <a:rPr lang="en-US" altLang="zh-TW" dirty="0"/>
              <a:t>]) ?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MergeSort_C.C</a:t>
            </a:r>
            <a:r>
              <a:rPr lang="en-US" altLang="zh-TW" dirty="0" smtClean="0"/>
              <a:t>: </a:t>
            </a:r>
            <a:r>
              <a:rPr lang="en-US" altLang="zh-TW" dirty="0" smtClean="0">
                <a:hlinkClick r:id="rId2"/>
              </a:rPr>
              <a:t>https://gist.github.com/mycodeschool/9678029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936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 Sol in 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/>
              <a:t># you can write to stdout for debugging purposes, e.g.</a:t>
            </a:r>
          </a:p>
          <a:p>
            <a:r>
              <a:rPr lang="en-US" altLang="zh-TW"/>
              <a:t># print("this is a debug message")</a:t>
            </a:r>
          </a:p>
          <a:p>
            <a:endParaRPr lang="en-US" altLang="zh-TW"/>
          </a:p>
          <a:p>
            <a:r>
              <a:rPr lang="en-US" altLang="zh-TW"/>
              <a:t>def solution(A):</a:t>
            </a:r>
          </a:p>
          <a:p>
            <a:r>
              <a:rPr lang="en-US" altLang="zh-TW"/>
              <a:t>    # write your code in Python 3.6</a:t>
            </a:r>
          </a:p>
          <a:p>
            <a:r>
              <a:rPr lang="en-US" altLang="zh-TW"/>
              <a:t>    A.sort(reverse=True)</a:t>
            </a:r>
          </a:p>
          <a:p>
            <a:r>
              <a:rPr lang="en-US" altLang="zh-TW"/>
              <a:t>    for i in range(len(A)-2):</a:t>
            </a:r>
          </a:p>
          <a:p>
            <a:r>
              <a:rPr lang="en-US" altLang="zh-TW"/>
              <a:t>        if A[i]-A[i+1]&lt;A[i+2]:</a:t>
            </a:r>
          </a:p>
          <a:p>
            <a:r>
              <a:rPr lang="en-US" altLang="zh-TW"/>
              <a:t>            return 1</a:t>
            </a:r>
          </a:p>
          <a:p>
            <a:r>
              <a:rPr lang="en-US" altLang="zh-TW"/>
              <a:t>    return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991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Lesson6-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126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91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 you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21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How To Implement Merge Sort in C</a:t>
            </a:r>
            <a:r>
              <a:rPr lang="en-US" altLang="zh-TW" b="1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https://www.edureka.co/blog/merge-sort-in-c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962406"/>
      </p:ext>
    </p:extLst>
  </p:cSld>
  <p:clrMapOvr>
    <a:masterClrMapping/>
  </p:clrMapOvr>
</p:sld>
</file>

<file path=ppt/theme/theme1.xml><?xml version="1.0" encoding="utf-8"?>
<a:theme xmlns:a="http://schemas.openxmlformats.org/drawingml/2006/main" name="egis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CC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CC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gis" id="{7B511294-80F3-4DBC-B33C-9E7407B5120E}" vid="{2715609B-0D91-4BE6-B8EA-87FA2346A7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</TotalTime>
  <Words>484</Words>
  <Application>Microsoft Office PowerPoint</Application>
  <PresentationFormat>如螢幕大小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Arial Unicode MS</vt:lpstr>
      <vt:lpstr>Roboto</vt:lpstr>
      <vt:lpstr>新細明體</vt:lpstr>
      <vt:lpstr>Arial</vt:lpstr>
      <vt:lpstr>Calibri</vt:lpstr>
      <vt:lpstr>Courier New</vt:lpstr>
      <vt:lpstr>egis</vt:lpstr>
      <vt:lpstr>2020/12/11</vt:lpstr>
      <vt:lpstr>Determine whether a triangle can be built from a given set of edges.</vt:lpstr>
      <vt:lpstr>Triangle: Determine whether a triangle can be built from a given set of edges.</vt:lpstr>
      <vt:lpstr>PowerPoint 簡報</vt:lpstr>
      <vt:lpstr>My Sol in Python</vt:lpstr>
      <vt:lpstr>PowerPoint 簡報</vt:lpstr>
      <vt:lpstr>PowerPoint 簡報</vt:lpstr>
      <vt:lpstr>Thank you</vt:lpstr>
      <vt:lpstr>How To Implement Merge Sort in C?</vt:lpstr>
    </vt:vector>
  </TitlesOfParts>
  <Company>Egistec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2020/12/09</dc:title>
  <dc:creator>Bernie Hsieh</dc:creator>
  <cp:lastModifiedBy>Bernie Hsieh</cp:lastModifiedBy>
  <cp:revision>4</cp:revision>
  <dcterms:created xsi:type="dcterms:W3CDTF">2020-12-09T03:45:06Z</dcterms:created>
  <dcterms:modified xsi:type="dcterms:W3CDTF">2020-12-09T08:17:20Z</dcterms:modified>
</cp:coreProperties>
</file>