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8" r:id="rId4"/>
    <p:sldId id="257" r:id="rId5"/>
    <p:sldId id="258" r:id="rId6"/>
    <p:sldId id="264" r:id="rId7"/>
    <p:sldId id="259" r:id="rId8"/>
    <p:sldId id="265" r:id="rId9"/>
    <p:sldId id="262" r:id="rId10"/>
    <p:sldId id="261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58" d="100"/>
          <a:sy n="58" d="100"/>
        </p:scale>
        <p:origin x="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1A6FA-4106-43FE-A6DC-EFC2465C68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75B8D-C994-4B42-B844-632E2A771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Lifecycle &amp; Key Players</a:t>
          </a:r>
        </a:p>
      </dgm:t>
    </dgm:pt>
    <dgm:pt modelId="{B59DDF9D-DCAC-475C-87FE-4E6C68947175}" type="parTrans" cxnId="{713947F7-F0A7-49AA-9E51-723C88585E4C}">
      <dgm:prSet/>
      <dgm:spPr/>
      <dgm:t>
        <a:bodyPr/>
        <a:lstStyle/>
        <a:p>
          <a:endParaRPr lang="en-US"/>
        </a:p>
      </dgm:t>
    </dgm:pt>
    <dgm:pt modelId="{C6E54EA2-3869-4043-868F-B6B7341464C8}" type="sibTrans" cxnId="{713947F7-F0A7-49AA-9E51-723C88585E4C}">
      <dgm:prSet/>
      <dgm:spPr/>
      <dgm:t>
        <a:bodyPr/>
        <a:lstStyle/>
        <a:p>
          <a:endParaRPr lang="en-US"/>
        </a:p>
      </dgm:t>
    </dgm:pt>
    <dgm:pt modelId="{C872CAA3-0A26-4E23-9661-AC6899E13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Medallion Architecture</a:t>
          </a:r>
        </a:p>
      </dgm:t>
    </dgm:pt>
    <dgm:pt modelId="{2521A7BB-9336-4593-A6C7-9315F574C745}" type="parTrans" cxnId="{7CB42723-E02D-4D1C-9AF7-32B40C64B3DE}">
      <dgm:prSet/>
      <dgm:spPr/>
      <dgm:t>
        <a:bodyPr/>
        <a:lstStyle/>
        <a:p>
          <a:endParaRPr lang="en-US"/>
        </a:p>
      </dgm:t>
    </dgm:pt>
    <dgm:pt modelId="{02CE85EA-446F-4D29-94C6-F0545EA8D4A1}" type="sibTrans" cxnId="{7CB42723-E02D-4D1C-9AF7-32B40C64B3DE}">
      <dgm:prSet/>
      <dgm:spPr/>
      <dgm:t>
        <a:bodyPr/>
        <a:lstStyle/>
        <a:p>
          <a:endParaRPr lang="en-US"/>
        </a:p>
      </dgm:t>
    </dgm:pt>
    <dgm:pt modelId="{036BB183-C39F-40D4-9068-4F9C18545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Directed Acyclic Graphs (DAGs)</a:t>
          </a:r>
        </a:p>
      </dgm:t>
    </dgm:pt>
    <dgm:pt modelId="{B2F31C06-5B69-4CF8-9CA3-FECA0913F218}" type="parTrans" cxnId="{6FC6AEF5-3D4D-4859-A1BD-F811AA8CA1E6}">
      <dgm:prSet/>
      <dgm:spPr/>
      <dgm:t>
        <a:bodyPr/>
        <a:lstStyle/>
        <a:p>
          <a:endParaRPr lang="en-US"/>
        </a:p>
      </dgm:t>
    </dgm:pt>
    <dgm:pt modelId="{2DC846C5-3ADC-4791-9139-B53127BD3B65}" type="sibTrans" cxnId="{6FC6AEF5-3D4D-4859-A1BD-F811AA8CA1E6}">
      <dgm:prSet/>
      <dgm:spPr/>
      <dgm:t>
        <a:bodyPr/>
        <a:lstStyle/>
        <a:p>
          <a:endParaRPr lang="en-US"/>
        </a:p>
      </dgm:t>
    </dgm:pt>
    <dgm:pt modelId="{61DE8EAD-41F4-43CE-93CF-44A691B83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Practices</a:t>
          </a:r>
        </a:p>
      </dgm:t>
    </dgm:pt>
    <dgm:pt modelId="{B1CEE667-9B18-431E-AE75-3AA99CC92E73}" type="parTrans" cxnId="{CC17E15D-5566-4828-AE7B-BF911549691A}">
      <dgm:prSet/>
      <dgm:spPr/>
      <dgm:t>
        <a:bodyPr/>
        <a:lstStyle/>
        <a:p>
          <a:endParaRPr lang="en-US"/>
        </a:p>
      </dgm:t>
    </dgm:pt>
    <dgm:pt modelId="{A28F0F39-59A5-446E-B977-EB76F5526292}" type="sibTrans" cxnId="{CC17E15D-5566-4828-AE7B-BF911549691A}">
      <dgm:prSet/>
      <dgm:spPr/>
      <dgm:t>
        <a:bodyPr/>
        <a:lstStyle/>
        <a:p>
          <a:endParaRPr lang="en-US"/>
        </a:p>
      </dgm:t>
    </dgm:pt>
    <dgm:pt modelId="{7D299294-091F-411C-85E2-5EC4D68BCA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677111CE-2A1B-4E09-9206-7A976678611D}" type="parTrans" cxnId="{6E1E2F36-CCE4-48C0-AFD3-2AB7459EEF3C}">
      <dgm:prSet/>
      <dgm:spPr/>
      <dgm:t>
        <a:bodyPr/>
        <a:lstStyle/>
        <a:p>
          <a:endParaRPr lang="en-US"/>
        </a:p>
      </dgm:t>
    </dgm:pt>
    <dgm:pt modelId="{F85EE5AF-64D6-4C3D-AEE6-5DD1242D8BBA}" type="sibTrans" cxnId="{6E1E2F36-CCE4-48C0-AFD3-2AB7459EEF3C}">
      <dgm:prSet/>
      <dgm:spPr/>
      <dgm:t>
        <a:bodyPr/>
        <a:lstStyle/>
        <a:p>
          <a:endParaRPr lang="en-US"/>
        </a:p>
      </dgm:t>
    </dgm:pt>
    <dgm:pt modelId="{24735CBF-ABF9-4AFC-8C18-1168A55F5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Thanks &amp; Wrap Up</a:t>
          </a:r>
        </a:p>
      </dgm:t>
    </dgm:pt>
    <dgm:pt modelId="{20CA6011-C1F3-4721-98D3-0547D99059B5}" type="parTrans" cxnId="{013874ED-1580-4E62-A3AF-B6628F3AE916}">
      <dgm:prSet/>
      <dgm:spPr/>
      <dgm:t>
        <a:bodyPr/>
        <a:lstStyle/>
        <a:p>
          <a:endParaRPr lang="en-US"/>
        </a:p>
      </dgm:t>
    </dgm:pt>
    <dgm:pt modelId="{33D326EA-A7D7-4A9F-8B47-39375352B368}" type="sibTrans" cxnId="{013874ED-1580-4E62-A3AF-B6628F3AE916}">
      <dgm:prSet/>
      <dgm:spPr/>
      <dgm:t>
        <a:bodyPr/>
        <a:lstStyle/>
        <a:p>
          <a:endParaRPr lang="en-US"/>
        </a:p>
      </dgm:t>
    </dgm:pt>
    <dgm:pt modelId="{382D555E-B1D3-40BB-9C0A-A76CF8251CCB}" type="pres">
      <dgm:prSet presAssocID="{5911A6FA-4106-43FE-A6DC-EFC2465C68EC}" presName="root" presStyleCnt="0">
        <dgm:presLayoutVars>
          <dgm:dir/>
          <dgm:resizeHandles val="exact"/>
        </dgm:presLayoutVars>
      </dgm:prSet>
      <dgm:spPr/>
    </dgm:pt>
    <dgm:pt modelId="{9C1AD6E0-C99C-438E-BFA6-BFD5D4197E6F}" type="pres">
      <dgm:prSet presAssocID="{21875B8D-C994-4B42-B844-632E2A771897}" presName="compNode" presStyleCnt="0"/>
      <dgm:spPr/>
    </dgm:pt>
    <dgm:pt modelId="{CE50F2F0-1ABF-41A7-863A-F0F7F8C2EEA6}" type="pres">
      <dgm:prSet presAssocID="{21875B8D-C994-4B42-B844-632E2A771897}" presName="bgRect" presStyleLbl="bgShp" presStyleIdx="0" presStyleCnt="6"/>
      <dgm:spPr/>
    </dgm:pt>
    <dgm:pt modelId="{BA8EB0BD-A2E7-41E0-9228-84E3DED58BA8}" type="pres">
      <dgm:prSet presAssocID="{21875B8D-C994-4B42-B844-632E2A77189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94598E1-ADED-4175-BFAF-16893081E999}" type="pres">
      <dgm:prSet presAssocID="{21875B8D-C994-4B42-B844-632E2A771897}" presName="spaceRect" presStyleCnt="0"/>
      <dgm:spPr/>
    </dgm:pt>
    <dgm:pt modelId="{88064422-5B28-4B60-86D4-48E750B45CC8}" type="pres">
      <dgm:prSet presAssocID="{21875B8D-C994-4B42-B844-632E2A771897}" presName="parTx" presStyleLbl="revTx" presStyleIdx="0" presStyleCnt="6">
        <dgm:presLayoutVars>
          <dgm:chMax val="0"/>
          <dgm:chPref val="0"/>
        </dgm:presLayoutVars>
      </dgm:prSet>
      <dgm:spPr/>
    </dgm:pt>
    <dgm:pt modelId="{82634DD7-CCAA-4D78-A615-FC75DC03A1C8}" type="pres">
      <dgm:prSet presAssocID="{C6E54EA2-3869-4043-868F-B6B7341464C8}" presName="sibTrans" presStyleCnt="0"/>
      <dgm:spPr/>
    </dgm:pt>
    <dgm:pt modelId="{6E0064F2-2950-4C9C-A1F2-8430025A3208}" type="pres">
      <dgm:prSet presAssocID="{C872CAA3-0A26-4E23-9661-AC6899E13C5B}" presName="compNode" presStyleCnt="0"/>
      <dgm:spPr/>
    </dgm:pt>
    <dgm:pt modelId="{4DC07633-8C1A-469A-A785-64544D351B02}" type="pres">
      <dgm:prSet presAssocID="{C872CAA3-0A26-4E23-9661-AC6899E13C5B}" presName="bgRect" presStyleLbl="bgShp" presStyleIdx="1" presStyleCnt="6"/>
      <dgm:spPr/>
    </dgm:pt>
    <dgm:pt modelId="{CEDA5620-2F2B-4D2F-968E-1034D5194746}" type="pres">
      <dgm:prSet presAssocID="{C872CAA3-0A26-4E23-9661-AC6899E13C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81DDBAC-01E1-4573-B003-F4468702D1C8}" type="pres">
      <dgm:prSet presAssocID="{C872CAA3-0A26-4E23-9661-AC6899E13C5B}" presName="spaceRect" presStyleCnt="0"/>
      <dgm:spPr/>
    </dgm:pt>
    <dgm:pt modelId="{78020C63-8228-4567-BC27-8C64BA758D75}" type="pres">
      <dgm:prSet presAssocID="{C872CAA3-0A26-4E23-9661-AC6899E13C5B}" presName="parTx" presStyleLbl="revTx" presStyleIdx="1" presStyleCnt="6">
        <dgm:presLayoutVars>
          <dgm:chMax val="0"/>
          <dgm:chPref val="0"/>
        </dgm:presLayoutVars>
      </dgm:prSet>
      <dgm:spPr/>
    </dgm:pt>
    <dgm:pt modelId="{C309A229-86A4-4706-B4D6-44E350398A1A}" type="pres">
      <dgm:prSet presAssocID="{02CE85EA-446F-4D29-94C6-F0545EA8D4A1}" presName="sibTrans" presStyleCnt="0"/>
      <dgm:spPr/>
    </dgm:pt>
    <dgm:pt modelId="{F9FDE143-9120-4941-9299-9D8D4B4A5011}" type="pres">
      <dgm:prSet presAssocID="{036BB183-C39F-40D4-9068-4F9C18545280}" presName="compNode" presStyleCnt="0"/>
      <dgm:spPr/>
    </dgm:pt>
    <dgm:pt modelId="{FF9CB4DA-0D92-44A6-9B8F-29DF054B0C3B}" type="pres">
      <dgm:prSet presAssocID="{036BB183-C39F-40D4-9068-4F9C18545280}" presName="bgRect" presStyleLbl="bgShp" presStyleIdx="2" presStyleCnt="6"/>
      <dgm:spPr/>
    </dgm:pt>
    <dgm:pt modelId="{FA1921C7-519D-41C3-A2B2-0E68FF7C5A6C}" type="pres">
      <dgm:prSet presAssocID="{036BB183-C39F-40D4-9068-4F9C1854528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90A158E-FE1D-4653-8D78-14E4B19EF9AA}" type="pres">
      <dgm:prSet presAssocID="{036BB183-C39F-40D4-9068-4F9C18545280}" presName="spaceRect" presStyleCnt="0"/>
      <dgm:spPr/>
    </dgm:pt>
    <dgm:pt modelId="{BB683B14-0917-4894-BDE6-0A07EC17B404}" type="pres">
      <dgm:prSet presAssocID="{036BB183-C39F-40D4-9068-4F9C18545280}" presName="parTx" presStyleLbl="revTx" presStyleIdx="2" presStyleCnt="6">
        <dgm:presLayoutVars>
          <dgm:chMax val="0"/>
          <dgm:chPref val="0"/>
        </dgm:presLayoutVars>
      </dgm:prSet>
      <dgm:spPr/>
    </dgm:pt>
    <dgm:pt modelId="{F2D8154B-4F20-4982-A340-F1CACA19B696}" type="pres">
      <dgm:prSet presAssocID="{2DC846C5-3ADC-4791-9139-B53127BD3B65}" presName="sibTrans" presStyleCnt="0"/>
      <dgm:spPr/>
    </dgm:pt>
    <dgm:pt modelId="{B5BF0B37-AA2A-4CAA-9B18-7F9F7A8EA0AD}" type="pres">
      <dgm:prSet presAssocID="{61DE8EAD-41F4-43CE-93CF-44A691B835FA}" presName="compNode" presStyleCnt="0"/>
      <dgm:spPr/>
    </dgm:pt>
    <dgm:pt modelId="{BFEAA82A-5359-4043-B64A-355D35EA6DC6}" type="pres">
      <dgm:prSet presAssocID="{61DE8EAD-41F4-43CE-93CF-44A691B835FA}" presName="bgRect" presStyleLbl="bgShp" presStyleIdx="3" presStyleCnt="6"/>
      <dgm:spPr/>
    </dgm:pt>
    <dgm:pt modelId="{06071D47-79C0-44A9-8184-8F874DB9401E}" type="pres">
      <dgm:prSet presAssocID="{61DE8EAD-41F4-43CE-93CF-44A691B835F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6AF8DDE-AA6B-4505-A374-E3126EEB75E8}" type="pres">
      <dgm:prSet presAssocID="{61DE8EAD-41F4-43CE-93CF-44A691B835FA}" presName="spaceRect" presStyleCnt="0"/>
      <dgm:spPr/>
    </dgm:pt>
    <dgm:pt modelId="{FF400B38-171E-4E75-87C6-1FFF95427E41}" type="pres">
      <dgm:prSet presAssocID="{61DE8EAD-41F4-43CE-93CF-44A691B835FA}" presName="parTx" presStyleLbl="revTx" presStyleIdx="3" presStyleCnt="6">
        <dgm:presLayoutVars>
          <dgm:chMax val="0"/>
          <dgm:chPref val="0"/>
        </dgm:presLayoutVars>
      </dgm:prSet>
      <dgm:spPr/>
    </dgm:pt>
    <dgm:pt modelId="{55F0B961-E5F9-4E4F-938B-5A386D393D3C}" type="pres">
      <dgm:prSet presAssocID="{A28F0F39-59A5-446E-B977-EB76F5526292}" presName="sibTrans" presStyleCnt="0"/>
      <dgm:spPr/>
    </dgm:pt>
    <dgm:pt modelId="{AC7B8D70-FDF6-4FC5-B887-0D29BA81B247}" type="pres">
      <dgm:prSet presAssocID="{7D299294-091F-411C-85E2-5EC4D68BCAFA}" presName="compNode" presStyleCnt="0"/>
      <dgm:spPr/>
    </dgm:pt>
    <dgm:pt modelId="{ABB07A36-43BD-4B43-8B4B-721C1732DBC9}" type="pres">
      <dgm:prSet presAssocID="{7D299294-091F-411C-85E2-5EC4D68BCAFA}" presName="bgRect" presStyleLbl="bgShp" presStyleIdx="4" presStyleCnt="6"/>
      <dgm:spPr/>
    </dgm:pt>
    <dgm:pt modelId="{D5652771-007C-4F6A-A104-48A9B8C605F8}" type="pres">
      <dgm:prSet presAssocID="{7D299294-091F-411C-85E2-5EC4D68BCAF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6AF6C1E-53E0-4B3C-8976-820C3B6FD65E}" type="pres">
      <dgm:prSet presAssocID="{7D299294-091F-411C-85E2-5EC4D68BCAFA}" presName="spaceRect" presStyleCnt="0"/>
      <dgm:spPr/>
    </dgm:pt>
    <dgm:pt modelId="{0BA28199-D348-4C66-A97B-DAC339F5B471}" type="pres">
      <dgm:prSet presAssocID="{7D299294-091F-411C-85E2-5EC4D68BCAFA}" presName="parTx" presStyleLbl="revTx" presStyleIdx="4" presStyleCnt="6">
        <dgm:presLayoutVars>
          <dgm:chMax val="0"/>
          <dgm:chPref val="0"/>
        </dgm:presLayoutVars>
      </dgm:prSet>
      <dgm:spPr/>
    </dgm:pt>
    <dgm:pt modelId="{8C5F1DD4-E33C-488F-9C7F-A5D1744949FC}" type="pres">
      <dgm:prSet presAssocID="{F85EE5AF-64D6-4C3D-AEE6-5DD1242D8BBA}" presName="sibTrans" presStyleCnt="0"/>
      <dgm:spPr/>
    </dgm:pt>
    <dgm:pt modelId="{E10E5014-53EA-4E7C-8777-CE98AED65DF1}" type="pres">
      <dgm:prSet presAssocID="{24735CBF-ABF9-4AFC-8C18-1168A55F53C8}" presName="compNode" presStyleCnt="0"/>
      <dgm:spPr/>
    </dgm:pt>
    <dgm:pt modelId="{438E1245-BE0B-4621-8E3F-DEBEB8B6F838}" type="pres">
      <dgm:prSet presAssocID="{24735CBF-ABF9-4AFC-8C18-1168A55F53C8}" presName="bgRect" presStyleLbl="bgShp" presStyleIdx="5" presStyleCnt="6"/>
      <dgm:spPr/>
    </dgm:pt>
    <dgm:pt modelId="{9105291B-2BD0-4CC2-BA2F-BCD606FBB09F}" type="pres">
      <dgm:prSet presAssocID="{24735CBF-ABF9-4AFC-8C18-1168A55F53C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5D717A2-2001-46E2-A6AF-5551FB152850}" type="pres">
      <dgm:prSet presAssocID="{24735CBF-ABF9-4AFC-8C18-1168A55F53C8}" presName="spaceRect" presStyleCnt="0"/>
      <dgm:spPr/>
    </dgm:pt>
    <dgm:pt modelId="{B61E4049-6741-4B2A-8932-833ECD43249F}" type="pres">
      <dgm:prSet presAssocID="{24735CBF-ABF9-4AFC-8C18-1168A55F53C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34AD006-7087-467E-B884-83F907DB1584}" type="presOf" srcId="{5911A6FA-4106-43FE-A6DC-EFC2465C68EC}" destId="{382D555E-B1D3-40BB-9C0A-A76CF8251CCB}" srcOrd="0" destOrd="0" presId="urn:microsoft.com/office/officeart/2018/2/layout/IconVerticalSolidList"/>
    <dgm:cxn modelId="{F2AB2309-BAFC-4469-879A-C8E0D872000B}" type="presOf" srcId="{61DE8EAD-41F4-43CE-93CF-44A691B835FA}" destId="{FF400B38-171E-4E75-87C6-1FFF95427E41}" srcOrd="0" destOrd="0" presId="urn:microsoft.com/office/officeart/2018/2/layout/IconVerticalSolidList"/>
    <dgm:cxn modelId="{7CB42723-E02D-4D1C-9AF7-32B40C64B3DE}" srcId="{5911A6FA-4106-43FE-A6DC-EFC2465C68EC}" destId="{C872CAA3-0A26-4E23-9661-AC6899E13C5B}" srcOrd="1" destOrd="0" parTransId="{2521A7BB-9336-4593-A6C7-9315F574C745}" sibTransId="{02CE85EA-446F-4D29-94C6-F0545EA8D4A1}"/>
    <dgm:cxn modelId="{6E1E2F36-CCE4-48C0-AFD3-2AB7459EEF3C}" srcId="{5911A6FA-4106-43FE-A6DC-EFC2465C68EC}" destId="{7D299294-091F-411C-85E2-5EC4D68BCAFA}" srcOrd="4" destOrd="0" parTransId="{677111CE-2A1B-4E09-9206-7A976678611D}" sibTransId="{F85EE5AF-64D6-4C3D-AEE6-5DD1242D8BBA}"/>
    <dgm:cxn modelId="{27F0255C-9B4A-4D02-B161-40A71D973462}" type="presOf" srcId="{21875B8D-C994-4B42-B844-632E2A771897}" destId="{88064422-5B28-4B60-86D4-48E750B45CC8}" srcOrd="0" destOrd="0" presId="urn:microsoft.com/office/officeart/2018/2/layout/IconVerticalSolidList"/>
    <dgm:cxn modelId="{CC17E15D-5566-4828-AE7B-BF911549691A}" srcId="{5911A6FA-4106-43FE-A6DC-EFC2465C68EC}" destId="{61DE8EAD-41F4-43CE-93CF-44A691B835FA}" srcOrd="3" destOrd="0" parTransId="{B1CEE667-9B18-431E-AE75-3AA99CC92E73}" sibTransId="{A28F0F39-59A5-446E-B977-EB76F5526292}"/>
    <dgm:cxn modelId="{E378EF6E-6E1C-4738-9284-4926D413DCA8}" type="presOf" srcId="{7D299294-091F-411C-85E2-5EC4D68BCAFA}" destId="{0BA28199-D348-4C66-A97B-DAC339F5B471}" srcOrd="0" destOrd="0" presId="urn:microsoft.com/office/officeart/2018/2/layout/IconVerticalSolidList"/>
    <dgm:cxn modelId="{256727A5-AE54-49FF-8E26-7505B7CFFDAD}" type="presOf" srcId="{036BB183-C39F-40D4-9068-4F9C18545280}" destId="{BB683B14-0917-4894-BDE6-0A07EC17B404}" srcOrd="0" destOrd="0" presId="urn:microsoft.com/office/officeart/2018/2/layout/IconVerticalSolidList"/>
    <dgm:cxn modelId="{B9DFA3C1-1F07-4062-A009-F728AC543F77}" type="presOf" srcId="{C872CAA3-0A26-4E23-9661-AC6899E13C5B}" destId="{78020C63-8228-4567-BC27-8C64BA758D75}" srcOrd="0" destOrd="0" presId="urn:microsoft.com/office/officeart/2018/2/layout/IconVerticalSolidList"/>
    <dgm:cxn modelId="{FBD51EE0-3BF9-4E7A-820F-3B28E2B192FE}" type="presOf" srcId="{24735CBF-ABF9-4AFC-8C18-1168A55F53C8}" destId="{B61E4049-6741-4B2A-8932-833ECD43249F}" srcOrd="0" destOrd="0" presId="urn:microsoft.com/office/officeart/2018/2/layout/IconVerticalSolidList"/>
    <dgm:cxn modelId="{013874ED-1580-4E62-A3AF-B6628F3AE916}" srcId="{5911A6FA-4106-43FE-A6DC-EFC2465C68EC}" destId="{24735CBF-ABF9-4AFC-8C18-1168A55F53C8}" srcOrd="5" destOrd="0" parTransId="{20CA6011-C1F3-4721-98D3-0547D99059B5}" sibTransId="{33D326EA-A7D7-4A9F-8B47-39375352B368}"/>
    <dgm:cxn modelId="{6FC6AEF5-3D4D-4859-A1BD-F811AA8CA1E6}" srcId="{5911A6FA-4106-43FE-A6DC-EFC2465C68EC}" destId="{036BB183-C39F-40D4-9068-4F9C18545280}" srcOrd="2" destOrd="0" parTransId="{B2F31C06-5B69-4CF8-9CA3-FECA0913F218}" sibTransId="{2DC846C5-3ADC-4791-9139-B53127BD3B65}"/>
    <dgm:cxn modelId="{713947F7-F0A7-49AA-9E51-723C88585E4C}" srcId="{5911A6FA-4106-43FE-A6DC-EFC2465C68EC}" destId="{21875B8D-C994-4B42-B844-632E2A771897}" srcOrd="0" destOrd="0" parTransId="{B59DDF9D-DCAC-475C-87FE-4E6C68947175}" sibTransId="{C6E54EA2-3869-4043-868F-B6B7341464C8}"/>
    <dgm:cxn modelId="{D04BA418-7259-4849-A065-E17D20400487}" type="presParOf" srcId="{382D555E-B1D3-40BB-9C0A-A76CF8251CCB}" destId="{9C1AD6E0-C99C-438E-BFA6-BFD5D4197E6F}" srcOrd="0" destOrd="0" presId="urn:microsoft.com/office/officeart/2018/2/layout/IconVerticalSolidList"/>
    <dgm:cxn modelId="{7316B92B-78AB-40CC-BE29-76AE7BB6EE49}" type="presParOf" srcId="{9C1AD6E0-C99C-438E-BFA6-BFD5D4197E6F}" destId="{CE50F2F0-1ABF-41A7-863A-F0F7F8C2EEA6}" srcOrd="0" destOrd="0" presId="urn:microsoft.com/office/officeart/2018/2/layout/IconVerticalSolidList"/>
    <dgm:cxn modelId="{1DBC45DD-B210-4935-B190-2216676C00DA}" type="presParOf" srcId="{9C1AD6E0-C99C-438E-BFA6-BFD5D4197E6F}" destId="{BA8EB0BD-A2E7-41E0-9228-84E3DED58BA8}" srcOrd="1" destOrd="0" presId="urn:microsoft.com/office/officeart/2018/2/layout/IconVerticalSolidList"/>
    <dgm:cxn modelId="{101C2EDC-3596-4D80-A3AC-10C0F292FC0B}" type="presParOf" srcId="{9C1AD6E0-C99C-438E-BFA6-BFD5D4197E6F}" destId="{294598E1-ADED-4175-BFAF-16893081E999}" srcOrd="2" destOrd="0" presId="urn:microsoft.com/office/officeart/2018/2/layout/IconVerticalSolidList"/>
    <dgm:cxn modelId="{A1D848D1-2574-42FE-977E-6B7C7BA40634}" type="presParOf" srcId="{9C1AD6E0-C99C-438E-BFA6-BFD5D4197E6F}" destId="{88064422-5B28-4B60-86D4-48E750B45CC8}" srcOrd="3" destOrd="0" presId="urn:microsoft.com/office/officeart/2018/2/layout/IconVerticalSolidList"/>
    <dgm:cxn modelId="{2DEA45DB-B70D-4C3A-9D5D-81AC8F2F3C1A}" type="presParOf" srcId="{382D555E-B1D3-40BB-9C0A-A76CF8251CCB}" destId="{82634DD7-CCAA-4D78-A615-FC75DC03A1C8}" srcOrd="1" destOrd="0" presId="urn:microsoft.com/office/officeart/2018/2/layout/IconVerticalSolidList"/>
    <dgm:cxn modelId="{F208860C-A43B-4F48-984B-0D1641A9CF61}" type="presParOf" srcId="{382D555E-B1D3-40BB-9C0A-A76CF8251CCB}" destId="{6E0064F2-2950-4C9C-A1F2-8430025A3208}" srcOrd="2" destOrd="0" presId="urn:microsoft.com/office/officeart/2018/2/layout/IconVerticalSolidList"/>
    <dgm:cxn modelId="{5FD7B86A-FA7A-474A-B940-82EE644AD774}" type="presParOf" srcId="{6E0064F2-2950-4C9C-A1F2-8430025A3208}" destId="{4DC07633-8C1A-469A-A785-64544D351B02}" srcOrd="0" destOrd="0" presId="urn:microsoft.com/office/officeart/2018/2/layout/IconVerticalSolidList"/>
    <dgm:cxn modelId="{5DCD4D06-1522-4193-AB5A-13EF595750CA}" type="presParOf" srcId="{6E0064F2-2950-4C9C-A1F2-8430025A3208}" destId="{CEDA5620-2F2B-4D2F-968E-1034D5194746}" srcOrd="1" destOrd="0" presId="urn:microsoft.com/office/officeart/2018/2/layout/IconVerticalSolidList"/>
    <dgm:cxn modelId="{F17EF354-43FD-4F47-9740-8625C2E58521}" type="presParOf" srcId="{6E0064F2-2950-4C9C-A1F2-8430025A3208}" destId="{181DDBAC-01E1-4573-B003-F4468702D1C8}" srcOrd="2" destOrd="0" presId="urn:microsoft.com/office/officeart/2018/2/layout/IconVerticalSolidList"/>
    <dgm:cxn modelId="{19ACA1EC-5FC8-4202-A573-9DCE9C620DF3}" type="presParOf" srcId="{6E0064F2-2950-4C9C-A1F2-8430025A3208}" destId="{78020C63-8228-4567-BC27-8C64BA758D75}" srcOrd="3" destOrd="0" presId="urn:microsoft.com/office/officeart/2018/2/layout/IconVerticalSolidList"/>
    <dgm:cxn modelId="{16E4A309-2A50-4DAB-AFF5-674DAF3ADA68}" type="presParOf" srcId="{382D555E-B1D3-40BB-9C0A-A76CF8251CCB}" destId="{C309A229-86A4-4706-B4D6-44E350398A1A}" srcOrd="3" destOrd="0" presId="urn:microsoft.com/office/officeart/2018/2/layout/IconVerticalSolidList"/>
    <dgm:cxn modelId="{9D7E7C64-972E-4633-9011-34A3AC714FFF}" type="presParOf" srcId="{382D555E-B1D3-40BB-9C0A-A76CF8251CCB}" destId="{F9FDE143-9120-4941-9299-9D8D4B4A5011}" srcOrd="4" destOrd="0" presId="urn:microsoft.com/office/officeart/2018/2/layout/IconVerticalSolidList"/>
    <dgm:cxn modelId="{74D8C4D0-C1F2-4708-8B49-A067A5DD6359}" type="presParOf" srcId="{F9FDE143-9120-4941-9299-9D8D4B4A5011}" destId="{FF9CB4DA-0D92-44A6-9B8F-29DF054B0C3B}" srcOrd="0" destOrd="0" presId="urn:microsoft.com/office/officeart/2018/2/layout/IconVerticalSolidList"/>
    <dgm:cxn modelId="{667FCB06-4D48-4968-B324-F8CDA70D118D}" type="presParOf" srcId="{F9FDE143-9120-4941-9299-9D8D4B4A5011}" destId="{FA1921C7-519D-41C3-A2B2-0E68FF7C5A6C}" srcOrd="1" destOrd="0" presId="urn:microsoft.com/office/officeart/2018/2/layout/IconVerticalSolidList"/>
    <dgm:cxn modelId="{B5834111-B7D9-4F48-97B9-879BF26E1E8B}" type="presParOf" srcId="{F9FDE143-9120-4941-9299-9D8D4B4A5011}" destId="{890A158E-FE1D-4653-8D78-14E4B19EF9AA}" srcOrd="2" destOrd="0" presId="urn:microsoft.com/office/officeart/2018/2/layout/IconVerticalSolidList"/>
    <dgm:cxn modelId="{2678082C-29D3-40A5-A1E4-3FBCFF071341}" type="presParOf" srcId="{F9FDE143-9120-4941-9299-9D8D4B4A5011}" destId="{BB683B14-0917-4894-BDE6-0A07EC17B404}" srcOrd="3" destOrd="0" presId="urn:microsoft.com/office/officeart/2018/2/layout/IconVerticalSolidList"/>
    <dgm:cxn modelId="{DF0DB077-F1B4-4054-92E2-742C0E47E5C8}" type="presParOf" srcId="{382D555E-B1D3-40BB-9C0A-A76CF8251CCB}" destId="{F2D8154B-4F20-4982-A340-F1CACA19B696}" srcOrd="5" destOrd="0" presId="urn:microsoft.com/office/officeart/2018/2/layout/IconVerticalSolidList"/>
    <dgm:cxn modelId="{F9908944-BCE6-4345-BB7D-3551AF78AAB7}" type="presParOf" srcId="{382D555E-B1D3-40BB-9C0A-A76CF8251CCB}" destId="{B5BF0B37-AA2A-4CAA-9B18-7F9F7A8EA0AD}" srcOrd="6" destOrd="0" presId="urn:microsoft.com/office/officeart/2018/2/layout/IconVerticalSolidList"/>
    <dgm:cxn modelId="{0795FCEC-6E84-42B2-B66B-9C63156C1922}" type="presParOf" srcId="{B5BF0B37-AA2A-4CAA-9B18-7F9F7A8EA0AD}" destId="{BFEAA82A-5359-4043-B64A-355D35EA6DC6}" srcOrd="0" destOrd="0" presId="urn:microsoft.com/office/officeart/2018/2/layout/IconVerticalSolidList"/>
    <dgm:cxn modelId="{9A323BEB-87B6-404B-A29F-CBC976B281B7}" type="presParOf" srcId="{B5BF0B37-AA2A-4CAA-9B18-7F9F7A8EA0AD}" destId="{06071D47-79C0-44A9-8184-8F874DB9401E}" srcOrd="1" destOrd="0" presId="urn:microsoft.com/office/officeart/2018/2/layout/IconVerticalSolidList"/>
    <dgm:cxn modelId="{4B8F6C83-F25F-4396-AA55-CE65EB9EAA10}" type="presParOf" srcId="{B5BF0B37-AA2A-4CAA-9B18-7F9F7A8EA0AD}" destId="{26AF8DDE-AA6B-4505-A374-E3126EEB75E8}" srcOrd="2" destOrd="0" presId="urn:microsoft.com/office/officeart/2018/2/layout/IconVerticalSolidList"/>
    <dgm:cxn modelId="{330C9642-12A4-45DC-B4C4-EEB63A9153FD}" type="presParOf" srcId="{B5BF0B37-AA2A-4CAA-9B18-7F9F7A8EA0AD}" destId="{FF400B38-171E-4E75-87C6-1FFF95427E41}" srcOrd="3" destOrd="0" presId="urn:microsoft.com/office/officeart/2018/2/layout/IconVerticalSolidList"/>
    <dgm:cxn modelId="{90088B7D-DAF9-4A10-958F-DC02087818F8}" type="presParOf" srcId="{382D555E-B1D3-40BB-9C0A-A76CF8251CCB}" destId="{55F0B961-E5F9-4E4F-938B-5A386D393D3C}" srcOrd="7" destOrd="0" presId="urn:microsoft.com/office/officeart/2018/2/layout/IconVerticalSolidList"/>
    <dgm:cxn modelId="{520B30D5-8B8C-4B3C-B01B-D0144DDAB618}" type="presParOf" srcId="{382D555E-B1D3-40BB-9C0A-A76CF8251CCB}" destId="{AC7B8D70-FDF6-4FC5-B887-0D29BA81B247}" srcOrd="8" destOrd="0" presId="urn:microsoft.com/office/officeart/2018/2/layout/IconVerticalSolidList"/>
    <dgm:cxn modelId="{E042791D-257C-4E9C-A0B2-6F942C106019}" type="presParOf" srcId="{AC7B8D70-FDF6-4FC5-B887-0D29BA81B247}" destId="{ABB07A36-43BD-4B43-8B4B-721C1732DBC9}" srcOrd="0" destOrd="0" presId="urn:microsoft.com/office/officeart/2018/2/layout/IconVerticalSolidList"/>
    <dgm:cxn modelId="{7D2D8008-5EAE-4D05-B102-B59F2D76C087}" type="presParOf" srcId="{AC7B8D70-FDF6-4FC5-B887-0D29BA81B247}" destId="{D5652771-007C-4F6A-A104-48A9B8C605F8}" srcOrd="1" destOrd="0" presId="urn:microsoft.com/office/officeart/2018/2/layout/IconVerticalSolidList"/>
    <dgm:cxn modelId="{0A59E709-9609-40A5-B3EF-968E8F4DD426}" type="presParOf" srcId="{AC7B8D70-FDF6-4FC5-B887-0D29BA81B247}" destId="{16AF6C1E-53E0-4B3C-8976-820C3B6FD65E}" srcOrd="2" destOrd="0" presId="urn:microsoft.com/office/officeart/2018/2/layout/IconVerticalSolidList"/>
    <dgm:cxn modelId="{BFFCA9BC-37E0-41F4-8E18-EA6CA42E09EB}" type="presParOf" srcId="{AC7B8D70-FDF6-4FC5-B887-0D29BA81B247}" destId="{0BA28199-D348-4C66-A97B-DAC339F5B471}" srcOrd="3" destOrd="0" presId="urn:microsoft.com/office/officeart/2018/2/layout/IconVerticalSolidList"/>
    <dgm:cxn modelId="{ECB99B47-E8D7-4A7A-B29F-756DAA51297F}" type="presParOf" srcId="{382D555E-B1D3-40BB-9C0A-A76CF8251CCB}" destId="{8C5F1DD4-E33C-488F-9C7F-A5D1744949FC}" srcOrd="9" destOrd="0" presId="urn:microsoft.com/office/officeart/2018/2/layout/IconVerticalSolidList"/>
    <dgm:cxn modelId="{EA2515F6-7857-44EA-BFAD-8025CB43BA3F}" type="presParOf" srcId="{382D555E-B1D3-40BB-9C0A-A76CF8251CCB}" destId="{E10E5014-53EA-4E7C-8777-CE98AED65DF1}" srcOrd="10" destOrd="0" presId="urn:microsoft.com/office/officeart/2018/2/layout/IconVerticalSolidList"/>
    <dgm:cxn modelId="{A9CB216C-C244-4C20-BFCA-6B74CDA8DA21}" type="presParOf" srcId="{E10E5014-53EA-4E7C-8777-CE98AED65DF1}" destId="{438E1245-BE0B-4621-8E3F-DEBEB8B6F838}" srcOrd="0" destOrd="0" presId="urn:microsoft.com/office/officeart/2018/2/layout/IconVerticalSolidList"/>
    <dgm:cxn modelId="{5FE3B638-49D7-4569-8DA4-BF02DBF62EBC}" type="presParOf" srcId="{E10E5014-53EA-4E7C-8777-CE98AED65DF1}" destId="{9105291B-2BD0-4CC2-BA2F-BCD606FBB09F}" srcOrd="1" destOrd="0" presId="urn:microsoft.com/office/officeart/2018/2/layout/IconVerticalSolidList"/>
    <dgm:cxn modelId="{6FDDB49D-3F59-41C4-A5CB-601A0498B49E}" type="presParOf" srcId="{E10E5014-53EA-4E7C-8777-CE98AED65DF1}" destId="{E5D717A2-2001-46E2-A6AF-5551FB152850}" srcOrd="2" destOrd="0" presId="urn:microsoft.com/office/officeart/2018/2/layout/IconVerticalSolidList"/>
    <dgm:cxn modelId="{8411592E-BFF1-4D77-9F80-82E1B0A8F77A}" type="presParOf" srcId="{E10E5014-53EA-4E7C-8777-CE98AED65DF1}" destId="{B61E4049-6741-4B2A-8932-833ECD4324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4B9B3-A2AA-4A9B-91C9-126305ED546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13C64F-58AB-4D90-A130-C64B860073C9}">
      <dgm:prSet/>
      <dgm:spPr/>
      <dgm:t>
        <a:bodyPr/>
        <a:lstStyle/>
        <a:p>
          <a:pPr>
            <a:defRPr b="1"/>
          </a:pPr>
          <a:r>
            <a:rPr lang="en-US"/>
            <a:t>Bias towards over-documentation:</a:t>
          </a:r>
        </a:p>
      </dgm:t>
    </dgm:pt>
    <dgm:pt modelId="{564931DD-125C-4812-B383-66BEE2985583}" type="parTrans" cxnId="{889A975F-63AE-4AAF-B601-006E1BC8DD1C}">
      <dgm:prSet/>
      <dgm:spPr/>
      <dgm:t>
        <a:bodyPr/>
        <a:lstStyle/>
        <a:p>
          <a:endParaRPr lang="en-US"/>
        </a:p>
      </dgm:t>
    </dgm:pt>
    <dgm:pt modelId="{9A28B21D-3CAF-4678-9734-17F49D1D8E11}" type="sibTrans" cxnId="{889A975F-63AE-4AAF-B601-006E1BC8DD1C}">
      <dgm:prSet/>
      <dgm:spPr/>
      <dgm:t>
        <a:bodyPr/>
        <a:lstStyle/>
        <a:p>
          <a:endParaRPr lang="en-US"/>
        </a:p>
      </dgm:t>
    </dgm:pt>
    <dgm:pt modelId="{77DD7F39-3FEF-4067-BAF0-ADC97F16E2A6}">
      <dgm:prSet/>
      <dgm:spPr/>
      <dgm:t>
        <a:bodyPr/>
        <a:lstStyle/>
        <a:p>
          <a:r>
            <a:rPr lang="en-US"/>
            <a:t>Comments</a:t>
          </a:r>
        </a:p>
      </dgm:t>
    </dgm:pt>
    <dgm:pt modelId="{1D8D6DF7-EF07-43D6-9A1C-702AE27750D7}" type="parTrans" cxnId="{AA305436-63BC-4924-8D3D-F38DFA196446}">
      <dgm:prSet/>
      <dgm:spPr/>
      <dgm:t>
        <a:bodyPr/>
        <a:lstStyle/>
        <a:p>
          <a:endParaRPr lang="en-US"/>
        </a:p>
      </dgm:t>
    </dgm:pt>
    <dgm:pt modelId="{B5C546E2-497F-4D51-8D5D-0FDBEDCB883D}" type="sibTrans" cxnId="{AA305436-63BC-4924-8D3D-F38DFA196446}">
      <dgm:prSet/>
      <dgm:spPr/>
      <dgm:t>
        <a:bodyPr/>
        <a:lstStyle/>
        <a:p>
          <a:endParaRPr lang="en-US"/>
        </a:p>
      </dgm:t>
    </dgm:pt>
    <dgm:pt modelId="{B86329FB-A5FA-45E8-81F4-C09F6E1CE0B6}">
      <dgm:prSet/>
      <dgm:spPr/>
      <dgm:t>
        <a:bodyPr/>
        <a:lstStyle/>
        <a:p>
          <a:r>
            <a:rPr lang="en-US"/>
            <a:t>Unabbreviated table names, column names</a:t>
          </a:r>
        </a:p>
      </dgm:t>
    </dgm:pt>
    <dgm:pt modelId="{6D45A0C9-F435-42D0-A0B7-DAD6ADD3C37D}" type="parTrans" cxnId="{9F670672-CC93-4B8D-8000-F6459F27116A}">
      <dgm:prSet/>
      <dgm:spPr/>
      <dgm:t>
        <a:bodyPr/>
        <a:lstStyle/>
        <a:p>
          <a:endParaRPr lang="en-US"/>
        </a:p>
      </dgm:t>
    </dgm:pt>
    <dgm:pt modelId="{D0733313-C4BE-4214-AAB1-9505C757DBCB}" type="sibTrans" cxnId="{9F670672-CC93-4B8D-8000-F6459F27116A}">
      <dgm:prSet/>
      <dgm:spPr/>
      <dgm:t>
        <a:bodyPr/>
        <a:lstStyle/>
        <a:p>
          <a:endParaRPr lang="en-US"/>
        </a:p>
      </dgm:t>
    </dgm:pt>
    <dgm:pt modelId="{E8E8A27A-D6E2-452A-AC7E-3E68223C0B01}">
      <dgm:prSet/>
      <dgm:spPr/>
      <dgm:t>
        <a:bodyPr/>
        <a:lstStyle/>
        <a:p>
          <a:pPr>
            <a:defRPr b="1"/>
          </a:pPr>
          <a:r>
            <a:rPr lang="en-US"/>
            <a:t>Standardized names</a:t>
          </a:r>
        </a:p>
      </dgm:t>
    </dgm:pt>
    <dgm:pt modelId="{A214072F-6C7F-491B-9CC2-9F5F418A17AE}" type="parTrans" cxnId="{2184B0A6-864F-4C8E-AB73-272B76244FB9}">
      <dgm:prSet/>
      <dgm:spPr/>
      <dgm:t>
        <a:bodyPr/>
        <a:lstStyle/>
        <a:p>
          <a:endParaRPr lang="en-US"/>
        </a:p>
      </dgm:t>
    </dgm:pt>
    <dgm:pt modelId="{9B04D679-4880-4BC5-895E-5D55CC7DBE3F}" type="sibTrans" cxnId="{2184B0A6-864F-4C8E-AB73-272B76244FB9}">
      <dgm:prSet/>
      <dgm:spPr/>
      <dgm:t>
        <a:bodyPr/>
        <a:lstStyle/>
        <a:p>
          <a:endParaRPr lang="en-US"/>
        </a:p>
      </dgm:t>
    </dgm:pt>
    <dgm:pt modelId="{1B0F5548-944D-4C05-8A98-CC3B04655F40}">
      <dgm:prSet/>
      <dgm:spPr/>
      <dgm:t>
        <a:bodyPr/>
        <a:lstStyle/>
        <a:p>
          <a:r>
            <a:rPr lang="en-US"/>
            <a:t>E.g., “_clean” in the silver layer</a:t>
          </a:r>
        </a:p>
      </dgm:t>
    </dgm:pt>
    <dgm:pt modelId="{1FFDC328-9E82-43A2-91B4-BC2912BC0F8A}" type="parTrans" cxnId="{39A9297A-CFA8-4DAA-B08D-7B4E171E04D3}">
      <dgm:prSet/>
      <dgm:spPr/>
      <dgm:t>
        <a:bodyPr/>
        <a:lstStyle/>
        <a:p>
          <a:endParaRPr lang="en-US"/>
        </a:p>
      </dgm:t>
    </dgm:pt>
    <dgm:pt modelId="{92E859E6-FB22-42A9-8691-F2624A2AC5AC}" type="sibTrans" cxnId="{39A9297A-CFA8-4DAA-B08D-7B4E171E04D3}">
      <dgm:prSet/>
      <dgm:spPr/>
      <dgm:t>
        <a:bodyPr/>
        <a:lstStyle/>
        <a:p>
          <a:endParaRPr lang="en-US"/>
        </a:p>
      </dgm:t>
    </dgm:pt>
    <dgm:pt modelId="{BF6C4882-56B1-4667-94B6-E91F34292FDD}">
      <dgm:prSet/>
      <dgm:spPr/>
      <dgm:t>
        <a:bodyPr/>
        <a:lstStyle/>
        <a:p>
          <a:pPr>
            <a:defRPr b="1"/>
          </a:pPr>
          <a:r>
            <a:rPr lang="en-US"/>
            <a:t>Code Review</a:t>
          </a:r>
        </a:p>
      </dgm:t>
    </dgm:pt>
    <dgm:pt modelId="{07FE6259-A7E0-47B0-A937-E982DFAF8FAE}" type="parTrans" cxnId="{FB39C1D2-EBEF-49B9-B544-6B3264F647EB}">
      <dgm:prSet/>
      <dgm:spPr/>
      <dgm:t>
        <a:bodyPr/>
        <a:lstStyle/>
        <a:p>
          <a:endParaRPr lang="en-US"/>
        </a:p>
      </dgm:t>
    </dgm:pt>
    <dgm:pt modelId="{F5A09D9A-4C16-42CC-AB15-CDF1CB3F2518}" type="sibTrans" cxnId="{FB39C1D2-EBEF-49B9-B544-6B3264F647EB}">
      <dgm:prSet/>
      <dgm:spPr/>
      <dgm:t>
        <a:bodyPr/>
        <a:lstStyle/>
        <a:p>
          <a:endParaRPr lang="en-US"/>
        </a:p>
      </dgm:t>
    </dgm:pt>
    <dgm:pt modelId="{FBFC3F13-91B6-427E-965F-C66FE96639B2}">
      <dgm:prSet/>
      <dgm:spPr/>
      <dgm:t>
        <a:bodyPr/>
        <a:lstStyle/>
        <a:p>
          <a:pPr>
            <a:defRPr b="1"/>
          </a:pPr>
          <a:r>
            <a:rPr lang="en-US"/>
            <a:t>Create a Detailed Specification</a:t>
          </a:r>
        </a:p>
      </dgm:t>
    </dgm:pt>
    <dgm:pt modelId="{52709CB7-23A8-41F0-9ED5-65D33EB43A73}" type="parTrans" cxnId="{E21E82F7-255B-458B-BAA4-9E5858508398}">
      <dgm:prSet/>
      <dgm:spPr/>
      <dgm:t>
        <a:bodyPr/>
        <a:lstStyle/>
        <a:p>
          <a:endParaRPr lang="en-US"/>
        </a:p>
      </dgm:t>
    </dgm:pt>
    <dgm:pt modelId="{2A6CFCC3-2F5C-471F-829A-88088801EAC9}" type="sibTrans" cxnId="{E21E82F7-255B-458B-BAA4-9E5858508398}">
      <dgm:prSet/>
      <dgm:spPr/>
      <dgm:t>
        <a:bodyPr/>
        <a:lstStyle/>
        <a:p>
          <a:endParaRPr lang="en-US"/>
        </a:p>
      </dgm:t>
    </dgm:pt>
    <dgm:pt modelId="{C9EA9A58-E391-437F-9E11-427E6502FD6B}">
      <dgm:prSet/>
      <dgm:spPr/>
      <dgm:t>
        <a:bodyPr/>
        <a:lstStyle/>
        <a:p>
          <a:pPr>
            <a:defRPr b="1"/>
          </a:pPr>
          <a:r>
            <a:rPr lang="en-US"/>
            <a:t>Build for Future Needs</a:t>
          </a:r>
        </a:p>
      </dgm:t>
    </dgm:pt>
    <dgm:pt modelId="{8CA4F549-A477-4958-9D5A-0EAF603B3847}" type="parTrans" cxnId="{ABC6EABB-A75C-4842-AEF6-0E48E221CAA8}">
      <dgm:prSet/>
      <dgm:spPr/>
      <dgm:t>
        <a:bodyPr/>
        <a:lstStyle/>
        <a:p>
          <a:endParaRPr lang="en-US"/>
        </a:p>
      </dgm:t>
    </dgm:pt>
    <dgm:pt modelId="{A1EDC054-B32E-425D-BAF2-80382E7082E8}" type="sibTrans" cxnId="{ABC6EABB-A75C-4842-AEF6-0E48E221CAA8}">
      <dgm:prSet/>
      <dgm:spPr/>
      <dgm:t>
        <a:bodyPr/>
        <a:lstStyle/>
        <a:p>
          <a:endParaRPr lang="en-US"/>
        </a:p>
      </dgm:t>
    </dgm:pt>
    <dgm:pt modelId="{6E7EC8E7-4918-4051-B165-19D3F258A41E}" type="pres">
      <dgm:prSet presAssocID="{83D4B9B3-A2AA-4A9B-91C9-126305ED546E}" presName="root" presStyleCnt="0">
        <dgm:presLayoutVars>
          <dgm:dir/>
          <dgm:resizeHandles val="exact"/>
        </dgm:presLayoutVars>
      </dgm:prSet>
      <dgm:spPr/>
    </dgm:pt>
    <dgm:pt modelId="{A47AE263-3220-4F8B-A04C-09B935DF2B9E}" type="pres">
      <dgm:prSet presAssocID="{4313C64F-58AB-4D90-A130-C64B860073C9}" presName="compNode" presStyleCnt="0"/>
      <dgm:spPr/>
    </dgm:pt>
    <dgm:pt modelId="{08F3E1B6-A64B-4AFA-A4FE-0AEEDD4AC697}" type="pres">
      <dgm:prSet presAssocID="{4313C64F-58AB-4D90-A130-C64B860073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0AFC6C2-D407-4F61-852A-8F0D8583ACBE}" type="pres">
      <dgm:prSet presAssocID="{4313C64F-58AB-4D90-A130-C64B860073C9}" presName="iconSpace" presStyleCnt="0"/>
      <dgm:spPr/>
    </dgm:pt>
    <dgm:pt modelId="{B7848E5E-0EA6-4BDA-92BD-EDAC41E6A9ED}" type="pres">
      <dgm:prSet presAssocID="{4313C64F-58AB-4D90-A130-C64B860073C9}" presName="parTx" presStyleLbl="revTx" presStyleIdx="0" presStyleCnt="10">
        <dgm:presLayoutVars>
          <dgm:chMax val="0"/>
          <dgm:chPref val="0"/>
        </dgm:presLayoutVars>
      </dgm:prSet>
      <dgm:spPr/>
    </dgm:pt>
    <dgm:pt modelId="{8482F05A-96A3-419B-AC47-2321460599F3}" type="pres">
      <dgm:prSet presAssocID="{4313C64F-58AB-4D90-A130-C64B860073C9}" presName="txSpace" presStyleCnt="0"/>
      <dgm:spPr/>
    </dgm:pt>
    <dgm:pt modelId="{AA017DB1-E807-4551-8C23-B254A724B138}" type="pres">
      <dgm:prSet presAssocID="{4313C64F-58AB-4D90-A130-C64B860073C9}" presName="desTx" presStyleLbl="revTx" presStyleIdx="1" presStyleCnt="10">
        <dgm:presLayoutVars/>
      </dgm:prSet>
      <dgm:spPr/>
    </dgm:pt>
    <dgm:pt modelId="{9D987020-D22F-487A-857B-208E990292BC}" type="pres">
      <dgm:prSet presAssocID="{9A28B21D-3CAF-4678-9734-17F49D1D8E11}" presName="sibTrans" presStyleCnt="0"/>
      <dgm:spPr/>
    </dgm:pt>
    <dgm:pt modelId="{F800AD4B-903F-4484-A7E6-DA54B57F4CF4}" type="pres">
      <dgm:prSet presAssocID="{E8E8A27A-D6E2-452A-AC7E-3E68223C0B01}" presName="compNode" presStyleCnt="0"/>
      <dgm:spPr/>
    </dgm:pt>
    <dgm:pt modelId="{D71746A9-CA93-4012-A999-5A7B7367B793}" type="pres">
      <dgm:prSet presAssocID="{E8E8A27A-D6E2-452A-AC7E-3E68223C0B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F242D51-B649-4BC6-8E38-E5FCE784F2D7}" type="pres">
      <dgm:prSet presAssocID="{E8E8A27A-D6E2-452A-AC7E-3E68223C0B01}" presName="iconSpace" presStyleCnt="0"/>
      <dgm:spPr/>
    </dgm:pt>
    <dgm:pt modelId="{BDAD9747-2F1A-495E-9775-F895FDAF3B82}" type="pres">
      <dgm:prSet presAssocID="{E8E8A27A-D6E2-452A-AC7E-3E68223C0B01}" presName="parTx" presStyleLbl="revTx" presStyleIdx="2" presStyleCnt="10">
        <dgm:presLayoutVars>
          <dgm:chMax val="0"/>
          <dgm:chPref val="0"/>
        </dgm:presLayoutVars>
      </dgm:prSet>
      <dgm:spPr/>
    </dgm:pt>
    <dgm:pt modelId="{56965CEE-30A2-430D-BF35-534241F3C7F9}" type="pres">
      <dgm:prSet presAssocID="{E8E8A27A-D6E2-452A-AC7E-3E68223C0B01}" presName="txSpace" presStyleCnt="0"/>
      <dgm:spPr/>
    </dgm:pt>
    <dgm:pt modelId="{A563EC87-99F7-45D3-995A-C4632E962503}" type="pres">
      <dgm:prSet presAssocID="{E8E8A27A-D6E2-452A-AC7E-3E68223C0B01}" presName="desTx" presStyleLbl="revTx" presStyleIdx="3" presStyleCnt="10">
        <dgm:presLayoutVars/>
      </dgm:prSet>
      <dgm:spPr/>
    </dgm:pt>
    <dgm:pt modelId="{170F9AD7-D719-437E-ABCD-DB54615565E8}" type="pres">
      <dgm:prSet presAssocID="{9B04D679-4880-4BC5-895E-5D55CC7DBE3F}" presName="sibTrans" presStyleCnt="0"/>
      <dgm:spPr/>
    </dgm:pt>
    <dgm:pt modelId="{14083349-B550-4D13-8C04-763111D5DC77}" type="pres">
      <dgm:prSet presAssocID="{BF6C4882-56B1-4667-94B6-E91F34292FDD}" presName="compNode" presStyleCnt="0"/>
      <dgm:spPr/>
    </dgm:pt>
    <dgm:pt modelId="{41457E60-1A19-4C2C-91BD-06CCAA97B4A7}" type="pres">
      <dgm:prSet presAssocID="{BF6C4882-56B1-4667-94B6-E91F34292F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D88B222-8959-4560-9E73-0A9EA5E14821}" type="pres">
      <dgm:prSet presAssocID="{BF6C4882-56B1-4667-94B6-E91F34292FDD}" presName="iconSpace" presStyleCnt="0"/>
      <dgm:spPr/>
    </dgm:pt>
    <dgm:pt modelId="{6932BE0F-9722-4D68-A26F-129F701A7F63}" type="pres">
      <dgm:prSet presAssocID="{BF6C4882-56B1-4667-94B6-E91F34292FDD}" presName="parTx" presStyleLbl="revTx" presStyleIdx="4" presStyleCnt="10">
        <dgm:presLayoutVars>
          <dgm:chMax val="0"/>
          <dgm:chPref val="0"/>
        </dgm:presLayoutVars>
      </dgm:prSet>
      <dgm:spPr/>
    </dgm:pt>
    <dgm:pt modelId="{C316DC3D-7CC7-4DE1-9341-FAB89930A995}" type="pres">
      <dgm:prSet presAssocID="{BF6C4882-56B1-4667-94B6-E91F34292FDD}" presName="txSpace" presStyleCnt="0"/>
      <dgm:spPr/>
    </dgm:pt>
    <dgm:pt modelId="{483B2F55-2EB4-4B14-B87D-87BE0CB46149}" type="pres">
      <dgm:prSet presAssocID="{BF6C4882-56B1-4667-94B6-E91F34292FDD}" presName="desTx" presStyleLbl="revTx" presStyleIdx="5" presStyleCnt="10">
        <dgm:presLayoutVars/>
      </dgm:prSet>
      <dgm:spPr/>
    </dgm:pt>
    <dgm:pt modelId="{28116909-4A55-489F-8EDB-4E24617B9621}" type="pres">
      <dgm:prSet presAssocID="{F5A09D9A-4C16-42CC-AB15-CDF1CB3F2518}" presName="sibTrans" presStyleCnt="0"/>
      <dgm:spPr/>
    </dgm:pt>
    <dgm:pt modelId="{175B4EDB-08E8-4240-9C3E-7B6DBF1B2871}" type="pres">
      <dgm:prSet presAssocID="{FBFC3F13-91B6-427E-965F-C66FE96639B2}" presName="compNode" presStyleCnt="0"/>
      <dgm:spPr/>
    </dgm:pt>
    <dgm:pt modelId="{A3066EE3-5DBC-42A6-9007-F8A33C94A651}" type="pres">
      <dgm:prSet presAssocID="{FBFC3F13-91B6-427E-965F-C66FE96639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8F50D6A-737E-455A-8ABB-06D1B5CF1CE3}" type="pres">
      <dgm:prSet presAssocID="{FBFC3F13-91B6-427E-965F-C66FE96639B2}" presName="iconSpace" presStyleCnt="0"/>
      <dgm:spPr/>
    </dgm:pt>
    <dgm:pt modelId="{1D617F8C-C782-412C-87C2-F2374F85F6A0}" type="pres">
      <dgm:prSet presAssocID="{FBFC3F13-91B6-427E-965F-C66FE96639B2}" presName="parTx" presStyleLbl="revTx" presStyleIdx="6" presStyleCnt="10">
        <dgm:presLayoutVars>
          <dgm:chMax val="0"/>
          <dgm:chPref val="0"/>
        </dgm:presLayoutVars>
      </dgm:prSet>
      <dgm:spPr/>
    </dgm:pt>
    <dgm:pt modelId="{06DBFBA5-3B14-4440-A0E9-CBD45917BCEF}" type="pres">
      <dgm:prSet presAssocID="{FBFC3F13-91B6-427E-965F-C66FE96639B2}" presName="txSpace" presStyleCnt="0"/>
      <dgm:spPr/>
    </dgm:pt>
    <dgm:pt modelId="{C59CDCC5-0F08-4636-B9C7-3F3AB985AF37}" type="pres">
      <dgm:prSet presAssocID="{FBFC3F13-91B6-427E-965F-C66FE96639B2}" presName="desTx" presStyleLbl="revTx" presStyleIdx="7" presStyleCnt="10">
        <dgm:presLayoutVars/>
      </dgm:prSet>
      <dgm:spPr/>
    </dgm:pt>
    <dgm:pt modelId="{A40A30E9-2FD6-4D36-99D8-A34026C00152}" type="pres">
      <dgm:prSet presAssocID="{2A6CFCC3-2F5C-471F-829A-88088801EAC9}" presName="sibTrans" presStyleCnt="0"/>
      <dgm:spPr/>
    </dgm:pt>
    <dgm:pt modelId="{6011DD34-E80E-461B-B803-F6E7DC74A763}" type="pres">
      <dgm:prSet presAssocID="{C9EA9A58-E391-437F-9E11-427E6502FD6B}" presName="compNode" presStyleCnt="0"/>
      <dgm:spPr/>
    </dgm:pt>
    <dgm:pt modelId="{ACCF70C7-3334-4CAA-8FC6-10AE8B238034}" type="pres">
      <dgm:prSet presAssocID="{C9EA9A58-E391-437F-9E11-427E6502FD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FEC5AE6-4970-4728-93F8-A32DFCB531FE}" type="pres">
      <dgm:prSet presAssocID="{C9EA9A58-E391-437F-9E11-427E6502FD6B}" presName="iconSpace" presStyleCnt="0"/>
      <dgm:spPr/>
    </dgm:pt>
    <dgm:pt modelId="{35BEA857-55ED-4CAC-9E16-EBF7CB0CEDE8}" type="pres">
      <dgm:prSet presAssocID="{C9EA9A58-E391-437F-9E11-427E6502FD6B}" presName="parTx" presStyleLbl="revTx" presStyleIdx="8" presStyleCnt="10">
        <dgm:presLayoutVars>
          <dgm:chMax val="0"/>
          <dgm:chPref val="0"/>
        </dgm:presLayoutVars>
      </dgm:prSet>
      <dgm:spPr/>
    </dgm:pt>
    <dgm:pt modelId="{039F5E57-B812-485E-83C2-34FD4DBB9E4B}" type="pres">
      <dgm:prSet presAssocID="{C9EA9A58-E391-437F-9E11-427E6502FD6B}" presName="txSpace" presStyleCnt="0"/>
      <dgm:spPr/>
    </dgm:pt>
    <dgm:pt modelId="{C81A52BD-B2EF-4324-9346-4455DD4493E1}" type="pres">
      <dgm:prSet presAssocID="{C9EA9A58-E391-437F-9E11-427E6502FD6B}" presName="desTx" presStyleLbl="revTx" presStyleIdx="9" presStyleCnt="10">
        <dgm:presLayoutVars/>
      </dgm:prSet>
      <dgm:spPr/>
    </dgm:pt>
  </dgm:ptLst>
  <dgm:cxnLst>
    <dgm:cxn modelId="{91B92302-36E4-48E4-AF83-11E00DB8B640}" type="presOf" srcId="{C9EA9A58-E391-437F-9E11-427E6502FD6B}" destId="{35BEA857-55ED-4CAC-9E16-EBF7CB0CEDE8}" srcOrd="0" destOrd="0" presId="urn:microsoft.com/office/officeart/2018/5/layout/CenteredIconLabelDescriptionList"/>
    <dgm:cxn modelId="{373F2627-CC71-4AF9-B49E-1277EF1FAA4C}" type="presOf" srcId="{1B0F5548-944D-4C05-8A98-CC3B04655F40}" destId="{A563EC87-99F7-45D3-995A-C4632E962503}" srcOrd="0" destOrd="0" presId="urn:microsoft.com/office/officeart/2018/5/layout/CenteredIconLabelDescriptionList"/>
    <dgm:cxn modelId="{AA305436-63BC-4924-8D3D-F38DFA196446}" srcId="{4313C64F-58AB-4D90-A130-C64B860073C9}" destId="{77DD7F39-3FEF-4067-BAF0-ADC97F16E2A6}" srcOrd="0" destOrd="0" parTransId="{1D8D6DF7-EF07-43D6-9A1C-702AE27750D7}" sibTransId="{B5C546E2-497F-4D51-8D5D-0FDBEDCB883D}"/>
    <dgm:cxn modelId="{200D7C3E-4E0D-4312-BAC9-5C63115E2D1A}" type="presOf" srcId="{FBFC3F13-91B6-427E-965F-C66FE96639B2}" destId="{1D617F8C-C782-412C-87C2-F2374F85F6A0}" srcOrd="0" destOrd="0" presId="urn:microsoft.com/office/officeart/2018/5/layout/CenteredIconLabelDescriptionList"/>
    <dgm:cxn modelId="{889A975F-63AE-4AAF-B601-006E1BC8DD1C}" srcId="{83D4B9B3-A2AA-4A9B-91C9-126305ED546E}" destId="{4313C64F-58AB-4D90-A130-C64B860073C9}" srcOrd="0" destOrd="0" parTransId="{564931DD-125C-4812-B383-66BEE2985583}" sibTransId="{9A28B21D-3CAF-4678-9734-17F49D1D8E11}"/>
    <dgm:cxn modelId="{9F670672-CC93-4B8D-8000-F6459F27116A}" srcId="{4313C64F-58AB-4D90-A130-C64B860073C9}" destId="{B86329FB-A5FA-45E8-81F4-C09F6E1CE0B6}" srcOrd="1" destOrd="0" parTransId="{6D45A0C9-F435-42D0-A0B7-DAD6ADD3C37D}" sibTransId="{D0733313-C4BE-4214-AAB1-9505C757DBCB}"/>
    <dgm:cxn modelId="{39A9297A-CFA8-4DAA-B08D-7B4E171E04D3}" srcId="{E8E8A27A-D6E2-452A-AC7E-3E68223C0B01}" destId="{1B0F5548-944D-4C05-8A98-CC3B04655F40}" srcOrd="0" destOrd="0" parTransId="{1FFDC328-9E82-43A2-91B4-BC2912BC0F8A}" sibTransId="{92E859E6-FB22-42A9-8691-F2624A2AC5AC}"/>
    <dgm:cxn modelId="{A825D67D-C56B-4E6E-AEB4-1FAF304EF46D}" type="presOf" srcId="{BF6C4882-56B1-4667-94B6-E91F34292FDD}" destId="{6932BE0F-9722-4D68-A26F-129F701A7F63}" srcOrd="0" destOrd="0" presId="urn:microsoft.com/office/officeart/2018/5/layout/CenteredIconLabelDescriptionList"/>
    <dgm:cxn modelId="{396572A0-2F49-4B87-B496-F9DCC13DB33F}" type="presOf" srcId="{4313C64F-58AB-4D90-A130-C64B860073C9}" destId="{B7848E5E-0EA6-4BDA-92BD-EDAC41E6A9ED}" srcOrd="0" destOrd="0" presId="urn:microsoft.com/office/officeart/2018/5/layout/CenteredIconLabelDescriptionList"/>
    <dgm:cxn modelId="{2184B0A6-864F-4C8E-AB73-272B76244FB9}" srcId="{83D4B9B3-A2AA-4A9B-91C9-126305ED546E}" destId="{E8E8A27A-D6E2-452A-AC7E-3E68223C0B01}" srcOrd="1" destOrd="0" parTransId="{A214072F-6C7F-491B-9CC2-9F5F418A17AE}" sibTransId="{9B04D679-4880-4BC5-895E-5D55CC7DBE3F}"/>
    <dgm:cxn modelId="{65E360B3-BBED-4D91-A39C-509EA4911F69}" type="presOf" srcId="{B86329FB-A5FA-45E8-81F4-C09F6E1CE0B6}" destId="{AA017DB1-E807-4551-8C23-B254A724B138}" srcOrd="0" destOrd="1" presId="urn:microsoft.com/office/officeart/2018/5/layout/CenteredIconLabelDescriptionList"/>
    <dgm:cxn modelId="{ABC6EABB-A75C-4842-AEF6-0E48E221CAA8}" srcId="{83D4B9B3-A2AA-4A9B-91C9-126305ED546E}" destId="{C9EA9A58-E391-437F-9E11-427E6502FD6B}" srcOrd="4" destOrd="0" parTransId="{8CA4F549-A477-4958-9D5A-0EAF603B3847}" sibTransId="{A1EDC054-B32E-425D-BAF2-80382E7082E8}"/>
    <dgm:cxn modelId="{FB39C1D2-EBEF-49B9-B544-6B3264F647EB}" srcId="{83D4B9B3-A2AA-4A9B-91C9-126305ED546E}" destId="{BF6C4882-56B1-4667-94B6-E91F34292FDD}" srcOrd="2" destOrd="0" parTransId="{07FE6259-A7E0-47B0-A937-E982DFAF8FAE}" sibTransId="{F5A09D9A-4C16-42CC-AB15-CDF1CB3F2518}"/>
    <dgm:cxn modelId="{D01206D6-872F-4B61-8538-B98D1D859924}" type="presOf" srcId="{77DD7F39-3FEF-4067-BAF0-ADC97F16E2A6}" destId="{AA017DB1-E807-4551-8C23-B254A724B138}" srcOrd="0" destOrd="0" presId="urn:microsoft.com/office/officeart/2018/5/layout/CenteredIconLabelDescriptionList"/>
    <dgm:cxn modelId="{05B23AEC-A4FB-4CCE-AC65-EFCB11844D73}" type="presOf" srcId="{83D4B9B3-A2AA-4A9B-91C9-126305ED546E}" destId="{6E7EC8E7-4918-4051-B165-19D3F258A41E}" srcOrd="0" destOrd="0" presId="urn:microsoft.com/office/officeart/2018/5/layout/CenteredIconLabelDescriptionList"/>
    <dgm:cxn modelId="{E21E82F7-255B-458B-BAA4-9E5858508398}" srcId="{83D4B9B3-A2AA-4A9B-91C9-126305ED546E}" destId="{FBFC3F13-91B6-427E-965F-C66FE96639B2}" srcOrd="3" destOrd="0" parTransId="{52709CB7-23A8-41F0-9ED5-65D33EB43A73}" sibTransId="{2A6CFCC3-2F5C-471F-829A-88088801EAC9}"/>
    <dgm:cxn modelId="{1AE7A9FC-076C-4F1A-A633-38B10567E015}" type="presOf" srcId="{E8E8A27A-D6E2-452A-AC7E-3E68223C0B01}" destId="{BDAD9747-2F1A-495E-9775-F895FDAF3B82}" srcOrd="0" destOrd="0" presId="urn:microsoft.com/office/officeart/2018/5/layout/CenteredIconLabelDescriptionList"/>
    <dgm:cxn modelId="{1F538A0F-74BC-4D3D-A241-630B20A006AD}" type="presParOf" srcId="{6E7EC8E7-4918-4051-B165-19D3F258A41E}" destId="{A47AE263-3220-4F8B-A04C-09B935DF2B9E}" srcOrd="0" destOrd="0" presId="urn:microsoft.com/office/officeart/2018/5/layout/CenteredIconLabelDescriptionList"/>
    <dgm:cxn modelId="{D7E07FD4-AAE2-4B52-B1F9-4D1642EADB19}" type="presParOf" srcId="{A47AE263-3220-4F8B-A04C-09B935DF2B9E}" destId="{08F3E1B6-A64B-4AFA-A4FE-0AEEDD4AC697}" srcOrd="0" destOrd="0" presId="urn:microsoft.com/office/officeart/2018/5/layout/CenteredIconLabelDescriptionList"/>
    <dgm:cxn modelId="{DBCE3D50-E714-46DB-8776-1763AA4DE1E0}" type="presParOf" srcId="{A47AE263-3220-4F8B-A04C-09B935DF2B9E}" destId="{C0AFC6C2-D407-4F61-852A-8F0D8583ACBE}" srcOrd="1" destOrd="0" presId="urn:microsoft.com/office/officeart/2018/5/layout/CenteredIconLabelDescriptionList"/>
    <dgm:cxn modelId="{C980F0E2-6A06-4FA5-937B-2E657AA4611D}" type="presParOf" srcId="{A47AE263-3220-4F8B-A04C-09B935DF2B9E}" destId="{B7848E5E-0EA6-4BDA-92BD-EDAC41E6A9ED}" srcOrd="2" destOrd="0" presId="urn:microsoft.com/office/officeart/2018/5/layout/CenteredIconLabelDescriptionList"/>
    <dgm:cxn modelId="{07082E36-8DA3-4480-80DF-78446B5DD65E}" type="presParOf" srcId="{A47AE263-3220-4F8B-A04C-09B935DF2B9E}" destId="{8482F05A-96A3-419B-AC47-2321460599F3}" srcOrd="3" destOrd="0" presId="urn:microsoft.com/office/officeart/2018/5/layout/CenteredIconLabelDescriptionList"/>
    <dgm:cxn modelId="{B2AA7799-3836-49AE-95EE-C27A7EA6C9D8}" type="presParOf" srcId="{A47AE263-3220-4F8B-A04C-09B935DF2B9E}" destId="{AA017DB1-E807-4551-8C23-B254A724B138}" srcOrd="4" destOrd="0" presId="urn:microsoft.com/office/officeart/2018/5/layout/CenteredIconLabelDescriptionList"/>
    <dgm:cxn modelId="{69B9F867-BD85-47CE-AEDB-BF1A51AB4BD2}" type="presParOf" srcId="{6E7EC8E7-4918-4051-B165-19D3F258A41E}" destId="{9D987020-D22F-487A-857B-208E990292BC}" srcOrd="1" destOrd="0" presId="urn:microsoft.com/office/officeart/2018/5/layout/CenteredIconLabelDescriptionList"/>
    <dgm:cxn modelId="{8AE5C992-6E61-4B04-8206-04CA0FB69F8F}" type="presParOf" srcId="{6E7EC8E7-4918-4051-B165-19D3F258A41E}" destId="{F800AD4B-903F-4484-A7E6-DA54B57F4CF4}" srcOrd="2" destOrd="0" presId="urn:microsoft.com/office/officeart/2018/5/layout/CenteredIconLabelDescriptionList"/>
    <dgm:cxn modelId="{79BD6BD6-AB06-41A4-ABA4-E666E92BEC98}" type="presParOf" srcId="{F800AD4B-903F-4484-A7E6-DA54B57F4CF4}" destId="{D71746A9-CA93-4012-A999-5A7B7367B793}" srcOrd="0" destOrd="0" presId="urn:microsoft.com/office/officeart/2018/5/layout/CenteredIconLabelDescriptionList"/>
    <dgm:cxn modelId="{3ADAA64A-B204-4679-991B-03FE995FD6B7}" type="presParOf" srcId="{F800AD4B-903F-4484-A7E6-DA54B57F4CF4}" destId="{4F242D51-B649-4BC6-8E38-E5FCE784F2D7}" srcOrd="1" destOrd="0" presId="urn:microsoft.com/office/officeart/2018/5/layout/CenteredIconLabelDescriptionList"/>
    <dgm:cxn modelId="{733D298B-AC9B-4E0E-9285-F1FC1E0704D5}" type="presParOf" srcId="{F800AD4B-903F-4484-A7E6-DA54B57F4CF4}" destId="{BDAD9747-2F1A-495E-9775-F895FDAF3B82}" srcOrd="2" destOrd="0" presId="urn:microsoft.com/office/officeart/2018/5/layout/CenteredIconLabelDescriptionList"/>
    <dgm:cxn modelId="{5BB09364-375F-4F79-9B02-6646869A107C}" type="presParOf" srcId="{F800AD4B-903F-4484-A7E6-DA54B57F4CF4}" destId="{56965CEE-30A2-430D-BF35-534241F3C7F9}" srcOrd="3" destOrd="0" presId="urn:microsoft.com/office/officeart/2018/5/layout/CenteredIconLabelDescriptionList"/>
    <dgm:cxn modelId="{2956FF78-869E-48F7-B445-082D01770816}" type="presParOf" srcId="{F800AD4B-903F-4484-A7E6-DA54B57F4CF4}" destId="{A563EC87-99F7-45D3-995A-C4632E962503}" srcOrd="4" destOrd="0" presId="urn:microsoft.com/office/officeart/2018/5/layout/CenteredIconLabelDescriptionList"/>
    <dgm:cxn modelId="{64573A5D-DF2F-4601-A51B-EB08F03292CF}" type="presParOf" srcId="{6E7EC8E7-4918-4051-B165-19D3F258A41E}" destId="{170F9AD7-D719-437E-ABCD-DB54615565E8}" srcOrd="3" destOrd="0" presId="urn:microsoft.com/office/officeart/2018/5/layout/CenteredIconLabelDescriptionList"/>
    <dgm:cxn modelId="{7E65BADC-034E-4316-8E80-B3224ED8A824}" type="presParOf" srcId="{6E7EC8E7-4918-4051-B165-19D3F258A41E}" destId="{14083349-B550-4D13-8C04-763111D5DC77}" srcOrd="4" destOrd="0" presId="urn:microsoft.com/office/officeart/2018/5/layout/CenteredIconLabelDescriptionList"/>
    <dgm:cxn modelId="{B2E76C3C-3817-4D1C-8F29-E49C2EADDF80}" type="presParOf" srcId="{14083349-B550-4D13-8C04-763111D5DC77}" destId="{41457E60-1A19-4C2C-91BD-06CCAA97B4A7}" srcOrd="0" destOrd="0" presId="urn:microsoft.com/office/officeart/2018/5/layout/CenteredIconLabelDescriptionList"/>
    <dgm:cxn modelId="{78CC8EAA-897E-481F-9F7B-74D5502B625D}" type="presParOf" srcId="{14083349-B550-4D13-8C04-763111D5DC77}" destId="{0D88B222-8959-4560-9E73-0A9EA5E14821}" srcOrd="1" destOrd="0" presId="urn:microsoft.com/office/officeart/2018/5/layout/CenteredIconLabelDescriptionList"/>
    <dgm:cxn modelId="{D90BA1BD-EDB5-4EAC-9CD4-4D5CDBB9E683}" type="presParOf" srcId="{14083349-B550-4D13-8C04-763111D5DC77}" destId="{6932BE0F-9722-4D68-A26F-129F701A7F63}" srcOrd="2" destOrd="0" presId="urn:microsoft.com/office/officeart/2018/5/layout/CenteredIconLabelDescriptionList"/>
    <dgm:cxn modelId="{553B4822-F034-453C-BED0-F619462ACA3B}" type="presParOf" srcId="{14083349-B550-4D13-8C04-763111D5DC77}" destId="{C316DC3D-7CC7-4DE1-9341-FAB89930A995}" srcOrd="3" destOrd="0" presId="urn:microsoft.com/office/officeart/2018/5/layout/CenteredIconLabelDescriptionList"/>
    <dgm:cxn modelId="{48AB79CE-0D92-48E9-BE4F-6AF1F04482CA}" type="presParOf" srcId="{14083349-B550-4D13-8C04-763111D5DC77}" destId="{483B2F55-2EB4-4B14-B87D-87BE0CB46149}" srcOrd="4" destOrd="0" presId="urn:microsoft.com/office/officeart/2018/5/layout/CenteredIconLabelDescriptionList"/>
    <dgm:cxn modelId="{B2D529F3-010B-49F2-B31B-42739CB4F02A}" type="presParOf" srcId="{6E7EC8E7-4918-4051-B165-19D3F258A41E}" destId="{28116909-4A55-489F-8EDB-4E24617B9621}" srcOrd="5" destOrd="0" presId="urn:microsoft.com/office/officeart/2018/5/layout/CenteredIconLabelDescriptionList"/>
    <dgm:cxn modelId="{22935CD4-A7CD-4534-9931-517C99F3AD39}" type="presParOf" srcId="{6E7EC8E7-4918-4051-B165-19D3F258A41E}" destId="{175B4EDB-08E8-4240-9C3E-7B6DBF1B2871}" srcOrd="6" destOrd="0" presId="urn:microsoft.com/office/officeart/2018/5/layout/CenteredIconLabelDescriptionList"/>
    <dgm:cxn modelId="{8025AC37-6811-4400-8BD9-FA3E30502CEA}" type="presParOf" srcId="{175B4EDB-08E8-4240-9C3E-7B6DBF1B2871}" destId="{A3066EE3-5DBC-42A6-9007-F8A33C94A651}" srcOrd="0" destOrd="0" presId="urn:microsoft.com/office/officeart/2018/5/layout/CenteredIconLabelDescriptionList"/>
    <dgm:cxn modelId="{FDD2F745-BE1C-4435-A80D-C4D68AE92F40}" type="presParOf" srcId="{175B4EDB-08E8-4240-9C3E-7B6DBF1B2871}" destId="{08F50D6A-737E-455A-8ABB-06D1B5CF1CE3}" srcOrd="1" destOrd="0" presId="urn:microsoft.com/office/officeart/2018/5/layout/CenteredIconLabelDescriptionList"/>
    <dgm:cxn modelId="{572CA2AF-4E9A-4B35-925D-DFF42D1DF109}" type="presParOf" srcId="{175B4EDB-08E8-4240-9C3E-7B6DBF1B2871}" destId="{1D617F8C-C782-412C-87C2-F2374F85F6A0}" srcOrd="2" destOrd="0" presId="urn:microsoft.com/office/officeart/2018/5/layout/CenteredIconLabelDescriptionList"/>
    <dgm:cxn modelId="{E994C8F0-4EA0-4A68-9E17-0D04BFC870F8}" type="presParOf" srcId="{175B4EDB-08E8-4240-9C3E-7B6DBF1B2871}" destId="{06DBFBA5-3B14-4440-A0E9-CBD45917BCEF}" srcOrd="3" destOrd="0" presId="urn:microsoft.com/office/officeart/2018/5/layout/CenteredIconLabelDescriptionList"/>
    <dgm:cxn modelId="{19C4913E-5F58-4D5C-B601-FEF4E3E198A7}" type="presParOf" srcId="{175B4EDB-08E8-4240-9C3E-7B6DBF1B2871}" destId="{C59CDCC5-0F08-4636-B9C7-3F3AB985AF37}" srcOrd="4" destOrd="0" presId="urn:microsoft.com/office/officeart/2018/5/layout/CenteredIconLabelDescriptionList"/>
    <dgm:cxn modelId="{220C5AE6-0EB4-4427-B6C2-14ABEFFEF15B}" type="presParOf" srcId="{6E7EC8E7-4918-4051-B165-19D3F258A41E}" destId="{A40A30E9-2FD6-4D36-99D8-A34026C00152}" srcOrd="7" destOrd="0" presId="urn:microsoft.com/office/officeart/2018/5/layout/CenteredIconLabelDescriptionList"/>
    <dgm:cxn modelId="{8BBB9377-44F1-4A8D-9B36-982D197124F3}" type="presParOf" srcId="{6E7EC8E7-4918-4051-B165-19D3F258A41E}" destId="{6011DD34-E80E-461B-B803-F6E7DC74A763}" srcOrd="8" destOrd="0" presId="urn:microsoft.com/office/officeart/2018/5/layout/CenteredIconLabelDescriptionList"/>
    <dgm:cxn modelId="{EF4E9C30-9313-43DD-A134-B0B806CC52EA}" type="presParOf" srcId="{6011DD34-E80E-461B-B803-F6E7DC74A763}" destId="{ACCF70C7-3334-4CAA-8FC6-10AE8B238034}" srcOrd="0" destOrd="0" presId="urn:microsoft.com/office/officeart/2018/5/layout/CenteredIconLabelDescriptionList"/>
    <dgm:cxn modelId="{7AF5F885-90E5-435F-8BA2-E04113B6230A}" type="presParOf" srcId="{6011DD34-E80E-461B-B803-F6E7DC74A763}" destId="{BFEC5AE6-4970-4728-93F8-A32DFCB531FE}" srcOrd="1" destOrd="0" presId="urn:microsoft.com/office/officeart/2018/5/layout/CenteredIconLabelDescriptionList"/>
    <dgm:cxn modelId="{326D646E-D0A4-4A1C-8F8B-19FD6D686F01}" type="presParOf" srcId="{6011DD34-E80E-461B-B803-F6E7DC74A763}" destId="{35BEA857-55ED-4CAC-9E16-EBF7CB0CEDE8}" srcOrd="2" destOrd="0" presId="urn:microsoft.com/office/officeart/2018/5/layout/CenteredIconLabelDescriptionList"/>
    <dgm:cxn modelId="{958D7C0C-3D00-4D2A-A13E-851CAC715455}" type="presParOf" srcId="{6011DD34-E80E-461B-B803-F6E7DC74A763}" destId="{039F5E57-B812-485E-83C2-34FD4DBB9E4B}" srcOrd="3" destOrd="0" presId="urn:microsoft.com/office/officeart/2018/5/layout/CenteredIconLabelDescriptionList"/>
    <dgm:cxn modelId="{57FD8961-5A89-44E2-ADE8-1E153920ABDD}" type="presParOf" srcId="{6011DD34-E80E-461B-B803-F6E7DC74A763}" destId="{C81A52BD-B2EF-4324-9346-4455DD4493E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B2CCD-6943-40E8-95E6-DE2959D91A3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D0375E-4257-4CFC-94C3-125870F1B1DB}">
      <dgm:prSet/>
      <dgm:spPr/>
      <dgm:t>
        <a:bodyPr/>
        <a:lstStyle/>
        <a:p>
          <a:r>
            <a:rPr lang="en-US"/>
            <a:t>Special thanks to:</a:t>
          </a:r>
        </a:p>
      </dgm:t>
    </dgm:pt>
    <dgm:pt modelId="{6F858A16-A9E7-4567-BA67-3AA1120E4A2C}" type="parTrans" cxnId="{1F0D8A2D-6B92-43B4-B675-52004F706CCC}">
      <dgm:prSet/>
      <dgm:spPr/>
      <dgm:t>
        <a:bodyPr/>
        <a:lstStyle/>
        <a:p>
          <a:endParaRPr lang="en-US"/>
        </a:p>
      </dgm:t>
    </dgm:pt>
    <dgm:pt modelId="{CF7D8007-9425-4F4F-AF36-74065AFA9460}" type="sibTrans" cxnId="{1F0D8A2D-6B92-43B4-B675-52004F706CCC}">
      <dgm:prSet/>
      <dgm:spPr/>
      <dgm:t>
        <a:bodyPr/>
        <a:lstStyle/>
        <a:p>
          <a:endParaRPr lang="en-US"/>
        </a:p>
      </dgm:t>
    </dgm:pt>
    <dgm:pt modelId="{9C973001-C3E4-4EC1-9CE0-A0F5F71ECE67}">
      <dgm:prSet/>
      <dgm:spPr/>
      <dgm:t>
        <a:bodyPr/>
        <a:lstStyle/>
        <a:p>
          <a:r>
            <a:rPr lang="en-US"/>
            <a:t>NTT Data for the opportunity to conduct this important work.</a:t>
          </a:r>
        </a:p>
      </dgm:t>
    </dgm:pt>
    <dgm:pt modelId="{480597CA-8A9B-42BA-817E-2E3E8975C8D8}" type="parTrans" cxnId="{97D5ABF0-3E41-4F50-A79A-72AACEF7DB7B}">
      <dgm:prSet/>
      <dgm:spPr/>
      <dgm:t>
        <a:bodyPr/>
        <a:lstStyle/>
        <a:p>
          <a:endParaRPr lang="en-US"/>
        </a:p>
      </dgm:t>
    </dgm:pt>
    <dgm:pt modelId="{070244B2-6FB5-4DBD-BA44-C376FA6FF3DD}" type="sibTrans" cxnId="{97D5ABF0-3E41-4F50-A79A-72AACEF7DB7B}">
      <dgm:prSet/>
      <dgm:spPr/>
      <dgm:t>
        <a:bodyPr/>
        <a:lstStyle/>
        <a:p>
          <a:endParaRPr lang="en-US"/>
        </a:p>
      </dgm:t>
    </dgm:pt>
    <dgm:pt modelId="{4F8CD898-651C-4CE3-A929-3DDFA8E8E9DD}">
      <dgm:prSet/>
      <dgm:spPr/>
      <dgm:t>
        <a:bodyPr/>
        <a:lstStyle/>
        <a:p>
          <a:r>
            <a:rPr lang="en-US" dirty="0"/>
            <a:t>N Solutions for lunch and collaboration on this project</a:t>
          </a:r>
        </a:p>
      </dgm:t>
    </dgm:pt>
    <dgm:pt modelId="{DB12784A-B9F8-4843-975C-F00CAFFC00C9}" type="parTrans" cxnId="{0E7E90A9-3392-4260-B8D3-CB729647AE53}">
      <dgm:prSet/>
      <dgm:spPr/>
      <dgm:t>
        <a:bodyPr/>
        <a:lstStyle/>
        <a:p>
          <a:endParaRPr lang="en-US"/>
        </a:p>
      </dgm:t>
    </dgm:pt>
    <dgm:pt modelId="{E6A4D13A-884B-4E97-B206-89023D0D8D9F}" type="sibTrans" cxnId="{0E7E90A9-3392-4260-B8D3-CB729647AE53}">
      <dgm:prSet/>
      <dgm:spPr/>
      <dgm:t>
        <a:bodyPr/>
        <a:lstStyle/>
        <a:p>
          <a:endParaRPr lang="en-US"/>
        </a:p>
      </dgm:t>
    </dgm:pt>
    <dgm:pt modelId="{A81FF7D4-F7D2-4338-8BD6-F8CAA700CFA2}">
      <dgm:prSet/>
      <dgm:spPr/>
      <dgm:t>
        <a:bodyPr/>
        <a:lstStyle/>
        <a:p>
          <a:r>
            <a:rPr lang="en-US" dirty="0"/>
            <a:t>Todd at Talent Sherpa for serving  as an SME and liaison to </a:t>
          </a:r>
          <a:r>
            <a:rPr lang="en-US" dirty="0" err="1"/>
            <a:t>PeopleBest</a:t>
          </a:r>
          <a:r>
            <a:rPr lang="en-US" dirty="0"/>
            <a:t> data.</a:t>
          </a:r>
        </a:p>
      </dgm:t>
    </dgm:pt>
    <dgm:pt modelId="{BEAB1838-266A-4651-9A41-B1B328B9D8DF}" type="parTrans" cxnId="{924D4A8E-61C9-4E88-B043-99484E56BB64}">
      <dgm:prSet/>
      <dgm:spPr/>
      <dgm:t>
        <a:bodyPr/>
        <a:lstStyle/>
        <a:p>
          <a:endParaRPr lang="en-US"/>
        </a:p>
      </dgm:t>
    </dgm:pt>
    <dgm:pt modelId="{05780F2A-F26C-48DA-98A1-94AAA7F6E6FC}" type="sibTrans" cxnId="{924D4A8E-61C9-4E88-B043-99484E56BB64}">
      <dgm:prSet/>
      <dgm:spPr/>
      <dgm:t>
        <a:bodyPr/>
        <a:lstStyle/>
        <a:p>
          <a:endParaRPr lang="en-US"/>
        </a:p>
      </dgm:t>
    </dgm:pt>
    <dgm:pt modelId="{0D474E98-7B18-407B-ADED-E92D75706980}">
      <dgm:prSet/>
      <dgm:spPr/>
      <dgm:t>
        <a:bodyPr/>
        <a:lstStyle/>
        <a:p>
          <a:r>
            <a:rPr lang="en-US" dirty="0"/>
            <a:t>Angie </a:t>
          </a:r>
          <a:r>
            <a:rPr lang="en-US" dirty="0" err="1"/>
            <a:t>Schrumpf</a:t>
          </a:r>
          <a:r>
            <a:rPr lang="en-US" dirty="0"/>
            <a:t> for planning and coordinating this event!</a:t>
          </a:r>
        </a:p>
      </dgm:t>
    </dgm:pt>
    <dgm:pt modelId="{6646F904-F062-4497-BA72-6116142AC551}" type="parTrans" cxnId="{FA2AF3AB-C31C-463F-A04B-9AB0C882E737}">
      <dgm:prSet/>
      <dgm:spPr/>
      <dgm:t>
        <a:bodyPr/>
        <a:lstStyle/>
        <a:p>
          <a:endParaRPr lang="en-US"/>
        </a:p>
      </dgm:t>
    </dgm:pt>
    <dgm:pt modelId="{B48B5988-D05F-41E0-87D9-E5932E19C495}" type="sibTrans" cxnId="{FA2AF3AB-C31C-463F-A04B-9AB0C882E737}">
      <dgm:prSet/>
      <dgm:spPr/>
      <dgm:t>
        <a:bodyPr/>
        <a:lstStyle/>
        <a:p>
          <a:endParaRPr lang="en-US"/>
        </a:p>
      </dgm:t>
    </dgm:pt>
    <dgm:pt modelId="{483A7502-F21F-4728-889F-5337A79A49EC}">
      <dgm:prSet/>
      <dgm:spPr/>
      <dgm:t>
        <a:bodyPr/>
        <a:lstStyle/>
        <a:p>
          <a:r>
            <a:rPr lang="en-US" dirty="0"/>
            <a:t>Raymond Pruett, Mike </a:t>
          </a:r>
          <a:r>
            <a:rPr lang="en-US" dirty="0" err="1"/>
            <a:t>Grossenbacher</a:t>
          </a:r>
          <a:r>
            <a:rPr lang="en-US" dirty="0"/>
            <a:t>, Matt Brown, Neil Berg, &amp; Andy Hicks for code review, feedback, and tips on presenting data work.</a:t>
          </a:r>
        </a:p>
      </dgm:t>
    </dgm:pt>
    <dgm:pt modelId="{76DC6A08-5E8E-4530-9D03-DB167283FA8F}" type="parTrans" cxnId="{85FB4D37-3407-4755-ABC9-130DFE51BA2B}">
      <dgm:prSet/>
      <dgm:spPr/>
    </dgm:pt>
    <dgm:pt modelId="{46A77AE8-AE1D-401C-814A-8A97AD019591}" type="sibTrans" cxnId="{85FB4D37-3407-4755-ABC9-130DFE51BA2B}">
      <dgm:prSet/>
      <dgm:spPr/>
    </dgm:pt>
    <dgm:pt modelId="{142C15D7-4DBF-4457-B569-D6B52690CD9C}">
      <dgm:prSet/>
      <dgm:spPr/>
      <dgm:t>
        <a:bodyPr/>
        <a:lstStyle/>
        <a:p>
          <a:r>
            <a:rPr lang="en-US" dirty="0" err="1"/>
            <a:t>PeopleBest</a:t>
          </a:r>
          <a:r>
            <a:rPr lang="en-US" dirty="0"/>
            <a:t> Assessments</a:t>
          </a:r>
        </a:p>
      </dgm:t>
    </dgm:pt>
    <dgm:pt modelId="{98BCE155-4FDF-490B-B1A0-E4BC76D45253}" type="parTrans" cxnId="{80FC531E-85E2-4905-8C23-E27889EF0EF7}">
      <dgm:prSet/>
      <dgm:spPr/>
    </dgm:pt>
    <dgm:pt modelId="{299C73F3-E540-4622-9B61-E392162712AC}" type="sibTrans" cxnId="{80FC531E-85E2-4905-8C23-E27889EF0EF7}">
      <dgm:prSet/>
      <dgm:spPr/>
    </dgm:pt>
    <dgm:pt modelId="{3E7C7920-9DBE-465F-BD73-E3FF6EE69A24}" type="pres">
      <dgm:prSet presAssocID="{43FB2CCD-6943-40E8-95E6-DE2959D91A37}" presName="Name0" presStyleCnt="0">
        <dgm:presLayoutVars>
          <dgm:dir/>
          <dgm:animLvl val="lvl"/>
          <dgm:resizeHandles val="exact"/>
        </dgm:presLayoutVars>
      </dgm:prSet>
      <dgm:spPr/>
    </dgm:pt>
    <dgm:pt modelId="{979436F3-BB26-4783-8B1C-A0A8C32E4975}" type="pres">
      <dgm:prSet presAssocID="{62D0375E-4257-4CFC-94C3-125870F1B1DB}" presName="linNode" presStyleCnt="0"/>
      <dgm:spPr/>
    </dgm:pt>
    <dgm:pt modelId="{6ED5E887-A209-4D27-9878-529DFD337059}" type="pres">
      <dgm:prSet presAssocID="{62D0375E-4257-4CFC-94C3-125870F1B1D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4B29C68-86A3-43B1-B5BA-81BE60B49936}" type="pres">
      <dgm:prSet presAssocID="{62D0375E-4257-4CFC-94C3-125870F1B1D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0FC531E-85E2-4905-8C23-E27889EF0EF7}" srcId="{62D0375E-4257-4CFC-94C3-125870F1B1DB}" destId="{142C15D7-4DBF-4457-B569-D6B52690CD9C}" srcOrd="2" destOrd="0" parTransId="{98BCE155-4FDF-490B-B1A0-E4BC76D45253}" sibTransId="{299C73F3-E540-4622-9B61-E392162712AC}"/>
    <dgm:cxn modelId="{4B97802B-7DB6-45BC-AFEC-B60E47685E4E}" type="presOf" srcId="{9C973001-C3E4-4EC1-9CE0-A0F5F71ECE67}" destId="{14B29C68-86A3-43B1-B5BA-81BE60B49936}" srcOrd="0" destOrd="0" presId="urn:microsoft.com/office/officeart/2005/8/layout/vList5"/>
    <dgm:cxn modelId="{1F0D8A2D-6B92-43B4-B675-52004F706CCC}" srcId="{43FB2CCD-6943-40E8-95E6-DE2959D91A37}" destId="{62D0375E-4257-4CFC-94C3-125870F1B1DB}" srcOrd="0" destOrd="0" parTransId="{6F858A16-A9E7-4567-BA67-3AA1120E4A2C}" sibTransId="{CF7D8007-9425-4F4F-AF36-74065AFA9460}"/>
    <dgm:cxn modelId="{85FB4D37-3407-4755-ABC9-130DFE51BA2B}" srcId="{62D0375E-4257-4CFC-94C3-125870F1B1DB}" destId="{483A7502-F21F-4728-889F-5337A79A49EC}" srcOrd="4" destOrd="0" parTransId="{76DC6A08-5E8E-4530-9D03-DB167283FA8F}" sibTransId="{46A77AE8-AE1D-401C-814A-8A97AD019591}"/>
    <dgm:cxn modelId="{C406A75F-CDE8-4C12-81DF-15E546B8A450}" type="presOf" srcId="{62D0375E-4257-4CFC-94C3-125870F1B1DB}" destId="{6ED5E887-A209-4D27-9878-529DFD337059}" srcOrd="0" destOrd="0" presId="urn:microsoft.com/office/officeart/2005/8/layout/vList5"/>
    <dgm:cxn modelId="{235A1F70-E195-4676-A74C-183666A61062}" type="presOf" srcId="{4F8CD898-651C-4CE3-A929-3DDFA8E8E9DD}" destId="{14B29C68-86A3-43B1-B5BA-81BE60B49936}" srcOrd="0" destOrd="1" presId="urn:microsoft.com/office/officeart/2005/8/layout/vList5"/>
    <dgm:cxn modelId="{5D00BE7D-A3E8-41FD-AEF8-29D99631CB37}" type="presOf" srcId="{483A7502-F21F-4728-889F-5337A79A49EC}" destId="{14B29C68-86A3-43B1-B5BA-81BE60B49936}" srcOrd="0" destOrd="4" presId="urn:microsoft.com/office/officeart/2005/8/layout/vList5"/>
    <dgm:cxn modelId="{51DC1C7F-2B87-4AD1-A3EB-5320660608C2}" type="presOf" srcId="{142C15D7-4DBF-4457-B569-D6B52690CD9C}" destId="{14B29C68-86A3-43B1-B5BA-81BE60B49936}" srcOrd="0" destOrd="2" presId="urn:microsoft.com/office/officeart/2005/8/layout/vList5"/>
    <dgm:cxn modelId="{924D4A8E-61C9-4E88-B043-99484E56BB64}" srcId="{62D0375E-4257-4CFC-94C3-125870F1B1DB}" destId="{A81FF7D4-F7D2-4338-8BD6-F8CAA700CFA2}" srcOrd="3" destOrd="0" parTransId="{BEAB1838-266A-4651-9A41-B1B328B9D8DF}" sibTransId="{05780F2A-F26C-48DA-98A1-94AAA7F6E6FC}"/>
    <dgm:cxn modelId="{E393F19B-7B11-481A-A67A-5FA8BA3B9380}" type="presOf" srcId="{43FB2CCD-6943-40E8-95E6-DE2959D91A37}" destId="{3E7C7920-9DBE-465F-BD73-E3FF6EE69A24}" srcOrd="0" destOrd="0" presId="urn:microsoft.com/office/officeart/2005/8/layout/vList5"/>
    <dgm:cxn modelId="{0E7E90A9-3392-4260-B8D3-CB729647AE53}" srcId="{62D0375E-4257-4CFC-94C3-125870F1B1DB}" destId="{4F8CD898-651C-4CE3-A929-3DDFA8E8E9DD}" srcOrd="1" destOrd="0" parTransId="{DB12784A-B9F8-4843-975C-F00CAFFC00C9}" sibTransId="{E6A4D13A-884B-4E97-B206-89023D0D8D9F}"/>
    <dgm:cxn modelId="{FA2AF3AB-C31C-463F-A04B-9AB0C882E737}" srcId="{62D0375E-4257-4CFC-94C3-125870F1B1DB}" destId="{0D474E98-7B18-407B-ADED-E92D75706980}" srcOrd="5" destOrd="0" parTransId="{6646F904-F062-4497-BA72-6116142AC551}" sibTransId="{B48B5988-D05F-41E0-87D9-E5932E19C495}"/>
    <dgm:cxn modelId="{2E696EE8-658A-4741-A4A3-3945C80790E7}" type="presOf" srcId="{0D474E98-7B18-407B-ADED-E92D75706980}" destId="{14B29C68-86A3-43B1-B5BA-81BE60B49936}" srcOrd="0" destOrd="5" presId="urn:microsoft.com/office/officeart/2005/8/layout/vList5"/>
    <dgm:cxn modelId="{97D5ABF0-3E41-4F50-A79A-72AACEF7DB7B}" srcId="{62D0375E-4257-4CFC-94C3-125870F1B1DB}" destId="{9C973001-C3E4-4EC1-9CE0-A0F5F71ECE67}" srcOrd="0" destOrd="0" parTransId="{480597CA-8A9B-42BA-817E-2E3E8975C8D8}" sibTransId="{070244B2-6FB5-4DBD-BA44-C376FA6FF3DD}"/>
    <dgm:cxn modelId="{2D5461F4-6928-4259-8CDD-D5402CB9144C}" type="presOf" srcId="{A81FF7D4-F7D2-4338-8BD6-F8CAA700CFA2}" destId="{14B29C68-86A3-43B1-B5BA-81BE60B49936}" srcOrd="0" destOrd="3" presId="urn:microsoft.com/office/officeart/2005/8/layout/vList5"/>
    <dgm:cxn modelId="{04FA6BFB-155F-47D2-81BF-3DAAC79AA181}" type="presParOf" srcId="{3E7C7920-9DBE-465F-BD73-E3FF6EE69A24}" destId="{979436F3-BB26-4783-8B1C-A0A8C32E4975}" srcOrd="0" destOrd="0" presId="urn:microsoft.com/office/officeart/2005/8/layout/vList5"/>
    <dgm:cxn modelId="{D6310D35-6D09-457F-96DE-DEF5B5297EF4}" type="presParOf" srcId="{979436F3-BB26-4783-8B1C-A0A8C32E4975}" destId="{6ED5E887-A209-4D27-9878-529DFD337059}" srcOrd="0" destOrd="0" presId="urn:microsoft.com/office/officeart/2005/8/layout/vList5"/>
    <dgm:cxn modelId="{85B22E6A-1358-4284-A41D-EADA741080CB}" type="presParOf" srcId="{979436F3-BB26-4783-8B1C-A0A8C32E4975}" destId="{14B29C68-86A3-43B1-B5BA-81BE60B499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F2F0-1ABF-41A7-863A-F0F7F8C2EEA6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EB0BD-A2E7-41E0-9228-84E3DED58BA8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64422-5B28-4B60-86D4-48E750B45CC8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Lifecycle &amp; Key Players</a:t>
          </a:r>
        </a:p>
      </dsp:txBody>
      <dsp:txXfrm>
        <a:off x="692764" y="1407"/>
        <a:ext cx="9822835" cy="599796"/>
      </dsp:txXfrm>
    </dsp:sp>
    <dsp:sp modelId="{4DC07633-8C1A-469A-A785-64544D351B02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A5620-2F2B-4D2F-968E-1034D5194746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20C63-8228-4567-BC27-8C64BA758D75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Medallion Architecture</a:t>
          </a:r>
        </a:p>
      </dsp:txBody>
      <dsp:txXfrm>
        <a:off x="692764" y="751152"/>
        <a:ext cx="9822835" cy="599796"/>
      </dsp:txXfrm>
    </dsp:sp>
    <dsp:sp modelId="{FF9CB4DA-0D92-44A6-9B8F-29DF054B0C3B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921C7-519D-41C3-A2B2-0E68FF7C5A6C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83B14-0917-4894-BDE6-0A07EC17B404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Directed Acyclic Graphs (DAGs)</a:t>
          </a:r>
        </a:p>
      </dsp:txBody>
      <dsp:txXfrm>
        <a:off x="692764" y="1500898"/>
        <a:ext cx="9822835" cy="599796"/>
      </dsp:txXfrm>
    </dsp:sp>
    <dsp:sp modelId="{BFEAA82A-5359-4043-B64A-355D35EA6DC6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71D47-79C0-44A9-8184-8F874DB9401E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0B38-171E-4E75-87C6-1FFF95427E41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Best Practices</a:t>
          </a:r>
        </a:p>
      </dsp:txBody>
      <dsp:txXfrm>
        <a:off x="692764" y="2250643"/>
        <a:ext cx="9822835" cy="599796"/>
      </dsp:txXfrm>
    </dsp:sp>
    <dsp:sp modelId="{ABB07A36-43BD-4B43-8B4B-721C1732DBC9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52771-007C-4F6A-A104-48A9B8C605F8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28199-D348-4C66-A97B-DAC339F5B47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692764" y="3000388"/>
        <a:ext cx="9822835" cy="599796"/>
      </dsp:txXfrm>
    </dsp:sp>
    <dsp:sp modelId="{438E1245-BE0B-4621-8E3F-DEBEB8B6F838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5291B-2BD0-4CC2-BA2F-BCD606FBB09F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E4049-6741-4B2A-8932-833ECD43249F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Thanks &amp; Wrap Up</a:t>
          </a:r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3E1B6-A64B-4AFA-A4FE-0AEEDD4AC697}">
      <dsp:nvSpPr>
        <dsp:cNvPr id="0" name=""/>
        <dsp:cNvSpPr/>
      </dsp:nvSpPr>
      <dsp:spPr>
        <a:xfrm>
          <a:off x="627750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48E5E-0EA6-4BDA-92BD-EDAC41E6A9ED}">
      <dsp:nvSpPr>
        <dsp:cNvPr id="0" name=""/>
        <dsp:cNvSpPr/>
      </dsp:nvSpPr>
      <dsp:spPr>
        <a:xfrm>
          <a:off x="5273" y="1904511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Bias towards over-documentation:</a:t>
          </a:r>
        </a:p>
      </dsp:txBody>
      <dsp:txXfrm>
        <a:off x="5273" y="1904511"/>
        <a:ext cx="1915312" cy="395033"/>
      </dsp:txXfrm>
    </dsp:sp>
    <dsp:sp modelId="{AA017DB1-E807-4551-8C23-B254A724B138}">
      <dsp:nvSpPr>
        <dsp:cNvPr id="0" name=""/>
        <dsp:cNvSpPr/>
      </dsp:nvSpPr>
      <dsp:spPr>
        <a:xfrm>
          <a:off x="5273" y="2337279"/>
          <a:ext cx="1915312" cy="70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Comments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Unabbreviated table names, column names</a:t>
          </a:r>
        </a:p>
      </dsp:txBody>
      <dsp:txXfrm>
        <a:off x="5273" y="2337279"/>
        <a:ext cx="1915312" cy="702503"/>
      </dsp:txXfrm>
    </dsp:sp>
    <dsp:sp modelId="{D71746A9-CA93-4012-A999-5A7B7367B793}">
      <dsp:nvSpPr>
        <dsp:cNvPr id="0" name=""/>
        <dsp:cNvSpPr/>
      </dsp:nvSpPr>
      <dsp:spPr>
        <a:xfrm>
          <a:off x="2878242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D9747-2F1A-495E-9775-F895FDAF3B82}">
      <dsp:nvSpPr>
        <dsp:cNvPr id="0" name=""/>
        <dsp:cNvSpPr/>
      </dsp:nvSpPr>
      <dsp:spPr>
        <a:xfrm>
          <a:off x="2255766" y="1904511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Standardized names</a:t>
          </a:r>
        </a:p>
      </dsp:txBody>
      <dsp:txXfrm>
        <a:off x="2255766" y="1904511"/>
        <a:ext cx="1915312" cy="395033"/>
      </dsp:txXfrm>
    </dsp:sp>
    <dsp:sp modelId="{A563EC87-99F7-45D3-995A-C4632E962503}">
      <dsp:nvSpPr>
        <dsp:cNvPr id="0" name=""/>
        <dsp:cNvSpPr/>
      </dsp:nvSpPr>
      <dsp:spPr>
        <a:xfrm>
          <a:off x="2255766" y="2337279"/>
          <a:ext cx="1915312" cy="70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E.g., “_clean” in the silver layer</a:t>
          </a:r>
        </a:p>
      </dsp:txBody>
      <dsp:txXfrm>
        <a:off x="2255766" y="2337279"/>
        <a:ext cx="1915312" cy="702503"/>
      </dsp:txXfrm>
    </dsp:sp>
    <dsp:sp modelId="{41457E60-1A19-4C2C-91BD-06CCAA97B4A7}">
      <dsp:nvSpPr>
        <dsp:cNvPr id="0" name=""/>
        <dsp:cNvSpPr/>
      </dsp:nvSpPr>
      <dsp:spPr>
        <a:xfrm>
          <a:off x="5128734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2BE0F-9722-4D68-A26F-129F701A7F63}">
      <dsp:nvSpPr>
        <dsp:cNvPr id="0" name=""/>
        <dsp:cNvSpPr/>
      </dsp:nvSpPr>
      <dsp:spPr>
        <a:xfrm>
          <a:off x="4506258" y="1904511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Code Review</a:t>
          </a:r>
        </a:p>
      </dsp:txBody>
      <dsp:txXfrm>
        <a:off x="4506258" y="1904511"/>
        <a:ext cx="1915312" cy="395033"/>
      </dsp:txXfrm>
    </dsp:sp>
    <dsp:sp modelId="{483B2F55-2EB4-4B14-B87D-87BE0CB46149}">
      <dsp:nvSpPr>
        <dsp:cNvPr id="0" name=""/>
        <dsp:cNvSpPr/>
      </dsp:nvSpPr>
      <dsp:spPr>
        <a:xfrm>
          <a:off x="4506258" y="2337279"/>
          <a:ext cx="1915312" cy="70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66EE3-5DBC-42A6-9007-F8A33C94A651}">
      <dsp:nvSpPr>
        <dsp:cNvPr id="0" name=""/>
        <dsp:cNvSpPr/>
      </dsp:nvSpPr>
      <dsp:spPr>
        <a:xfrm>
          <a:off x="7379227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17F8C-C782-412C-87C2-F2374F85F6A0}">
      <dsp:nvSpPr>
        <dsp:cNvPr id="0" name=""/>
        <dsp:cNvSpPr/>
      </dsp:nvSpPr>
      <dsp:spPr>
        <a:xfrm>
          <a:off x="6756750" y="1904511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Create a Detailed Specification</a:t>
          </a:r>
        </a:p>
      </dsp:txBody>
      <dsp:txXfrm>
        <a:off x="6756750" y="1904511"/>
        <a:ext cx="1915312" cy="395033"/>
      </dsp:txXfrm>
    </dsp:sp>
    <dsp:sp modelId="{C59CDCC5-0F08-4636-B9C7-3F3AB985AF37}">
      <dsp:nvSpPr>
        <dsp:cNvPr id="0" name=""/>
        <dsp:cNvSpPr/>
      </dsp:nvSpPr>
      <dsp:spPr>
        <a:xfrm>
          <a:off x="6756750" y="2337279"/>
          <a:ext cx="1915312" cy="70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F70C7-3334-4CAA-8FC6-10AE8B238034}">
      <dsp:nvSpPr>
        <dsp:cNvPr id="0" name=""/>
        <dsp:cNvSpPr/>
      </dsp:nvSpPr>
      <dsp:spPr>
        <a:xfrm>
          <a:off x="9629719" y="1153021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EA857-55ED-4CAC-9E16-EBF7CB0CEDE8}">
      <dsp:nvSpPr>
        <dsp:cNvPr id="0" name=""/>
        <dsp:cNvSpPr/>
      </dsp:nvSpPr>
      <dsp:spPr>
        <a:xfrm>
          <a:off x="9007242" y="1904511"/>
          <a:ext cx="1915312" cy="39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Build for Future Needs</a:t>
          </a:r>
        </a:p>
      </dsp:txBody>
      <dsp:txXfrm>
        <a:off x="9007242" y="1904511"/>
        <a:ext cx="1915312" cy="395033"/>
      </dsp:txXfrm>
    </dsp:sp>
    <dsp:sp modelId="{C81A52BD-B2EF-4324-9346-4455DD4493E1}">
      <dsp:nvSpPr>
        <dsp:cNvPr id="0" name=""/>
        <dsp:cNvSpPr/>
      </dsp:nvSpPr>
      <dsp:spPr>
        <a:xfrm>
          <a:off x="9007242" y="2337279"/>
          <a:ext cx="1915312" cy="702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29C68-86A3-43B1-B5BA-81BE60B49936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NTT Data for the opportunity to conduct this important work.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 Solutions for lunch and collaboration on this project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PeopleBest</a:t>
          </a:r>
          <a:r>
            <a:rPr lang="en-US" sz="2000" kern="1200" dirty="0"/>
            <a:t> Assessments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Todd at Talent Sherpa for serving  as an SME and liaison to </a:t>
          </a:r>
          <a:r>
            <a:rPr lang="en-US" sz="2000" kern="1200" dirty="0" err="1"/>
            <a:t>PeopleBest</a:t>
          </a:r>
          <a:r>
            <a:rPr lang="en-US" sz="2000" kern="1200" dirty="0"/>
            <a:t> data.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Raymond Pruett, Mike </a:t>
          </a:r>
          <a:r>
            <a:rPr lang="en-US" sz="2000" kern="1200" dirty="0" err="1"/>
            <a:t>Grossenbacher</a:t>
          </a:r>
          <a:r>
            <a:rPr lang="en-US" sz="2000" kern="1200" dirty="0"/>
            <a:t>, Matt Brown, Neil Berg, &amp; Andy Hicks for code review, feedback, and tips on presenting data work.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Angie </a:t>
          </a:r>
          <a:r>
            <a:rPr lang="en-US" sz="2000" kern="1200" dirty="0" err="1"/>
            <a:t>Schrumpf</a:t>
          </a:r>
          <a:r>
            <a:rPr lang="en-US" sz="2000" kern="1200" dirty="0"/>
            <a:t> for planning and coordinating this event!</a:t>
          </a:r>
        </a:p>
      </dsp:txBody>
      <dsp:txXfrm rot="-5400000">
        <a:off x="3785615" y="605066"/>
        <a:ext cx="6560052" cy="3141206"/>
      </dsp:txXfrm>
    </dsp:sp>
    <dsp:sp modelId="{6ED5E887-A209-4D27-9878-529DFD337059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Special thanks to:</a:t>
          </a:r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590-E1CB-7C0A-C690-AFB972994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CB79-E895-F315-5B03-DFF0072AA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12A6D-5DD9-DC80-58D4-32B21337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4F4F-E364-8A1C-83F4-61A29F59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93A0-9927-EA86-4559-05E18DA7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7C5E-144F-46D3-F435-20A935EC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E88FC-4E72-0484-B514-E7FCEB4A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DC16-CD83-DA9A-E4B2-445DB6E2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01BF-B812-2D9B-4E75-69E500C5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1DA2-DE07-7AD6-0430-CB92D8E9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DAFBD-3EB2-AC71-A97C-292E4E031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03BC9-857E-F949-33D0-95E85D57B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7CD2-32F4-0865-57B6-4071BC4B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2845-7A2C-273F-D809-BEA6B0AE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1A5EC-07FF-6380-5072-56CED45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2A2A-FF42-FC58-C729-38B6D08C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256B-7E7D-CAAE-7A43-9C367C68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79D8-AEBE-3A3A-6D15-6A69C1AD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6600-D66D-00A1-1650-44F11307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0C2F0-7428-D4CC-14D9-77C6B831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BD6-9392-695B-04EF-A1C51400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B479F-E976-5AD6-1D7A-1D546009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D949-5E8B-C8D9-9D3B-9C3B8A80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0C90-FCC8-4B23-2F97-29D5E346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AD9F-EAEF-D69F-CFF5-E962A269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013D-D994-A8F5-3051-229AB73E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6D86-0337-5948-A70B-BEF8DC4E9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A1966-8861-7DDA-E228-1B5CC4C7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27087-3341-FF68-A831-988034AB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FA08-B8AB-76C8-BA35-4090D2F2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08FD-2C95-5D95-601D-A8C649D2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1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FD4A-DE80-DCAC-6FEA-8199459C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03643-FC93-06F4-666B-5E3D28A9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5419B-9E97-207F-647F-E73AD916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76EE5-CBC8-9924-0926-AEE6E2F0B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24CB0-8E18-A98E-2DAB-A314C678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E079F-993F-8651-3EAD-65987409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66168-C0A0-63FE-4EB3-7225B526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FF1F6-12E4-8944-C30D-2B54F568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BDAF-C81E-9FCE-9526-79B2BE00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D7618-3CF3-3D48-02DF-1775F2F6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B68C3-8B6E-B1E2-3B52-10099841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38B4F-C719-0169-C4F2-E2D60CB5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0C3EE-AADD-2E59-6D17-3703801E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3CCF7-17CC-6231-EB1B-D24965F0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89657-3925-6DF8-2619-0377AF44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7B7E-EE40-A987-A914-9BF52E0E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EEF4-12D9-7346-E7F7-E1E6A860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E3626-D11D-5506-31FA-05EB89AD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D7432-4864-C161-C16D-6D09AF10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2FF0-47F3-454E-C517-C775B422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9A37-B2B7-041E-02E9-128408A2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0F3B-BF42-0BC0-6283-187C2B5C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1C639-DE91-F0D6-383F-3A8133A63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C0E3-C831-9DB3-C0C4-EBCBA3DF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3DC8-FD95-4D1E-3FDD-573BAC7D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0838E-321B-50B1-6E4D-9C2F0101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C16E8-CAC1-443D-4728-3F780BCE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DC11F-74B4-8E07-AEB7-40407599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D57D-5EF7-C5DC-DEF0-271A97F7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399A-CB3F-E84C-113D-69BAC08B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16005-25EF-4FA0-92A6-A16D933528D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9CC5D-983A-691F-8208-A1A04E63C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15B1-E31B-92CC-20B4-59B6C7A94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FE873-48EA-4D1A-9AAC-8D02C950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arva.com/lakehouse_medallion_architecture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CC4A90-00FB-AE60-4745-9F388477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6BA123-2E44-371A-3CCD-FBD6F8E58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Wrangling People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CFD57-0921-E049-BBBB-E42F2BB77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5689241"/>
            <a:ext cx="3170132" cy="436221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Bernard Voss, MA</a:t>
            </a:r>
          </a:p>
        </p:txBody>
      </p:sp>
      <p:pic>
        <p:nvPicPr>
          <p:cNvPr id="14" name="Picture 1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3A029BA0-DBB8-3F58-C08F-948D17ABE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86" y="435079"/>
            <a:ext cx="4109581" cy="86301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A logo of a building&#10;&#10;Description automatically generated">
            <a:extLst>
              <a:ext uri="{FF2B5EF4-FFF2-40B4-BE49-F238E27FC236}">
                <a16:creationId xmlns:a16="http://schemas.microsoft.com/office/drawing/2014/main" id="{DBD0F542-F48B-8890-3683-525757B5E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17778" r="-1" b="17917"/>
          <a:stretch/>
        </p:blipFill>
        <p:spPr>
          <a:xfrm>
            <a:off x="11029950" y="5646487"/>
            <a:ext cx="952500" cy="948384"/>
          </a:xfrm>
          <a:prstGeom prst="rect">
            <a:avLst/>
          </a:prstGeom>
        </p:spPr>
      </p:pic>
      <p:pic>
        <p:nvPicPr>
          <p:cNvPr id="1026" name="Picture 2" descr="VisiQuate Data Wranglers // VisiQuate – You'll see.">
            <a:extLst>
              <a:ext uri="{FF2B5EF4-FFF2-40B4-BE49-F238E27FC236}">
                <a16:creationId xmlns:a16="http://schemas.microsoft.com/office/drawing/2014/main" id="{21397270-F1F9-3804-072B-FE9824C2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59" y="1339498"/>
            <a:ext cx="2344471" cy="271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64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B37AA5-1D90-5760-C851-92DC5AD30C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0DDC9-8FE5-0E08-9CCB-8D90486F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9D22AB-5650-9C8D-D70D-96B4DCA85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0973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971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58539-3669-6B52-0BD5-169A9BAF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If you’re interested in projects like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36B3-73A6-CA51-7304-1DBCE535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152089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Reach out Jenn or Calvin at N Solutions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BCAC73B-E9B3-D397-8BE5-58524F69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57086"/>
            <a:ext cx="5260976" cy="11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9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15D20-0ACB-952B-59EC-163C8697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Topic Ideas?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8A50-5C90-C00D-F6DC-E40D06C0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6766"/>
            <a:ext cx="9724031" cy="419478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APIs</a:t>
            </a:r>
          </a:p>
          <a:p>
            <a:r>
              <a:rPr lang="en-US" sz="2000" dirty="0"/>
              <a:t>Data Synthesis (synthpop)</a:t>
            </a:r>
          </a:p>
          <a:p>
            <a:r>
              <a:rPr lang="en-US" sz="2000" dirty="0"/>
              <a:t>Data Modeling</a:t>
            </a:r>
          </a:p>
          <a:p>
            <a:pPr lvl="1"/>
            <a:r>
              <a:rPr lang="en-US" sz="2000" dirty="0"/>
              <a:t>Star vs. Snowflake Schemas</a:t>
            </a:r>
          </a:p>
          <a:p>
            <a:pPr lvl="1"/>
            <a:r>
              <a:rPr lang="en-US" sz="2000" dirty="0"/>
              <a:t>Normalized tables vs. Denormalized tables</a:t>
            </a:r>
          </a:p>
          <a:p>
            <a:pPr lvl="1"/>
            <a:r>
              <a:rPr lang="en-US" sz="2000" dirty="0"/>
              <a:t>Slowly Changing Dimensions (SCD)</a:t>
            </a:r>
          </a:p>
          <a:p>
            <a:r>
              <a:rPr lang="en-US" sz="2000" dirty="0"/>
              <a:t>Row Level Security (RLS) in Power BI</a:t>
            </a:r>
          </a:p>
          <a:p>
            <a:r>
              <a:rPr lang="en-US" sz="2000" dirty="0"/>
              <a:t>Nested Data &amp; Automated Regression</a:t>
            </a:r>
          </a:p>
          <a:p>
            <a:r>
              <a:rPr lang="en-US" sz="2000" dirty="0" err="1"/>
              <a:t>rMarkdown</a:t>
            </a:r>
            <a:endParaRPr lang="en-US" sz="2000" dirty="0"/>
          </a:p>
          <a:p>
            <a:r>
              <a:rPr lang="en-US" sz="2000" dirty="0" err="1"/>
              <a:t>PeopleBest</a:t>
            </a:r>
            <a:r>
              <a:rPr lang="en-US" sz="2000" dirty="0"/>
              <a:t> Part II: Advanced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61778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AAF2-E05B-781C-800E-EA96EA1D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E2BDB2-DFEA-DB5A-0A40-3A6DD050E4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9C7D2-1794-59EC-6E01-6EA97E53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09" y="0"/>
            <a:ext cx="6766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6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5390-24E8-27E6-E2EF-C0F4E258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Machine Learning - Tasks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0C026B-CC18-C39E-584F-B130A8E01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257" y="1804946"/>
            <a:ext cx="10537325" cy="43720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E81707-399B-B8B3-6159-0720CBD47F87}"/>
              </a:ext>
            </a:extLst>
          </p:cNvPr>
          <p:cNvSpPr/>
          <p:nvPr/>
        </p:nvSpPr>
        <p:spPr>
          <a:xfrm>
            <a:off x="4317558" y="2790908"/>
            <a:ext cx="365760" cy="286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9A1409-E2D5-4A32-4F93-406E54BA4F63}"/>
              </a:ext>
            </a:extLst>
          </p:cNvPr>
          <p:cNvSpPr/>
          <p:nvPr/>
        </p:nvSpPr>
        <p:spPr>
          <a:xfrm>
            <a:off x="616226" y="3935895"/>
            <a:ext cx="10959548" cy="13255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496F3-E842-EC52-44AE-83611557FA3B}"/>
              </a:ext>
            </a:extLst>
          </p:cNvPr>
          <p:cNvSpPr txBox="1"/>
          <p:nvPr/>
        </p:nvSpPr>
        <p:spPr>
          <a:xfrm>
            <a:off x="2814762" y="6361043"/>
            <a:ext cx="93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 Machine Learning for Business. Published on </a:t>
            </a:r>
            <a:r>
              <a:rPr lang="en-US" dirty="0" err="1"/>
              <a:t>Datacamp</a:t>
            </a:r>
            <a:r>
              <a:rPr lang="en-US" dirty="0"/>
              <a:t> by </a:t>
            </a:r>
            <a:r>
              <a:rPr lang="en-US" dirty="0" err="1"/>
              <a:t>Karolis</a:t>
            </a:r>
            <a:r>
              <a:rPr lang="en-US" dirty="0"/>
              <a:t> </a:t>
            </a:r>
            <a:r>
              <a:rPr lang="en-US" dirty="0" err="1"/>
              <a:t>Urbonas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A1B1-29C1-AB42-64FD-52CA2F8D8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A5F4-6706-B9F1-A540-69D28352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 Machine Learning - Roles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1D532B-A176-5B8C-F614-15E9C894E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2030"/>
            <a:ext cx="10269157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77AC2A-437A-5E57-68A2-ADAC1F9E7F49}"/>
              </a:ext>
            </a:extLst>
          </p:cNvPr>
          <p:cNvSpPr/>
          <p:nvPr/>
        </p:nvSpPr>
        <p:spPr>
          <a:xfrm>
            <a:off x="616226" y="3910549"/>
            <a:ext cx="10959548" cy="13255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9E607-E7A7-BA2B-2379-B84CCF0A4EE5}"/>
              </a:ext>
            </a:extLst>
          </p:cNvPr>
          <p:cNvSpPr txBox="1"/>
          <p:nvPr/>
        </p:nvSpPr>
        <p:spPr>
          <a:xfrm>
            <a:off x="2814762" y="6361043"/>
            <a:ext cx="93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 Machine Learning for Business. Published on </a:t>
            </a:r>
            <a:r>
              <a:rPr lang="en-US" dirty="0" err="1"/>
              <a:t>Datacamp</a:t>
            </a:r>
            <a:r>
              <a:rPr lang="en-US" dirty="0"/>
              <a:t> by </a:t>
            </a:r>
            <a:r>
              <a:rPr lang="en-US" dirty="0" err="1"/>
              <a:t>Karolis</a:t>
            </a:r>
            <a:r>
              <a:rPr lang="en-US" dirty="0"/>
              <a:t> </a:t>
            </a:r>
            <a:r>
              <a:rPr lang="en-US" dirty="0" err="1"/>
              <a:t>Urbonas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24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6E69-753E-FAEC-30D2-A48140A0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What’s your tool/language of choice?</a:t>
            </a:r>
          </a:p>
        </p:txBody>
      </p:sp>
      <p:pic>
        <p:nvPicPr>
          <p:cNvPr id="2050" name="Picture 2" descr="Image result for python image">
            <a:extLst>
              <a:ext uri="{FF2B5EF4-FFF2-40B4-BE49-F238E27FC236}">
                <a16:creationId xmlns:a16="http://schemas.microsoft.com/office/drawing/2014/main" id="{A000D902-765E-B83F-AB28-C24E870A1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07" y="1799955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dy to Analyze">
            <a:extLst>
              <a:ext uri="{FF2B5EF4-FFF2-40B4-BE49-F238E27FC236}">
                <a16:creationId xmlns:a16="http://schemas.microsoft.com/office/drawing/2014/main" id="{5BEEA81F-C182-A446-B246-46FCC8B25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13704" r="6207" b="12264"/>
          <a:stretch/>
        </p:blipFill>
        <p:spPr bwMode="auto">
          <a:xfrm>
            <a:off x="4050993" y="1799955"/>
            <a:ext cx="2249419" cy="162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wer Query Shopping List">
            <a:extLst>
              <a:ext uri="{FF2B5EF4-FFF2-40B4-BE49-F238E27FC236}">
                <a16:creationId xmlns:a16="http://schemas.microsoft.com/office/drawing/2014/main" id="{981DAE91-F137-7E11-DD98-C495CC68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73" y="1819477"/>
            <a:ext cx="3943311" cy="194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 Server Logo Png Download 690690 Free Transparent">
            <a:extLst>
              <a:ext uri="{FF2B5EF4-FFF2-40B4-BE49-F238E27FC236}">
                <a16:creationId xmlns:a16="http://schemas.microsoft.com/office/drawing/2014/main" id="{8D30DD8A-180D-6D51-E572-C5A707417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00" y="4067719"/>
            <a:ext cx="1716739" cy="22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ollection of Excel Logo PNG. | PlusPNG">
            <a:extLst>
              <a:ext uri="{FF2B5EF4-FFF2-40B4-BE49-F238E27FC236}">
                <a16:creationId xmlns:a16="http://schemas.microsoft.com/office/drawing/2014/main" id="{4591FA20-82CD-8850-8A3D-0A72B535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80" y="3947229"/>
            <a:ext cx="3155815" cy="210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Julia Logo in SVG Vector or PNG File Format - Logo.wine">
            <a:extLst>
              <a:ext uri="{FF2B5EF4-FFF2-40B4-BE49-F238E27FC236}">
                <a16:creationId xmlns:a16="http://schemas.microsoft.com/office/drawing/2014/main" id="{912559F7-3A08-52DF-5004-7E110B31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17" y="4501802"/>
            <a:ext cx="2202504" cy="146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pache_spark_logo-e1550545881680">
            <a:extLst>
              <a:ext uri="{FF2B5EF4-FFF2-40B4-BE49-F238E27FC236}">
                <a16:creationId xmlns:a16="http://schemas.microsoft.com/office/drawing/2014/main" id="{B954D307-9A59-2CF5-44C2-818539C6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63" y="4481177"/>
            <a:ext cx="2106095" cy="144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557804-68B2-E087-C867-F31D50C2469F}"/>
              </a:ext>
            </a:extLst>
          </p:cNvPr>
          <p:cNvSpPr txBox="1"/>
          <p:nvPr/>
        </p:nvSpPr>
        <p:spPr>
          <a:xfrm>
            <a:off x="2093205" y="6488668"/>
            <a:ext cx="37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Reliable, Repeatable, Reproducible</a:t>
            </a:r>
          </a:p>
        </p:txBody>
      </p:sp>
    </p:spTree>
    <p:extLst>
      <p:ext uri="{BB962C8B-B14F-4D97-AF65-F5344CB8AC3E}">
        <p14:creationId xmlns:p14="http://schemas.microsoft.com/office/powerpoint/2010/main" val="412924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soft Fabric Lakehouse and Medallion Architecture">
            <a:extLst>
              <a:ext uri="{FF2B5EF4-FFF2-40B4-BE49-F238E27FC236}">
                <a16:creationId xmlns:a16="http://schemas.microsoft.com/office/drawing/2014/main" id="{E1B62FB8-46B2-54A3-6A81-800F9C30A0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834" y="606056"/>
            <a:ext cx="9882332" cy="523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E5EBF4-853E-382E-8A85-BDF8014B9491}"/>
              </a:ext>
            </a:extLst>
          </p:cNvPr>
          <p:cNvSpPr txBox="1"/>
          <p:nvPr/>
        </p:nvSpPr>
        <p:spPr>
          <a:xfrm>
            <a:off x="5953328" y="5984298"/>
            <a:ext cx="8767666" cy="2812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https://www.datasarva.com/lakehouse_medallion_architecture/</a:t>
            </a:r>
            <a:endParaRPr lang="en-US" sz="20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4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6D5B-5EFF-36E8-E4C0-F1A7902B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Directed Acyclic Graphs (DAG)</a:t>
            </a:r>
          </a:p>
        </p:txBody>
      </p:sp>
      <p:pic>
        <p:nvPicPr>
          <p:cNvPr id="19" name="Content Placeholder 1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0881AA6-F917-50BB-4CBE-C32454235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525" y="1487674"/>
            <a:ext cx="7860741" cy="4351338"/>
          </a:xfrm>
        </p:spPr>
      </p:pic>
    </p:spTree>
    <p:extLst>
      <p:ext uri="{BB962C8B-B14F-4D97-AF65-F5344CB8AC3E}">
        <p14:creationId xmlns:p14="http://schemas.microsoft.com/office/powerpoint/2010/main" val="389887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06DC-E69B-3479-D407-05169FF3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D668F9-337E-4F19-C816-B6C4F7DE1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2341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85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286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Wrangling People Data</vt:lpstr>
      <vt:lpstr>Agenda</vt:lpstr>
      <vt:lpstr>PowerPoint Presentation</vt:lpstr>
      <vt:lpstr>Data to Machine Learning - Tasks</vt:lpstr>
      <vt:lpstr>Data to Machine Learning - Roles</vt:lpstr>
      <vt:lpstr>Poll: What’s your tool/language of choice?</vt:lpstr>
      <vt:lpstr>PowerPoint Presentation</vt:lpstr>
      <vt:lpstr>Directed Acyclic Graphs (DAG)</vt:lpstr>
      <vt:lpstr>Best Practices</vt:lpstr>
      <vt:lpstr>Thank You</vt:lpstr>
      <vt:lpstr>If you’re interested in projects like this…</vt:lpstr>
      <vt:lpstr>Next Topic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Voss</dc:creator>
  <cp:lastModifiedBy>Bernard Voss</cp:lastModifiedBy>
  <cp:revision>23</cp:revision>
  <dcterms:created xsi:type="dcterms:W3CDTF">2024-12-09T18:20:50Z</dcterms:created>
  <dcterms:modified xsi:type="dcterms:W3CDTF">2024-12-12T16:26:33Z</dcterms:modified>
</cp:coreProperties>
</file>