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0" r:id="rId3"/>
    <p:sldId id="271" r:id="rId4"/>
    <p:sldId id="273" r:id="rId5"/>
    <p:sldId id="274" r:id="rId6"/>
    <p:sldId id="281" r:id="rId7"/>
    <p:sldId id="293" r:id="rId8"/>
    <p:sldId id="294" r:id="rId9"/>
    <p:sldId id="277" r:id="rId10"/>
    <p:sldId id="278" r:id="rId11"/>
    <p:sldId id="279" r:id="rId12"/>
    <p:sldId id="296" r:id="rId13"/>
    <p:sldId id="297" r:id="rId14"/>
    <p:sldId id="300" r:id="rId15"/>
    <p:sldId id="298" r:id="rId16"/>
    <p:sldId id="29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9"/>
    <a:srgbClr val="FFFFFF"/>
    <a:srgbClr val="005E44"/>
    <a:srgbClr val="D5E3CF"/>
    <a:srgbClr val="005C43"/>
    <a:srgbClr val="006448"/>
    <a:srgbClr val="001E4D"/>
    <a:srgbClr val="016549"/>
    <a:srgbClr val="00234D"/>
    <a:srgbClr val="006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E1E9E-D395-4B37-93C4-C212D5CCDB53}" v="45" dt="2020-11-26T15:14:29.24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" userId="4fe0977eace5ed61" providerId="LiveId" clId="{C53E1E9E-D395-4B37-93C4-C212D5CCDB53}"/>
    <pc:docChg chg="undo custSel addSld delSld modSld">
      <pc:chgData name="Андрей" userId="4fe0977eace5ed61" providerId="LiveId" clId="{C53E1E9E-D395-4B37-93C4-C212D5CCDB53}" dt="2020-11-26T15:14:55.641" v="496" actId="47"/>
      <pc:docMkLst>
        <pc:docMk/>
      </pc:docMkLst>
      <pc:sldChg chg="del">
        <pc:chgData name="Андрей" userId="4fe0977eace5ed61" providerId="LiveId" clId="{C53E1E9E-D395-4B37-93C4-C212D5CCDB53}" dt="2020-11-26T14:46:01.488" v="118" actId="47"/>
        <pc:sldMkLst>
          <pc:docMk/>
          <pc:sldMk cId="4012416161" sldId="256"/>
        </pc:sldMkLst>
      </pc:sldChg>
      <pc:sldChg chg="addSp delSp modSp mod setBg">
        <pc:chgData name="Андрей" userId="4fe0977eace5ed61" providerId="LiveId" clId="{C53E1E9E-D395-4B37-93C4-C212D5CCDB53}" dt="2020-11-26T14:57:12.960" v="165" actId="20577"/>
        <pc:sldMkLst>
          <pc:docMk/>
          <pc:sldMk cId="2074376914" sldId="260"/>
        </pc:sldMkLst>
        <pc:spChg chg="mod topLvl">
          <ac:chgData name="Андрей" userId="4fe0977eace5ed61" providerId="LiveId" clId="{C53E1E9E-D395-4B37-93C4-C212D5CCDB53}" dt="2020-11-26T14:57:12.960" v="165" actId="20577"/>
          <ac:spMkLst>
            <pc:docMk/>
            <pc:sldMk cId="2074376914" sldId="260"/>
            <ac:spMk id="3" creationId="{37F6E040-8B89-4F0A-BEA6-014211E7F4B8}"/>
          </ac:spMkLst>
        </pc:spChg>
        <pc:spChg chg="mod topLvl">
          <ac:chgData name="Андрей" userId="4fe0977eace5ed61" providerId="LiveId" clId="{C53E1E9E-D395-4B37-93C4-C212D5CCDB53}" dt="2020-11-26T14:53:40.525" v="137" actId="164"/>
          <ac:spMkLst>
            <pc:docMk/>
            <pc:sldMk cId="2074376914" sldId="260"/>
            <ac:spMk id="8" creationId="{598941F1-F7CB-4547-92FF-3984DDFCCC68}"/>
          </ac:spMkLst>
        </pc:spChg>
        <pc:grpChg chg="add mod">
          <ac:chgData name="Андрей" userId="4fe0977eace5ed61" providerId="LiveId" clId="{C53E1E9E-D395-4B37-93C4-C212D5CCDB53}" dt="2020-11-26T14:53:40.525" v="137" actId="164"/>
          <ac:grpSpMkLst>
            <pc:docMk/>
            <pc:sldMk cId="2074376914" sldId="260"/>
            <ac:grpSpMk id="2" creationId="{0251D535-8692-4E02-A734-735399DE73BE}"/>
          </ac:grpSpMkLst>
        </pc:grpChg>
        <pc:grpChg chg="del">
          <ac:chgData name="Андрей" userId="4fe0977eace5ed61" providerId="LiveId" clId="{C53E1E9E-D395-4B37-93C4-C212D5CCDB53}" dt="2020-11-26T14:52:03.909" v="123" actId="165"/>
          <ac:grpSpMkLst>
            <pc:docMk/>
            <pc:sldMk cId="2074376914" sldId="260"/>
            <ac:grpSpMk id="5" creationId="{EF4A53F4-F51E-42D8-A8BF-657E6D1C3CC7}"/>
          </ac:grpSpMkLst>
        </pc:grpChg>
        <pc:graphicFrameChg chg="mod modGraphic">
          <ac:chgData name="Андрей" userId="4fe0977eace5ed61" providerId="LiveId" clId="{C53E1E9E-D395-4B37-93C4-C212D5CCDB53}" dt="2020-11-26T14:55:02.759" v="146" actId="12788"/>
          <ac:graphicFrameMkLst>
            <pc:docMk/>
            <pc:sldMk cId="2074376914" sldId="260"/>
            <ac:graphicFrameMk id="18" creationId="{00000000-0000-0000-0000-000000000000}"/>
          </ac:graphicFrameMkLst>
        </pc:graphicFrameChg>
      </pc:sldChg>
      <pc:sldChg chg="addSp delSp modSp mod setBg">
        <pc:chgData name="Андрей" userId="4fe0977eace5ed61" providerId="LiveId" clId="{C53E1E9E-D395-4B37-93C4-C212D5CCDB53}" dt="2020-11-26T14:57:15.201" v="166" actId="20577"/>
        <pc:sldMkLst>
          <pc:docMk/>
          <pc:sldMk cId="2974511750" sldId="271"/>
        </pc:sldMkLst>
        <pc:spChg chg="mod">
          <ac:chgData name="Андрей" userId="4fe0977eace5ed61" providerId="LiveId" clId="{C53E1E9E-D395-4B37-93C4-C212D5CCDB53}" dt="2020-11-26T14:53:56.294" v="141"/>
          <ac:spMkLst>
            <pc:docMk/>
            <pc:sldMk cId="2974511750" sldId="271"/>
            <ac:spMk id="7" creationId="{18E19B05-4ED3-4F78-9B0C-E3F4851E0A5A}"/>
          </ac:spMkLst>
        </pc:spChg>
        <pc:spChg chg="mod">
          <ac:chgData name="Андрей" userId="4fe0977eace5ed61" providerId="LiveId" clId="{C53E1E9E-D395-4B37-93C4-C212D5CCDB53}" dt="2020-11-26T14:57:15.201" v="166" actId="20577"/>
          <ac:spMkLst>
            <pc:docMk/>
            <pc:sldMk cId="2974511750" sldId="271"/>
            <ac:spMk id="9" creationId="{71EE5E8B-1FC3-42F9-8796-100F5F9AD4C3}"/>
          </ac:spMkLst>
        </pc:spChg>
        <pc:grpChg chg="del">
          <ac:chgData name="Андрей" userId="4fe0977eace5ed61" providerId="LiveId" clId="{C53E1E9E-D395-4B37-93C4-C212D5CCDB53}" dt="2020-11-26T14:53:47.671" v="138" actId="478"/>
          <ac:grpSpMkLst>
            <pc:docMk/>
            <pc:sldMk cId="2974511750" sldId="271"/>
            <ac:grpSpMk id="5" creationId="{EF4A53F4-F51E-42D8-A8BF-657E6D1C3CC7}"/>
          </ac:grpSpMkLst>
        </pc:grpChg>
        <pc:grpChg chg="add mod">
          <ac:chgData name="Андрей" userId="4fe0977eace5ed61" providerId="LiveId" clId="{C53E1E9E-D395-4B37-93C4-C212D5CCDB53}" dt="2020-11-26T14:53:56.294" v="141"/>
          <ac:grpSpMkLst>
            <pc:docMk/>
            <pc:sldMk cId="2974511750" sldId="271"/>
            <ac:grpSpMk id="6" creationId="{C9DFDF57-C8AE-4E2E-8DD2-9F7A265E7E32}"/>
          </ac:grpSpMkLst>
        </pc:grpChg>
        <pc:graphicFrameChg chg="mod modGraphic">
          <ac:chgData name="Андрей" userId="4fe0977eace5ed61" providerId="LiveId" clId="{C53E1E9E-D395-4B37-93C4-C212D5CCDB53}" dt="2020-11-26T14:54:39.139" v="144" actId="12788"/>
          <ac:graphicFrameMkLst>
            <pc:docMk/>
            <pc:sldMk cId="2974511750" sldId="271"/>
            <ac:graphicFrameMk id="18" creationId="{00000000-0000-0000-0000-000000000000}"/>
          </ac:graphicFrameMkLst>
        </pc:graphicFrameChg>
      </pc:sldChg>
      <pc:sldChg chg="addSp delSp modSp mod setBg">
        <pc:chgData name="Андрей" userId="4fe0977eace5ed61" providerId="LiveId" clId="{C53E1E9E-D395-4B37-93C4-C212D5CCDB53}" dt="2020-11-26T14:57:59.549" v="222" actId="164"/>
        <pc:sldMkLst>
          <pc:docMk/>
          <pc:sldMk cId="2398130955" sldId="273"/>
        </pc:sldMkLst>
        <pc:spChg chg="mod topLvl">
          <ac:chgData name="Андрей" userId="4fe0977eace5ed61" providerId="LiveId" clId="{C53E1E9E-D395-4B37-93C4-C212D5CCDB53}" dt="2020-11-26T14:57:59.549" v="222" actId="164"/>
          <ac:spMkLst>
            <pc:docMk/>
            <pc:sldMk cId="2398130955" sldId="273"/>
            <ac:spMk id="7" creationId="{EB1D139F-82EF-4402-865B-31D521144CD2}"/>
          </ac:spMkLst>
        </pc:spChg>
        <pc:spChg chg="mod topLvl">
          <ac:chgData name="Андрей" userId="4fe0977eace5ed61" providerId="LiveId" clId="{C53E1E9E-D395-4B37-93C4-C212D5CCDB53}" dt="2020-11-26T14:57:59.549" v="222" actId="164"/>
          <ac:spMkLst>
            <pc:docMk/>
            <pc:sldMk cId="2398130955" sldId="273"/>
            <ac:spMk id="8" creationId="{270B6511-72DC-4805-82C7-291E4F339F01}"/>
          </ac:spMkLst>
        </pc:spChg>
        <pc:grpChg chg="add mod">
          <ac:chgData name="Андрей" userId="4fe0977eace5ed61" providerId="LiveId" clId="{C53E1E9E-D395-4B37-93C4-C212D5CCDB53}" dt="2020-11-26T14:57:59.549" v="222" actId="164"/>
          <ac:grpSpMkLst>
            <pc:docMk/>
            <pc:sldMk cId="2398130955" sldId="273"/>
            <ac:grpSpMk id="2" creationId="{D582E68E-B615-4D0E-990D-BC1082B2E98D}"/>
          </ac:grpSpMkLst>
        </pc:grpChg>
        <pc:grpChg chg="add del mod">
          <ac:chgData name="Андрей" userId="4fe0977eace5ed61" providerId="LiveId" clId="{C53E1E9E-D395-4B37-93C4-C212D5CCDB53}" dt="2020-11-26T14:56:06.446" v="153" actId="165"/>
          <ac:grpSpMkLst>
            <pc:docMk/>
            <pc:sldMk cId="2398130955" sldId="273"/>
            <ac:grpSpMk id="6" creationId="{3F5CBF40-649C-4513-BA08-ABAE33C7256E}"/>
          </ac:grpSpMkLst>
        </pc:grpChg>
        <pc:grpChg chg="del mod">
          <ac:chgData name="Андрей" userId="4fe0977eace5ed61" providerId="LiveId" clId="{C53E1E9E-D395-4B37-93C4-C212D5CCDB53}" dt="2020-11-26T14:57:20.600" v="167" actId="478"/>
          <ac:grpSpMkLst>
            <pc:docMk/>
            <pc:sldMk cId="2398130955" sldId="273"/>
            <ac:grpSpMk id="25" creationId="{B24FA7E0-3762-4B73-AAF0-A798AE61E47E}"/>
          </ac:grpSpMkLst>
        </pc:grpChg>
        <pc:graphicFrameChg chg="mod modGraphic">
          <ac:chgData name="Андрей" userId="4fe0977eace5ed61" providerId="LiveId" clId="{C53E1E9E-D395-4B37-93C4-C212D5CCDB53}" dt="2020-11-26T14:57:51.736" v="221" actId="14100"/>
          <ac:graphicFrameMkLst>
            <pc:docMk/>
            <pc:sldMk cId="2398130955" sldId="273"/>
            <ac:graphicFrameMk id="18" creationId="{00000000-0000-0000-0000-000000000000}"/>
          </ac:graphicFrameMkLst>
        </pc:graphicFrameChg>
      </pc:sldChg>
      <pc:sldChg chg="addSp delSp modSp mod setBg">
        <pc:chgData name="Андрей" userId="4fe0977eace5ed61" providerId="LiveId" clId="{C53E1E9E-D395-4B37-93C4-C212D5CCDB53}" dt="2020-11-26T14:58:23.656" v="229" actId="1076"/>
        <pc:sldMkLst>
          <pc:docMk/>
          <pc:sldMk cId="3052600173" sldId="274"/>
        </pc:sldMkLst>
        <pc:spChg chg="mod">
          <ac:chgData name="Андрей" userId="4fe0977eace5ed61" providerId="LiveId" clId="{C53E1E9E-D395-4B37-93C4-C212D5CCDB53}" dt="2020-11-26T14:58:03.727" v="224"/>
          <ac:spMkLst>
            <pc:docMk/>
            <pc:sldMk cId="3052600173" sldId="274"/>
            <ac:spMk id="7" creationId="{2D4ED2DA-330B-4579-8458-A71E6DC012F5}"/>
          </ac:spMkLst>
        </pc:spChg>
        <pc:spChg chg="mod">
          <ac:chgData name="Андрей" userId="4fe0977eace5ed61" providerId="LiveId" clId="{C53E1E9E-D395-4B37-93C4-C212D5CCDB53}" dt="2020-11-26T14:58:03.727" v="224"/>
          <ac:spMkLst>
            <pc:docMk/>
            <pc:sldMk cId="3052600173" sldId="274"/>
            <ac:spMk id="8" creationId="{68D7E93D-417C-409B-A1BE-CC9DE1E7815E}"/>
          </ac:spMkLst>
        </pc:spChg>
        <pc:grpChg chg="add mod">
          <ac:chgData name="Андрей" userId="4fe0977eace5ed61" providerId="LiveId" clId="{C53E1E9E-D395-4B37-93C4-C212D5CCDB53}" dt="2020-11-26T14:58:03.727" v="224"/>
          <ac:grpSpMkLst>
            <pc:docMk/>
            <pc:sldMk cId="3052600173" sldId="274"/>
            <ac:grpSpMk id="6" creationId="{6A5D4CAB-26E0-427C-864E-D29C3C0ADD66}"/>
          </ac:grpSpMkLst>
        </pc:grpChg>
        <pc:grpChg chg="del">
          <ac:chgData name="Андрей" userId="4fe0977eace5ed61" providerId="LiveId" clId="{C53E1E9E-D395-4B37-93C4-C212D5CCDB53}" dt="2020-11-26T14:58:02.799" v="223" actId="478"/>
          <ac:grpSpMkLst>
            <pc:docMk/>
            <pc:sldMk cId="3052600173" sldId="274"/>
            <ac:grpSpMk id="19" creationId="{B24FA7E0-3762-4B73-AAF0-A798AE61E47E}"/>
          </ac:grpSpMkLst>
        </pc:grpChg>
        <pc:graphicFrameChg chg="mod modGraphic">
          <ac:chgData name="Андрей" userId="4fe0977eace5ed61" providerId="LiveId" clId="{C53E1E9E-D395-4B37-93C4-C212D5CCDB53}" dt="2020-11-26T14:58:23.656" v="229" actId="1076"/>
          <ac:graphicFrameMkLst>
            <pc:docMk/>
            <pc:sldMk cId="3052600173" sldId="274"/>
            <ac:graphicFrameMk id="18" creationId="{00000000-0000-0000-0000-000000000000}"/>
          </ac:graphicFrameMkLst>
        </pc:graphicFrameChg>
      </pc:sldChg>
      <pc:sldChg chg="modSp mod">
        <pc:chgData name="Андрей" userId="4fe0977eace5ed61" providerId="LiveId" clId="{C53E1E9E-D395-4B37-93C4-C212D5CCDB53}" dt="2020-11-26T15:01:57.648" v="265" actId="1037"/>
        <pc:sldMkLst>
          <pc:docMk/>
          <pc:sldMk cId="280708117" sldId="277"/>
        </pc:sldMkLst>
        <pc:spChg chg="mod">
          <ac:chgData name="Андрей" userId="4fe0977eace5ed61" providerId="LiveId" clId="{C53E1E9E-D395-4B37-93C4-C212D5CCDB53}" dt="2020-11-26T15:01:57.648" v="265" actId="1037"/>
          <ac:spMkLst>
            <pc:docMk/>
            <pc:sldMk cId="280708117" sldId="277"/>
            <ac:spMk id="4" creationId="{9FA7BC55-7C70-4C77-81C6-98477C5E2D27}"/>
          </ac:spMkLst>
        </pc:spChg>
      </pc:sldChg>
      <pc:sldChg chg="addSp modSp mod">
        <pc:chgData name="Андрей" userId="4fe0977eace5ed61" providerId="LiveId" clId="{C53E1E9E-D395-4B37-93C4-C212D5CCDB53}" dt="2020-11-26T15:01:48.663" v="262" actId="1037"/>
        <pc:sldMkLst>
          <pc:docMk/>
          <pc:sldMk cId="1016271529" sldId="278"/>
        </pc:sldMkLst>
        <pc:spChg chg="mod">
          <ac:chgData name="Андрей" userId="4fe0977eace5ed61" providerId="LiveId" clId="{C53E1E9E-D395-4B37-93C4-C212D5CCDB53}" dt="2020-11-26T15:00:54.270" v="253" actId="164"/>
          <ac:spMkLst>
            <pc:docMk/>
            <pc:sldMk cId="1016271529" sldId="278"/>
            <ac:spMk id="2" creationId="{00000000-0000-0000-0000-000000000000}"/>
          </ac:spMkLst>
        </pc:spChg>
        <pc:spChg chg="mod">
          <ac:chgData name="Андрей" userId="4fe0977eace5ed61" providerId="LiveId" clId="{C53E1E9E-D395-4B37-93C4-C212D5CCDB53}" dt="2020-11-26T15:01:48.663" v="262" actId="1037"/>
          <ac:spMkLst>
            <pc:docMk/>
            <pc:sldMk cId="1016271529" sldId="278"/>
            <ac:spMk id="33" creationId="{5F56B8DF-643C-4D6F-BA0A-1F311FCF6174}"/>
          </ac:spMkLst>
        </pc:spChg>
        <pc:grpChg chg="add mod">
          <ac:chgData name="Андрей" userId="4fe0977eace5ed61" providerId="LiveId" clId="{C53E1E9E-D395-4B37-93C4-C212D5CCDB53}" dt="2020-11-26T15:00:54.270" v="253" actId="164"/>
          <ac:grpSpMkLst>
            <pc:docMk/>
            <pc:sldMk cId="1016271529" sldId="278"/>
            <ac:grpSpMk id="3" creationId="{DF060487-68A8-40D6-B96E-B3528C88186B}"/>
          </ac:grpSpMkLst>
        </pc:grpChg>
        <pc:grpChg chg="mod">
          <ac:chgData name="Андрей" userId="4fe0977eace5ed61" providerId="LiveId" clId="{C53E1E9E-D395-4B37-93C4-C212D5CCDB53}" dt="2020-11-26T15:00:54.270" v="253" actId="164"/>
          <ac:grpSpMkLst>
            <pc:docMk/>
            <pc:sldMk cId="1016271529" sldId="278"/>
            <ac:grpSpMk id="32" creationId="{4E85D814-A8DC-4432-AF3E-E64CAC68C66E}"/>
          </ac:grpSpMkLst>
        </pc:grpChg>
      </pc:sldChg>
      <pc:sldChg chg="delSp modSp mod">
        <pc:chgData name="Андрей" userId="4fe0977eace5ed61" providerId="LiveId" clId="{C53E1E9E-D395-4B37-93C4-C212D5CCDB53}" dt="2020-11-26T15:01:40.192" v="257" actId="20577"/>
        <pc:sldMkLst>
          <pc:docMk/>
          <pc:sldMk cId="4189014553" sldId="279"/>
        </pc:sldMkLst>
        <pc:spChg chg="mod topLvl">
          <ac:chgData name="Андрей" userId="4fe0977eace5ed61" providerId="LiveId" clId="{C53E1E9E-D395-4B37-93C4-C212D5CCDB53}" dt="2020-11-26T15:01:40.192" v="257" actId="20577"/>
          <ac:spMkLst>
            <pc:docMk/>
            <pc:sldMk cId="4189014553" sldId="279"/>
            <ac:spMk id="16" creationId="{A973088A-9301-4061-AEA1-A2E73866FD0A}"/>
          </ac:spMkLst>
        </pc:spChg>
        <pc:spChg chg="del topLvl">
          <ac:chgData name="Андрей" userId="4fe0977eace5ed61" providerId="LiveId" clId="{C53E1E9E-D395-4B37-93C4-C212D5CCDB53}" dt="2020-11-26T15:01:25.696" v="254" actId="478"/>
          <ac:spMkLst>
            <pc:docMk/>
            <pc:sldMk cId="4189014553" sldId="279"/>
            <ac:spMk id="17" creationId="{2751746E-E9A4-4D53-9D09-E205669BBB26}"/>
          </ac:spMkLst>
        </pc:spChg>
        <pc:grpChg chg="del">
          <ac:chgData name="Андрей" userId="4fe0977eace5ed61" providerId="LiveId" clId="{C53E1E9E-D395-4B37-93C4-C212D5CCDB53}" dt="2020-11-26T15:01:25.696" v="254" actId="478"/>
          <ac:grpSpMkLst>
            <pc:docMk/>
            <pc:sldMk cId="4189014553" sldId="279"/>
            <ac:grpSpMk id="15" creationId="{8B48116F-4E63-4DB1-A456-0F7D6713A919}"/>
          </ac:grpSpMkLst>
        </pc:grpChg>
      </pc:sldChg>
      <pc:sldChg chg="del">
        <pc:chgData name="Андрей" userId="4fe0977eace5ed61" providerId="LiveId" clId="{C53E1E9E-D395-4B37-93C4-C212D5CCDB53}" dt="2020-11-26T15:06:32.500" v="347" actId="47"/>
        <pc:sldMkLst>
          <pc:docMk/>
          <pc:sldMk cId="3104908970" sldId="288"/>
        </pc:sldMkLst>
      </pc:sldChg>
      <pc:sldChg chg="add del">
        <pc:chgData name="Андрей" userId="4fe0977eace5ed61" providerId="LiveId" clId="{C53E1E9E-D395-4B37-93C4-C212D5CCDB53}" dt="2020-11-26T15:06:34.245" v="348" actId="47"/>
        <pc:sldMkLst>
          <pc:docMk/>
          <pc:sldMk cId="1008848693" sldId="289"/>
        </pc:sldMkLst>
      </pc:sldChg>
      <pc:sldChg chg="modSp add del mod">
        <pc:chgData name="Андрей" userId="4fe0977eace5ed61" providerId="LiveId" clId="{C53E1E9E-D395-4B37-93C4-C212D5CCDB53}" dt="2020-11-26T15:14:55.641" v="496" actId="47"/>
        <pc:sldMkLst>
          <pc:docMk/>
          <pc:sldMk cId="3790803447" sldId="290"/>
        </pc:sldMkLst>
        <pc:spChg chg="mod">
          <ac:chgData name="Андрей" userId="4fe0977eace5ed61" providerId="LiveId" clId="{C53E1E9E-D395-4B37-93C4-C212D5CCDB53}" dt="2020-11-26T15:14:04.212" v="477" actId="948"/>
          <ac:spMkLst>
            <pc:docMk/>
            <pc:sldMk cId="3790803447" sldId="290"/>
            <ac:spMk id="20" creationId="{7ED5940F-9DFD-4C7B-813D-C3AA916A2573}"/>
          </ac:spMkLst>
        </pc:spChg>
      </pc:sldChg>
      <pc:sldChg chg="del">
        <pc:chgData name="Андрей" userId="4fe0977eace5ed61" providerId="LiveId" clId="{C53E1E9E-D395-4B37-93C4-C212D5CCDB53}" dt="2020-11-26T15:11:46.793" v="434" actId="47"/>
        <pc:sldMkLst>
          <pc:docMk/>
          <pc:sldMk cId="2235811480" sldId="291"/>
        </pc:sldMkLst>
      </pc:sldChg>
      <pc:sldChg chg="del">
        <pc:chgData name="Андрей" userId="4fe0977eace5ed61" providerId="LiveId" clId="{C53E1E9E-D395-4B37-93C4-C212D5CCDB53}" dt="2020-11-26T15:11:43.998" v="433" actId="47"/>
        <pc:sldMkLst>
          <pc:docMk/>
          <pc:sldMk cId="1963608182" sldId="292"/>
        </pc:sldMkLst>
      </pc:sldChg>
      <pc:sldChg chg="addSp delSp modSp mod setBg">
        <pc:chgData name="Андрей" userId="4fe0977eace5ed61" providerId="LiveId" clId="{C53E1E9E-D395-4B37-93C4-C212D5CCDB53}" dt="2020-11-26T14:59:23.257" v="238" actId="1076"/>
        <pc:sldMkLst>
          <pc:docMk/>
          <pc:sldMk cId="94099902" sldId="293"/>
        </pc:sldMkLst>
        <pc:spChg chg="mod">
          <ac:chgData name="Андрей" userId="4fe0977eace5ed61" providerId="LiveId" clId="{C53E1E9E-D395-4B37-93C4-C212D5CCDB53}" dt="2020-11-26T14:59:23.257" v="238" actId="1076"/>
          <ac:spMkLst>
            <pc:docMk/>
            <pc:sldMk cId="94099902" sldId="293"/>
            <ac:spMk id="2" creationId="{D89EC614-FDD4-4BA8-8940-E73763A8B0EE}"/>
          </ac:spMkLst>
        </pc:spChg>
        <pc:spChg chg="mod">
          <ac:chgData name="Андрей" userId="4fe0977eace5ed61" providerId="LiveId" clId="{C53E1E9E-D395-4B37-93C4-C212D5CCDB53}" dt="2020-11-26T14:58:59.032" v="233"/>
          <ac:spMkLst>
            <pc:docMk/>
            <pc:sldMk cId="94099902" sldId="293"/>
            <ac:spMk id="10" creationId="{1C010E9A-EB1C-4239-ADC5-7BCD8A057F3C}"/>
          </ac:spMkLst>
        </pc:spChg>
        <pc:spChg chg="mod">
          <ac:chgData name="Андрей" userId="4fe0977eace5ed61" providerId="LiveId" clId="{C53E1E9E-D395-4B37-93C4-C212D5CCDB53}" dt="2020-11-26T14:58:59.032" v="233"/>
          <ac:spMkLst>
            <pc:docMk/>
            <pc:sldMk cId="94099902" sldId="293"/>
            <ac:spMk id="11" creationId="{60F6F0BF-8BAA-43EE-89B1-FE198ADA75F7}"/>
          </ac:spMkLst>
        </pc:spChg>
        <pc:grpChg chg="del">
          <ac:chgData name="Андрей" userId="4fe0977eace5ed61" providerId="LiveId" clId="{C53E1E9E-D395-4B37-93C4-C212D5CCDB53}" dt="2020-11-26T14:58:58.231" v="232" actId="478"/>
          <ac:grpSpMkLst>
            <pc:docMk/>
            <pc:sldMk cId="94099902" sldId="293"/>
            <ac:grpSpMk id="5" creationId="{EF4A53F4-F51E-42D8-A8BF-657E6D1C3CC7}"/>
          </ac:grpSpMkLst>
        </pc:grpChg>
        <pc:grpChg chg="add mod">
          <ac:chgData name="Андрей" userId="4fe0977eace5ed61" providerId="LiveId" clId="{C53E1E9E-D395-4B37-93C4-C212D5CCDB53}" dt="2020-11-26T14:58:59.032" v="233"/>
          <ac:grpSpMkLst>
            <pc:docMk/>
            <pc:sldMk cId="94099902" sldId="293"/>
            <ac:grpSpMk id="7" creationId="{92FA5145-A9EB-4133-AE5F-24F430250D77}"/>
          </ac:grpSpMkLst>
        </pc:grpChg>
        <pc:graphicFrameChg chg="mod modGraphic">
          <ac:chgData name="Андрей" userId="4fe0977eace5ed61" providerId="LiveId" clId="{C53E1E9E-D395-4B37-93C4-C212D5CCDB53}" dt="2020-11-26T14:59:17.560" v="237" actId="1076"/>
          <ac:graphicFrameMkLst>
            <pc:docMk/>
            <pc:sldMk cId="94099902" sldId="293"/>
            <ac:graphicFrameMk id="9" creationId="{00000000-0000-0000-0000-000000000000}"/>
          </ac:graphicFrameMkLst>
        </pc:graphicFrameChg>
      </pc:sldChg>
      <pc:sldChg chg="addSp delSp modSp mod setBg">
        <pc:chgData name="Андрей" userId="4fe0977eace5ed61" providerId="LiveId" clId="{C53E1E9E-D395-4B37-93C4-C212D5CCDB53}" dt="2020-11-26T15:00:07.648" v="248" actId="1076"/>
        <pc:sldMkLst>
          <pc:docMk/>
          <pc:sldMk cId="3956664660" sldId="294"/>
        </pc:sldMkLst>
        <pc:spChg chg="del mod">
          <ac:chgData name="Андрей" userId="4fe0977eace5ed61" providerId="LiveId" clId="{C53E1E9E-D395-4B37-93C4-C212D5CCDB53}" dt="2020-11-26T14:59:48.350" v="244" actId="478"/>
          <ac:spMkLst>
            <pc:docMk/>
            <pc:sldMk cId="3956664660" sldId="294"/>
            <ac:spMk id="8" creationId="{D89EC614-FDD4-4BA8-8940-E73763A8B0EE}"/>
          </ac:spMkLst>
        </pc:spChg>
        <pc:spChg chg="mod">
          <ac:chgData name="Андрей" userId="4fe0977eace5ed61" providerId="LiveId" clId="{C53E1E9E-D395-4B37-93C4-C212D5CCDB53}" dt="2020-11-26T14:59:34.019" v="240"/>
          <ac:spMkLst>
            <pc:docMk/>
            <pc:sldMk cId="3956664660" sldId="294"/>
            <ac:spMk id="10" creationId="{755BEF09-181B-41C4-88C0-B2FD927288F0}"/>
          </ac:spMkLst>
        </pc:spChg>
        <pc:spChg chg="mod">
          <ac:chgData name="Андрей" userId="4fe0977eace5ed61" providerId="LiveId" clId="{C53E1E9E-D395-4B37-93C4-C212D5CCDB53}" dt="2020-11-26T14:59:34.019" v="240"/>
          <ac:spMkLst>
            <pc:docMk/>
            <pc:sldMk cId="3956664660" sldId="294"/>
            <ac:spMk id="11" creationId="{06D13139-F551-4E11-992A-73F571D74B29}"/>
          </ac:spMkLst>
        </pc:spChg>
        <pc:spChg chg="add mod">
          <ac:chgData name="Андрей" userId="4fe0977eace5ed61" providerId="LiveId" clId="{C53E1E9E-D395-4B37-93C4-C212D5CCDB53}" dt="2020-11-26T14:59:52.152" v="245"/>
          <ac:spMkLst>
            <pc:docMk/>
            <pc:sldMk cId="3956664660" sldId="294"/>
            <ac:spMk id="12" creationId="{90A2E3A8-8FC7-49D8-AFC4-0196EA7E7776}"/>
          </ac:spMkLst>
        </pc:spChg>
        <pc:grpChg chg="add mod">
          <ac:chgData name="Андрей" userId="4fe0977eace5ed61" providerId="LiveId" clId="{C53E1E9E-D395-4B37-93C4-C212D5CCDB53}" dt="2020-11-26T14:59:34.019" v="240"/>
          <ac:grpSpMkLst>
            <pc:docMk/>
            <pc:sldMk cId="3956664660" sldId="294"/>
            <ac:grpSpMk id="9" creationId="{ADDB3BF4-FD53-4CDA-B67B-AE775DF5BE49}"/>
          </ac:grpSpMkLst>
        </pc:grpChg>
        <pc:grpChg chg="del">
          <ac:chgData name="Андрей" userId="4fe0977eace5ed61" providerId="LiveId" clId="{C53E1E9E-D395-4B37-93C4-C212D5CCDB53}" dt="2020-11-26T14:59:28.087" v="239" actId="478"/>
          <ac:grpSpMkLst>
            <pc:docMk/>
            <pc:sldMk cId="3956664660" sldId="294"/>
            <ac:grpSpMk id="19" creationId="{B24FA7E0-3762-4B73-AAF0-A798AE61E47E}"/>
          </ac:grpSpMkLst>
        </pc:grpChg>
        <pc:graphicFrameChg chg="mod modGraphic">
          <ac:chgData name="Андрей" userId="4fe0977eace5ed61" providerId="LiveId" clId="{C53E1E9E-D395-4B37-93C4-C212D5CCDB53}" dt="2020-11-26T15:00:07.648" v="248" actId="1076"/>
          <ac:graphicFrameMkLst>
            <pc:docMk/>
            <pc:sldMk cId="3956664660" sldId="294"/>
            <ac:graphicFrameMk id="7" creationId="{00000000-0000-0000-0000-000000000000}"/>
          </ac:graphicFrameMkLst>
        </pc:graphicFrameChg>
      </pc:sldChg>
      <pc:sldChg chg="delSp modSp add mod setBg">
        <pc:chgData name="Андрей" userId="4fe0977eace5ed61" providerId="LiveId" clId="{C53E1E9E-D395-4B37-93C4-C212D5CCDB53}" dt="2020-11-26T14:45:39.215" v="117" actId="12789"/>
        <pc:sldMkLst>
          <pc:docMk/>
          <pc:sldMk cId="1714704414" sldId="295"/>
        </pc:sldMkLst>
        <pc:spChg chg="mod">
          <ac:chgData name="Андрей" userId="4fe0977eace5ed61" providerId="LiveId" clId="{C53E1E9E-D395-4B37-93C4-C212D5CCDB53}" dt="2020-11-26T14:45:03.119" v="112" actId="165"/>
          <ac:spMkLst>
            <pc:docMk/>
            <pc:sldMk cId="1714704414" sldId="295"/>
            <ac:spMk id="4" creationId="{C25F339E-974D-4F50-883D-AB7B5BED08CC}"/>
          </ac:spMkLst>
        </pc:spChg>
        <pc:spChg chg="mod">
          <ac:chgData name="Андрей" userId="4fe0977eace5ed61" providerId="LiveId" clId="{C53E1E9E-D395-4B37-93C4-C212D5CCDB53}" dt="2020-11-26T14:45:03.119" v="112" actId="165"/>
          <ac:spMkLst>
            <pc:docMk/>
            <pc:sldMk cId="1714704414" sldId="295"/>
            <ac:spMk id="14" creationId="{9AD4CA9E-87D5-41CB-ABDF-7BAE0D17CA40}"/>
          </ac:spMkLst>
        </pc:spChg>
        <pc:spChg chg="del">
          <ac:chgData name="Андрей" userId="4fe0977eace5ed61" providerId="LiveId" clId="{C53E1E9E-D395-4B37-93C4-C212D5CCDB53}" dt="2020-11-26T14:41:51.934" v="31" actId="478"/>
          <ac:spMkLst>
            <pc:docMk/>
            <pc:sldMk cId="1714704414" sldId="295"/>
            <ac:spMk id="15" creationId="{D9CB1C2A-D655-4D81-81FA-5CADFBEECBEF}"/>
          </ac:spMkLst>
        </pc:spChg>
        <pc:grpChg chg="mod topLvl">
          <ac:chgData name="Андрей" userId="4fe0977eace5ed61" providerId="LiveId" clId="{C53E1E9E-D395-4B37-93C4-C212D5CCDB53}" dt="2020-11-26T14:45:34.767" v="116" actId="12789"/>
          <ac:grpSpMkLst>
            <pc:docMk/>
            <pc:sldMk cId="1714704414" sldId="295"/>
            <ac:grpSpMk id="16" creationId="{2F4AD4B9-5FED-4BD5-ACF4-241C4F13E7C0}"/>
          </ac:grpSpMkLst>
        </pc:grpChg>
        <pc:grpChg chg="del">
          <ac:chgData name="Андрей" userId="4fe0977eace5ed61" providerId="LiveId" clId="{C53E1E9E-D395-4B37-93C4-C212D5CCDB53}" dt="2020-11-26T14:45:03.119" v="112" actId="165"/>
          <ac:grpSpMkLst>
            <pc:docMk/>
            <pc:sldMk cId="1714704414" sldId="295"/>
            <ac:grpSpMk id="20" creationId="{732929C2-3AB4-410A-A7C8-617929EF38E1}"/>
          </ac:grpSpMkLst>
        </pc:grpChg>
        <pc:picChg chg="mod topLvl">
          <ac:chgData name="Андрей" userId="4fe0977eace5ed61" providerId="LiveId" clId="{C53E1E9E-D395-4B37-93C4-C212D5CCDB53}" dt="2020-11-26T14:45:39.215" v="117" actId="12789"/>
          <ac:picMkLst>
            <pc:docMk/>
            <pc:sldMk cId="1714704414" sldId="295"/>
            <ac:picMk id="19" creationId="{16EFAFB3-55DD-44A9-9B25-410BB2B7CB55}"/>
          </ac:picMkLst>
        </pc:picChg>
        <pc:cxnChg chg="mod">
          <ac:chgData name="Андрей" userId="4fe0977eace5ed61" providerId="LiveId" clId="{C53E1E9E-D395-4B37-93C4-C212D5CCDB53}" dt="2020-11-26T14:45:03.119" v="112" actId="165"/>
          <ac:cxnSpMkLst>
            <pc:docMk/>
            <pc:sldMk cId="1714704414" sldId="295"/>
            <ac:cxnSpMk id="6" creationId="{4D838067-F281-4C4E-A16D-7E7193A3CAC8}"/>
          </ac:cxnSpMkLst>
        </pc:cxnChg>
      </pc:sldChg>
      <pc:sldChg chg="modSp add mod setBg">
        <pc:chgData name="Андрей" userId="4fe0977eace5ed61" providerId="LiveId" clId="{C53E1E9E-D395-4B37-93C4-C212D5CCDB53}" dt="2020-11-26T15:03:08.231" v="295" actId="1036"/>
        <pc:sldMkLst>
          <pc:docMk/>
          <pc:sldMk cId="194317023" sldId="296"/>
        </pc:sldMkLst>
        <pc:spChg chg="mod">
          <ac:chgData name="Андрей" userId="4fe0977eace5ed61" providerId="LiveId" clId="{C53E1E9E-D395-4B37-93C4-C212D5CCDB53}" dt="2020-11-26T15:03:05.831" v="288" actId="1036"/>
          <ac:spMkLst>
            <pc:docMk/>
            <pc:sldMk cId="194317023" sldId="296"/>
            <ac:spMk id="8" creationId="{779E2CF7-799C-458F-BF87-F256DF2034E9}"/>
          </ac:spMkLst>
        </pc:spChg>
        <pc:spChg chg="mod">
          <ac:chgData name="Андрей" userId="4fe0977eace5ed61" providerId="LiveId" clId="{C53E1E9E-D395-4B37-93C4-C212D5CCDB53}" dt="2020-11-26T15:02:57.222" v="271" actId="20577"/>
          <ac:spMkLst>
            <pc:docMk/>
            <pc:sldMk cId="194317023" sldId="296"/>
            <ac:spMk id="9" creationId="{1C8E1FC9-B361-4E6B-B06B-A604B4548D5F}"/>
          </ac:spMkLst>
        </pc:spChg>
        <pc:spChg chg="mod">
          <ac:chgData name="Андрей" userId="4fe0977eace5ed61" providerId="LiveId" clId="{C53E1E9E-D395-4B37-93C4-C212D5CCDB53}" dt="2020-11-26T15:03:08.231" v="295" actId="1036"/>
          <ac:spMkLst>
            <pc:docMk/>
            <pc:sldMk cId="194317023" sldId="296"/>
            <ac:spMk id="10" creationId="{3A205034-9847-460A-983D-93DA072C6DE5}"/>
          </ac:spMkLst>
        </pc:spChg>
        <pc:grpChg chg="mod">
          <ac:chgData name="Андрей" userId="4fe0977eace5ed61" providerId="LiveId" clId="{C53E1E9E-D395-4B37-93C4-C212D5CCDB53}" dt="2020-11-26T15:03:03.903" v="281" actId="1036"/>
          <ac:grpSpMkLst>
            <pc:docMk/>
            <pc:sldMk cId="194317023" sldId="296"/>
            <ac:grpSpMk id="12" creationId="{D83DE0C3-1EDC-494C-8682-3EB9388DF9C4}"/>
          </ac:grpSpMkLst>
        </pc:grpChg>
      </pc:sldChg>
      <pc:sldChg chg="add">
        <pc:chgData name="Андрей" userId="4fe0977eace5ed61" providerId="LiveId" clId="{C53E1E9E-D395-4B37-93C4-C212D5CCDB53}" dt="2020-11-26T15:03:21.323" v="296"/>
        <pc:sldMkLst>
          <pc:docMk/>
          <pc:sldMk cId="1681506122" sldId="297"/>
        </pc:sldMkLst>
      </pc:sldChg>
      <pc:sldChg chg="modSp add mod setBg">
        <pc:chgData name="Андрей" userId="4fe0977eace5ed61" providerId="LiveId" clId="{C53E1E9E-D395-4B37-93C4-C212D5CCDB53}" dt="2020-11-26T15:06:23.305" v="346" actId="465"/>
        <pc:sldMkLst>
          <pc:docMk/>
          <pc:sldMk cId="2283693220" sldId="298"/>
        </pc:sldMkLst>
        <pc:spChg chg="mod">
          <ac:chgData name="Андрей" userId="4fe0977eace5ed61" providerId="LiveId" clId="{C53E1E9E-D395-4B37-93C4-C212D5CCDB53}" dt="2020-11-26T15:05:17.816" v="307" actId="12788"/>
          <ac:spMkLst>
            <pc:docMk/>
            <pc:sldMk cId="2283693220" sldId="298"/>
            <ac:spMk id="2" creationId="{E548208E-CDF7-4AB5-886C-4A79F7ED61FD}"/>
          </ac:spMkLst>
        </pc:spChg>
        <pc:spChg chg="mod">
          <ac:chgData name="Андрей" userId="4fe0977eace5ed61" providerId="LiveId" clId="{C53E1E9E-D395-4B37-93C4-C212D5CCDB53}" dt="2020-11-26T15:06:23.305" v="346" actId="465"/>
          <ac:spMkLst>
            <pc:docMk/>
            <pc:sldMk cId="2283693220" sldId="298"/>
            <ac:spMk id="27" creationId="{47E85D94-6841-4C1F-975E-B09A76818026}"/>
          </ac:spMkLst>
        </pc:spChg>
        <pc:spChg chg="mod">
          <ac:chgData name="Андрей" userId="4fe0977eace5ed61" providerId="LiveId" clId="{C53E1E9E-D395-4B37-93C4-C212D5CCDB53}" dt="2020-11-26T15:06:23.305" v="346" actId="465"/>
          <ac:spMkLst>
            <pc:docMk/>
            <pc:sldMk cId="2283693220" sldId="298"/>
            <ac:spMk id="28" creationId="{285A9246-DD92-4B78-9C27-C75060EA2153}"/>
          </ac:spMkLst>
        </pc:spChg>
        <pc:spChg chg="mod">
          <ac:chgData name="Андрей" userId="4fe0977eace5ed61" providerId="LiveId" clId="{C53E1E9E-D395-4B37-93C4-C212D5CCDB53}" dt="2020-11-26T15:06:23.305" v="346" actId="465"/>
          <ac:spMkLst>
            <pc:docMk/>
            <pc:sldMk cId="2283693220" sldId="298"/>
            <ac:spMk id="29" creationId="{088BBCE7-E0B1-4FF8-AC5B-91C02C4952E9}"/>
          </ac:spMkLst>
        </pc:spChg>
        <pc:spChg chg="mod">
          <ac:chgData name="Андрей" userId="4fe0977eace5ed61" providerId="LiveId" clId="{C53E1E9E-D395-4B37-93C4-C212D5CCDB53}" dt="2020-11-26T15:06:14.336" v="345" actId="1036"/>
          <ac:spMkLst>
            <pc:docMk/>
            <pc:sldMk cId="2283693220" sldId="298"/>
            <ac:spMk id="30" creationId="{BC8313DB-72D4-4D5C-953D-02D855E9D836}"/>
          </ac:spMkLst>
        </pc:spChg>
      </pc:sldChg>
      <pc:sldChg chg="addSp delSp modSp add mod">
        <pc:chgData name="Андрей" userId="4fe0977eace5ed61" providerId="LiveId" clId="{C53E1E9E-D395-4B37-93C4-C212D5CCDB53}" dt="2020-11-26T15:12:09.220" v="436" actId="207"/>
        <pc:sldMkLst>
          <pc:docMk/>
          <pc:sldMk cId="3171259776" sldId="299"/>
        </pc:sldMkLst>
        <pc:spChg chg="del">
          <ac:chgData name="Андрей" userId="4fe0977eace5ed61" providerId="LiveId" clId="{C53E1E9E-D395-4B37-93C4-C212D5CCDB53}" dt="2020-11-26T15:07:48.208" v="372" actId="478"/>
          <ac:spMkLst>
            <pc:docMk/>
            <pc:sldMk cId="3171259776" sldId="299"/>
            <ac:spMk id="23" creationId="{365AE5C2-C677-4E29-ACEF-F8E4100BB480}"/>
          </ac:spMkLst>
        </pc:spChg>
        <pc:spChg chg="del">
          <ac:chgData name="Андрей" userId="4fe0977eace5ed61" providerId="LiveId" clId="{C53E1E9E-D395-4B37-93C4-C212D5CCDB53}" dt="2020-11-26T15:07:49.040" v="373" actId="478"/>
          <ac:spMkLst>
            <pc:docMk/>
            <pc:sldMk cId="3171259776" sldId="299"/>
            <ac:spMk id="24" creationId="{B6766B3A-5C43-42FF-8A5A-D9D9C8240E44}"/>
          </ac:spMkLst>
        </pc:spChg>
        <pc:spChg chg="mod">
          <ac:chgData name="Андрей" userId="4fe0977eace5ed61" providerId="LiveId" clId="{C53E1E9E-D395-4B37-93C4-C212D5CCDB53}" dt="2020-11-26T15:11:18.578" v="429" actId="1076"/>
          <ac:spMkLst>
            <pc:docMk/>
            <pc:sldMk cId="3171259776" sldId="299"/>
            <ac:spMk id="25" creationId="{48DCDE60-8C6E-4909-9FCF-E90BB5F08906}"/>
          </ac:spMkLst>
        </pc:spChg>
        <pc:spChg chg="add mod">
          <ac:chgData name="Андрей" userId="4fe0977eace5ed61" providerId="LiveId" clId="{C53E1E9E-D395-4B37-93C4-C212D5CCDB53}" dt="2020-11-26T15:12:09.220" v="436" actId="207"/>
          <ac:spMkLst>
            <pc:docMk/>
            <pc:sldMk cId="3171259776" sldId="299"/>
            <ac:spMk id="26" creationId="{8B31AC5B-5F35-4B69-A3A9-2650D2C424C0}"/>
          </ac:spMkLst>
        </pc:spChg>
        <pc:grpChg chg="del mod">
          <ac:chgData name="Андрей" userId="4fe0977eace5ed61" providerId="LiveId" clId="{C53E1E9E-D395-4B37-93C4-C212D5CCDB53}" dt="2020-11-26T15:09:59.721" v="409" actId="478"/>
          <ac:grpSpMkLst>
            <pc:docMk/>
            <pc:sldMk cId="3171259776" sldId="299"/>
            <ac:grpSpMk id="14" creationId="{1A3FE6F4-689F-4DD5-9AAA-B47EDB16970B}"/>
          </ac:grpSpMkLst>
        </pc:grpChg>
        <pc:grpChg chg="mod">
          <ac:chgData name="Андрей" userId="4fe0977eace5ed61" providerId="LiveId" clId="{C53E1E9E-D395-4B37-93C4-C212D5CCDB53}" dt="2020-11-26T15:11:15.514" v="428" actId="1076"/>
          <ac:grpSpMkLst>
            <pc:docMk/>
            <pc:sldMk cId="3171259776" sldId="299"/>
            <ac:grpSpMk id="18" creationId="{178B4F74-621E-4D1B-B787-3337A1E662C0}"/>
          </ac:grpSpMkLst>
        </pc:grpChg>
        <pc:grpChg chg="mod">
          <ac:chgData name="Андрей" userId="4fe0977eace5ed61" providerId="LiveId" clId="{C53E1E9E-D395-4B37-93C4-C212D5CCDB53}" dt="2020-11-26T15:11:26.098" v="430" actId="1076"/>
          <ac:grpSpMkLst>
            <pc:docMk/>
            <pc:sldMk cId="3171259776" sldId="299"/>
            <ac:grpSpMk id="20" creationId="{5E3239BF-4676-4641-802B-D7F3872A3380}"/>
          </ac:grpSpMkLst>
        </pc:grpChg>
      </pc:sldChg>
      <pc:sldChg chg="addSp modSp new mod setBg">
        <pc:chgData name="Андрей" userId="4fe0977eace5ed61" providerId="LiveId" clId="{C53E1E9E-D395-4B37-93C4-C212D5CCDB53}" dt="2020-11-26T15:14:48.953" v="495" actId="1038"/>
        <pc:sldMkLst>
          <pc:docMk/>
          <pc:sldMk cId="3306989380" sldId="300"/>
        </pc:sldMkLst>
        <pc:spChg chg="add mod">
          <ac:chgData name="Андрей" userId="4fe0977eace5ed61" providerId="LiveId" clId="{C53E1E9E-D395-4B37-93C4-C212D5CCDB53}" dt="2020-11-26T15:14:24.690" v="482" actId="1076"/>
          <ac:spMkLst>
            <pc:docMk/>
            <pc:sldMk cId="3306989380" sldId="300"/>
            <ac:spMk id="2" creationId="{E87848B1-7685-45EB-9B20-5A9DD0E2F182}"/>
          </ac:spMkLst>
        </pc:spChg>
        <pc:spChg chg="add mod">
          <ac:chgData name="Андрей" userId="4fe0977eace5ed61" providerId="LiveId" clId="{C53E1E9E-D395-4B37-93C4-C212D5CCDB53}" dt="2020-11-26T15:14:38.030" v="485" actId="120"/>
          <ac:spMkLst>
            <pc:docMk/>
            <pc:sldMk cId="3306989380" sldId="300"/>
            <ac:spMk id="3" creationId="{B882BA43-D422-460D-BCC6-5E08E7FCD0ED}"/>
          </ac:spMkLst>
        </pc:spChg>
        <pc:spChg chg="mod">
          <ac:chgData name="Андрей" userId="4fe0977eace5ed61" providerId="LiveId" clId="{C53E1E9E-D395-4B37-93C4-C212D5CCDB53}" dt="2020-11-26T15:14:29.248" v="483"/>
          <ac:spMkLst>
            <pc:docMk/>
            <pc:sldMk cId="3306989380" sldId="300"/>
            <ac:spMk id="5" creationId="{C455DC2A-71A4-4A48-AC11-404079E2B162}"/>
          </ac:spMkLst>
        </pc:spChg>
        <pc:grpChg chg="add mod">
          <ac:chgData name="Андрей" userId="4fe0977eace5ed61" providerId="LiveId" clId="{C53E1E9E-D395-4B37-93C4-C212D5CCDB53}" dt="2020-11-26T15:14:48.953" v="495" actId="1038"/>
          <ac:grpSpMkLst>
            <pc:docMk/>
            <pc:sldMk cId="3306989380" sldId="300"/>
            <ac:grpSpMk id="4" creationId="{887B7188-5B02-430A-B6CC-406C01A2CDBD}"/>
          </ac:grpSpMkLst>
        </pc:grpChg>
        <pc:picChg chg="mod">
          <ac:chgData name="Андрей" userId="4fe0977eace5ed61" providerId="LiveId" clId="{C53E1E9E-D395-4B37-93C4-C212D5CCDB53}" dt="2020-11-26T15:14:29.248" v="483"/>
          <ac:picMkLst>
            <pc:docMk/>
            <pc:sldMk cId="3306989380" sldId="300"/>
            <ac:picMk id="6" creationId="{B5E30629-5919-4A2A-A2DC-831A3280AA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99E08-442A-4E51-B0E8-DF7744D3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A9A95-556C-4AD8-A93C-318263D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78D19-9BCC-4963-9CE0-8D110A6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C0FB7-0E48-4632-864F-8BC1C4FF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2B199-6269-4E97-AD6F-0D82C17C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4E74D-E2D1-4EBF-BF27-08558DBB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1DB79B-13AA-4591-A179-E767D7EB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3CEC-4884-4949-BD4A-E518E4E6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3C036D-A616-4884-B742-CCB89D6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23E5A-055C-425D-88E9-CD0E64FE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FF67DC-793C-4F5F-A298-4E539470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AAFBE3-AC1C-4631-9121-4F0F6A7E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DB242-726F-4FF5-BA77-BA80BA0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0EAA3-DD1F-4420-9036-1F1FB799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FE28E-41A1-4869-843B-6F1A3AFF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0867E-D1C5-4BE9-BB0B-877314E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A77E1-9B21-4A28-818A-54D0E339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70159-267C-4F16-94B9-6E62B40F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47B3B-1DC1-4A6E-BBCC-8A1A27D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01381-9A0D-443A-A20F-4F1E18D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C2D0-0D26-4567-9A85-D97D75AF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4A9690-A62A-400D-B150-2D3DFB4B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B983B-D79F-4C40-A861-1E72E371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55EFE-787F-4EA4-AB35-2169938C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CD8F6-BDBE-4C6D-BFC3-B4FCCA40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06B95-8E21-4E37-B820-378D88DB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0BE33-B00C-4CCD-B4EB-274E22FE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47F283-3FD1-4E64-A4C9-6A3B968A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8B3543-9BD8-402B-AE93-D3D40938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B38B0-F8CE-424D-8F1C-CC32597C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E168F-47FA-4103-93D8-5A6E182D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5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C080-43BC-42D6-8501-05988002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582F7-1B59-41E8-B556-754C3602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9B510-4E22-4666-BC55-ABE46B87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9F915B-2746-4E90-8754-8CEF014A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83DA6-8AF0-4252-A56B-2882557A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C4EE14-FA04-41AA-91C0-1A30D03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499DFC-4578-4D77-96DC-FCBD7E99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FC16A6-036A-4CAC-81FE-5F62D6F9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8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18721-4CF8-4E64-B5CD-1AEEAEE3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B83873-7729-4AC7-B970-CD53D822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1C5C18-F0B9-482D-8288-652EF930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2D3F17-3060-4895-80AC-919C27DF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8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DB1CC1-CEB1-4925-8193-6400C6B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902581-9B3F-4F0B-AF36-C166638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AE759A-0164-4766-9B96-774973C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64FAA-96FC-4443-996D-317FFF5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D6F26-3A09-40FE-A6B7-5B5897D3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48A965-B37C-407E-ABE8-B939431F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8B375-0B81-404F-AC6F-3E31014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C198-9F70-459E-8C73-1AFBD0BC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D4DCEA-270C-4442-913C-2FB19DC5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1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AF239-4E66-48C8-A432-F5889A4B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A461BB-8042-4908-A397-4AA54B287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589E02-CEC8-4255-870E-3DEF0996F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87046-8FD4-4F3B-952E-721F9A0E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A6A4B9-B251-43C1-A651-3C02FFF4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35C51D-FACE-40F5-B279-7F8A640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9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C604-44AC-4B34-A92C-39D20EE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958705-6075-4404-B50B-DBD46B9C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C913F-7918-4947-ACA0-62E61989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C1A6-20C2-42A6-9230-78F7E5E04AE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548C8-27B3-49C2-867B-DCBF521B0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71F7B-CF67-4E29-842B-FAA46351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C0CB-2CD6-4505-A36A-9274AF6FA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56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F4AD4B9-5FED-4BD5-ACF4-241C4F13E7C0}"/>
              </a:ext>
            </a:extLst>
          </p:cNvPr>
          <p:cNvGrpSpPr/>
          <p:nvPr/>
        </p:nvGrpSpPr>
        <p:grpSpPr>
          <a:xfrm>
            <a:off x="4517511" y="2886840"/>
            <a:ext cx="6529352" cy="1084320"/>
            <a:chOff x="4623831" y="3262090"/>
            <a:chExt cx="6529352" cy="1084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F339E-974D-4F50-883D-AB7B5BED08CC}"/>
                </a:ext>
              </a:extLst>
            </p:cNvPr>
            <p:cNvSpPr txBox="1"/>
            <p:nvPr/>
          </p:nvSpPr>
          <p:spPr>
            <a:xfrm>
              <a:off x="4623832" y="3262090"/>
              <a:ext cx="6529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Приёмная кампания 2021г.</a:t>
              </a: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D838067-F281-4C4E-A16D-7E7193A3CAC8}"/>
                </a:ext>
              </a:extLst>
            </p:cNvPr>
            <p:cNvCxnSpPr>
              <a:cxnSpLocks/>
            </p:cNvCxnSpPr>
            <p:nvPr/>
          </p:nvCxnSpPr>
          <p:spPr>
            <a:xfrm>
              <a:off x="4623831" y="3927360"/>
              <a:ext cx="6529352" cy="0"/>
            </a:xfrm>
            <a:prstGeom prst="line">
              <a:avLst/>
            </a:prstGeom>
            <a:ln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D4CA9E-87D5-41CB-ABDF-7BAE0D17CA40}"/>
                </a:ext>
              </a:extLst>
            </p:cNvPr>
            <p:cNvSpPr txBox="1"/>
            <p:nvPr/>
          </p:nvSpPr>
          <p:spPr>
            <a:xfrm>
              <a:off x="5194500" y="4007856"/>
              <a:ext cx="5388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 Э. Баумана</a:t>
              </a:r>
            </a:p>
          </p:txBody>
        </p:sp>
      </p:grpSp>
      <p:pic>
        <p:nvPicPr>
          <p:cNvPr id="19" name="Рисунок 18" descr="Изображение выглядит как фотография, синий, мужчина, окно&#10;&#10;Автоматически созданное описание">
            <a:extLst>
              <a:ext uri="{FF2B5EF4-FFF2-40B4-BE49-F238E27FC236}">
                <a16:creationId xmlns:a16="http://schemas.microsoft.com/office/drawing/2014/main" id="{16EFAFB3-55DD-44A9-9B25-410BB2B7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72" y="2004970"/>
            <a:ext cx="2413611" cy="28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0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BE37DB-8342-474A-8CAE-1DF5E0926AE1}"/>
              </a:ext>
            </a:extLst>
          </p:cNvPr>
          <p:cNvSpPr txBox="1"/>
          <p:nvPr/>
        </p:nvSpPr>
        <p:spPr>
          <a:xfrm rot="16200000">
            <a:off x="-1337445" y="3753013"/>
            <a:ext cx="406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itka Small" panose="02000505000000020004" pitchFamily="2" charset="0"/>
              </a:rPr>
              <a:t>МАГИСТРАТУРА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0CCD-7D2E-4432-8CED-1AF809DBB8F5}"/>
              </a:ext>
            </a:extLst>
          </p:cNvPr>
          <p:cNvSpPr txBox="1"/>
          <p:nvPr/>
        </p:nvSpPr>
        <p:spPr>
          <a:xfrm>
            <a:off x="1647295" y="1572193"/>
            <a:ext cx="737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Sitka Small" panose="02000505000000020004" pitchFamily="2" charset="0"/>
              </a:rPr>
              <a:t>Конкурс в 2019г и количество бюджетных мест в 2020г: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87C9C94-6FE8-43AE-972A-2F988BE745AA}"/>
              </a:ext>
            </a:extLst>
          </p:cNvPr>
          <p:cNvGrpSpPr/>
          <p:nvPr/>
        </p:nvGrpSpPr>
        <p:grpSpPr>
          <a:xfrm>
            <a:off x="1647295" y="2050899"/>
            <a:ext cx="10058910" cy="738664"/>
            <a:chOff x="542415" y="2062616"/>
            <a:chExt cx="10916161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2CABED-FF78-414B-9113-05CB057D0DEF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itka Small" panose="02000505000000020004" pitchFamily="2" charset="0"/>
                </a:rPr>
                <a:t>1. </a:t>
              </a:r>
              <a:r>
                <a:rPr lang="ru-RU" sz="2000" b="1" dirty="0">
                  <a:latin typeface="Sitka Small" panose="02000505000000020004" pitchFamily="2" charset="0"/>
                </a:rPr>
                <a:t>Лесное дело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35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1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6945E-C2C5-4791-974C-E79BC8FC9A51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2.2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21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CCD05BF-815A-4565-AE0E-E3C61D6A407E}"/>
              </a:ext>
            </a:extLst>
          </p:cNvPr>
          <p:cNvGrpSpPr/>
          <p:nvPr/>
        </p:nvGrpSpPr>
        <p:grpSpPr>
          <a:xfrm>
            <a:off x="1647293" y="2898937"/>
            <a:ext cx="10058907" cy="1046440"/>
            <a:chOff x="1647294" y="3316121"/>
            <a:chExt cx="10058907" cy="10464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A78AA-6D8C-40CE-966E-F9F86D9FC607}"/>
                </a:ext>
              </a:extLst>
            </p:cNvPr>
            <p:cNvSpPr txBox="1"/>
            <p:nvPr/>
          </p:nvSpPr>
          <p:spPr>
            <a:xfrm>
              <a:off x="1647295" y="3316121"/>
              <a:ext cx="10058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2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Технология лесозаготовительных и деревоперерабатывающих производств </a:t>
              </a:r>
              <a:r>
                <a:rPr lang="en-US" sz="2000" b="1" dirty="0">
                  <a:latin typeface="Sitka Small" panose="02000505000000020004" pitchFamily="2" charset="0"/>
                </a:rPr>
                <a:t>(</a:t>
              </a:r>
              <a:r>
                <a:rPr lang="ru-RU" sz="2000" b="1" dirty="0">
                  <a:latin typeface="Sitka Small" panose="02000505000000020004" pitchFamily="2" charset="0"/>
                </a:rPr>
                <a:t>35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2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93E2E-9AC0-4E3B-864A-202A525FA627}"/>
                </a:ext>
              </a:extLst>
            </p:cNvPr>
            <p:cNvSpPr txBox="1"/>
            <p:nvPr/>
          </p:nvSpPr>
          <p:spPr>
            <a:xfrm>
              <a:off x="1647294" y="4024007"/>
              <a:ext cx="10058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1.7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40</a:t>
              </a: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8DD9AE4E-5B26-4595-B145-7B00D8E9CA87}"/>
              </a:ext>
            </a:extLst>
          </p:cNvPr>
          <p:cNvGrpSpPr/>
          <p:nvPr/>
        </p:nvGrpSpPr>
        <p:grpSpPr>
          <a:xfrm>
            <a:off x="1647293" y="4054751"/>
            <a:ext cx="10058910" cy="738664"/>
            <a:chOff x="542415" y="2062616"/>
            <a:chExt cx="10916161" cy="73866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CEE3C2-2CBB-43D2-9723-AE11B1B471AB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3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Ландшафтная архитектура </a:t>
              </a:r>
              <a:r>
                <a:rPr lang="en-US" sz="2000" b="1" dirty="0">
                  <a:latin typeface="Sitka Small" panose="02000505000000020004" pitchFamily="2" charset="0"/>
                </a:rPr>
                <a:t>(</a:t>
              </a:r>
              <a:r>
                <a:rPr lang="ru-RU" sz="2000" b="1" dirty="0">
                  <a:latin typeface="Sitka Small" panose="02000505000000020004" pitchFamily="2" charset="0"/>
                </a:rPr>
                <a:t>35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3</a:t>
              </a:r>
              <a:r>
                <a:rPr lang="en-US" sz="2000" b="1" dirty="0">
                  <a:latin typeface="Sitka Small" panose="02000505000000020004" pitchFamily="2" charset="0"/>
                </a:rPr>
                <a:t>.</a:t>
              </a:r>
              <a:r>
                <a:rPr lang="ru-RU" sz="2000" b="1" dirty="0">
                  <a:latin typeface="Sitka Small" panose="02000505000000020004" pitchFamily="2" charset="0"/>
                </a:rPr>
                <a:t>10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6AF56-00ED-4932-9545-01A4268517FA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1.7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15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64096D-6A81-4FCE-A138-CF656CF67603}"/>
              </a:ext>
            </a:extLst>
          </p:cNvPr>
          <p:cNvSpPr txBox="1"/>
          <p:nvPr/>
        </p:nvSpPr>
        <p:spPr>
          <a:xfrm>
            <a:off x="1647293" y="4902789"/>
            <a:ext cx="100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Технологические машины и оборудование </a:t>
            </a:r>
            <a:r>
              <a:rPr lang="en-US" sz="2000" b="1" dirty="0">
                <a:latin typeface="Sitka Small" panose="02000505000000020004" pitchFamily="2" charset="0"/>
              </a:rPr>
              <a:t>(</a:t>
            </a:r>
            <a:r>
              <a:rPr lang="ru-RU" sz="2000" b="1" dirty="0">
                <a:latin typeface="Sitka Small" panose="02000505000000020004" pitchFamily="2" charset="0"/>
              </a:rPr>
              <a:t>15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2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020F9-087C-4027-B4D8-EAE47B162F83}"/>
              </a:ext>
            </a:extLst>
          </p:cNvPr>
          <p:cNvSpPr txBox="1"/>
          <p:nvPr/>
        </p:nvSpPr>
        <p:spPr>
          <a:xfrm>
            <a:off x="1647292" y="5412273"/>
            <a:ext cx="1039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5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Автоматизация технологических процессов и производств </a:t>
            </a:r>
            <a:r>
              <a:rPr lang="en-US" sz="2000" b="1" dirty="0">
                <a:latin typeface="Sitka Small" panose="02000505000000020004" pitchFamily="2" charset="0"/>
              </a:rPr>
              <a:t>(</a:t>
            </a:r>
            <a:r>
              <a:rPr lang="ru-RU" sz="2000" b="1" dirty="0">
                <a:latin typeface="Sitka Small" panose="02000505000000020004" pitchFamily="2" charset="0"/>
              </a:rPr>
              <a:t>15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2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D195AB-B33E-4767-A763-728FEE5F2F6B}"/>
              </a:ext>
            </a:extLst>
          </p:cNvPr>
          <p:cNvSpPr txBox="1"/>
          <p:nvPr/>
        </p:nvSpPr>
        <p:spPr>
          <a:xfrm>
            <a:off x="1647292" y="5921757"/>
            <a:ext cx="100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6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Эксплуатация транспортно-технологических машин и комплексов </a:t>
            </a:r>
            <a:r>
              <a:rPr lang="en-US" sz="2000" b="1" dirty="0">
                <a:latin typeface="Sitka Small" panose="02000505000000020004" pitchFamily="2" charset="0"/>
              </a:rPr>
              <a:t>(</a:t>
            </a:r>
            <a:r>
              <a:rPr lang="ru-RU" sz="2000" b="1" dirty="0">
                <a:latin typeface="Sitka Small" panose="02000505000000020004" pitchFamily="2" charset="0"/>
              </a:rPr>
              <a:t>23.04.03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F060487-68A8-40D6-B96E-B3528C88186B}"/>
              </a:ext>
            </a:extLst>
          </p:cNvPr>
          <p:cNvGrpSpPr/>
          <p:nvPr/>
        </p:nvGrpSpPr>
        <p:grpSpPr>
          <a:xfrm>
            <a:off x="1932883" y="229151"/>
            <a:ext cx="10016754" cy="997620"/>
            <a:chOff x="1932883" y="229151"/>
            <a:chExt cx="10016754" cy="997620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4E85D814-A8DC-4432-AF3E-E64CAC68C66E}"/>
                </a:ext>
              </a:extLst>
            </p:cNvPr>
            <p:cNvGrpSpPr/>
            <p:nvPr/>
          </p:nvGrpSpPr>
          <p:grpSpPr>
            <a:xfrm>
              <a:off x="4756150" y="229151"/>
              <a:ext cx="7193487" cy="845968"/>
              <a:chOff x="4756150" y="229151"/>
              <a:chExt cx="7193487" cy="84596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56B8DF-643C-4D6F-BA0A-1F311FCF6174}"/>
                  </a:ext>
                </a:extLst>
              </p:cNvPr>
              <p:cNvSpPr txBox="1"/>
              <p:nvPr/>
            </p:nvSpPr>
            <p:spPr>
              <a:xfrm>
                <a:off x="8152491" y="229151"/>
                <a:ext cx="3764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latin typeface="Sitka Small" panose="02000505000000020004" pitchFamily="2" charset="0"/>
                  </a:rPr>
                  <a:t>Мытищинский филиал МГТУ им. Н.</a:t>
                </a:r>
                <a:r>
                  <a:rPr lang="en-US" sz="1100" dirty="0">
                    <a:solidFill>
                      <a:schemeClr val="bg1"/>
                    </a:solidFill>
                    <a:latin typeface="Sitka Small" panose="02000505000000020004" pitchFamily="2" charset="0"/>
                  </a:rPr>
                  <a:t> </a:t>
                </a:r>
                <a:r>
                  <a:rPr lang="ru-RU" sz="1100" dirty="0">
                    <a:solidFill>
                      <a:schemeClr val="bg1"/>
                    </a:solidFill>
                    <a:latin typeface="Sitka Small" panose="02000505000000020004" pitchFamily="2" charset="0"/>
                  </a:rPr>
                  <a:t>Э. Баумана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D511B7-F0B6-428F-AF84-BDD733FCE1C9}"/>
                  </a:ext>
                </a:extLst>
              </p:cNvPr>
              <p:cNvSpPr txBox="1"/>
              <p:nvPr/>
            </p:nvSpPr>
            <p:spPr>
              <a:xfrm>
                <a:off x="4756150" y="428788"/>
                <a:ext cx="7193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3600" dirty="0">
                  <a:solidFill>
                    <a:schemeClr val="bg1"/>
                  </a:solidFill>
                  <a:latin typeface="Sitka Small" panose="02000505000000020004" pitchFamily="2" charset="0"/>
                </a:endParaRPr>
              </a:p>
            </p:txBody>
          </p:sp>
        </p:grpSp>
        <p:sp>
          <p:nvSpPr>
            <p:cNvPr id="2" name="Прямоугольник 1"/>
            <p:cNvSpPr/>
            <p:nvPr/>
          </p:nvSpPr>
          <p:spPr>
            <a:xfrm>
              <a:off x="1932883" y="395774"/>
              <a:ext cx="99572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24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Факультет лесного хозяйства, лесопромышленных технологий и садово-паркового строительства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27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8C4B9-6BA0-4CCC-8601-6A04ED758D36}"/>
              </a:ext>
            </a:extLst>
          </p:cNvPr>
          <p:cNvSpPr txBox="1"/>
          <p:nvPr/>
        </p:nvSpPr>
        <p:spPr>
          <a:xfrm rot="16200000">
            <a:off x="-1194776" y="3753013"/>
            <a:ext cx="378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itka Small" panose="02000505000000020004" pitchFamily="2" charset="0"/>
              </a:rPr>
              <a:t>АСПИРАНТУРА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3088A-9301-4061-AEA1-A2E73866FD0A}"/>
              </a:ext>
            </a:extLst>
          </p:cNvPr>
          <p:cNvSpPr txBox="1"/>
          <p:nvPr/>
        </p:nvSpPr>
        <p:spPr>
          <a:xfrm>
            <a:off x="2266080" y="397936"/>
            <a:ext cx="953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  <a:latin typeface="Sitka Small" panose="02000505000000020004" pitchFamily="2" charset="0"/>
              </a:rPr>
              <a:t>Мытищинский филиал МГТУ им. Н.</a:t>
            </a:r>
            <a:r>
              <a:rPr lang="en-US" sz="2800" dirty="0">
                <a:solidFill>
                  <a:schemeClr val="bg1"/>
                </a:solidFill>
                <a:latin typeface="Sitka Small" panose="02000505000000020004" pitchFamily="2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Sitka Small" panose="02000505000000020004" pitchFamily="2" charset="0"/>
              </a:rPr>
              <a:t>Э. Баумана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6B01D-DEC1-4024-A66B-1EC219B68EA3}"/>
              </a:ext>
            </a:extLst>
          </p:cNvPr>
          <p:cNvSpPr txBox="1"/>
          <p:nvPr/>
        </p:nvSpPr>
        <p:spPr>
          <a:xfrm>
            <a:off x="1647280" y="1772996"/>
            <a:ext cx="1015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Sitka Small" panose="02000505000000020004" pitchFamily="2" charset="0"/>
              </a:rPr>
              <a:t>Контрольные цифры приема в 2020 г. (очная форма обучения):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1496DC2-FC37-439A-B2D4-28EC9D023C69}"/>
              </a:ext>
            </a:extLst>
          </p:cNvPr>
          <p:cNvGrpSpPr/>
          <p:nvPr/>
        </p:nvGrpSpPr>
        <p:grpSpPr>
          <a:xfrm>
            <a:off x="1647275" y="2356145"/>
            <a:ext cx="10058910" cy="738664"/>
            <a:chOff x="542415" y="2062616"/>
            <a:chExt cx="10916161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5940F-9DFD-4C7B-813D-C3AA916A2573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itka Small" panose="02000505000000020004" pitchFamily="2" charset="0"/>
                </a:rPr>
                <a:t>1. </a:t>
              </a:r>
              <a:r>
                <a:rPr lang="ru-RU" sz="2000" b="1" dirty="0">
                  <a:latin typeface="Sitka Small" panose="02000505000000020004" pitchFamily="2" charset="0"/>
                </a:rPr>
                <a:t>Информатика и вычислительная техника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09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6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0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DA7EA9-8B48-48B7-BD21-66F1197063B0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3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F6E68D5-CC51-4E9B-A754-7BBBEE123B58}"/>
              </a:ext>
            </a:extLst>
          </p:cNvPr>
          <p:cNvGrpSpPr/>
          <p:nvPr/>
        </p:nvGrpSpPr>
        <p:grpSpPr>
          <a:xfrm>
            <a:off x="1647270" y="3386451"/>
            <a:ext cx="10058910" cy="738664"/>
            <a:chOff x="542415" y="2062616"/>
            <a:chExt cx="10916161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065EE1-0168-4723-A4DE-3E3B19DF8D5C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2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Биологические науки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06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6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0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19D42-0304-4DD4-ADFF-95869B9D058D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1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B472B5D-39E7-4525-B572-325C6B340B58}"/>
              </a:ext>
            </a:extLst>
          </p:cNvPr>
          <p:cNvGrpSpPr/>
          <p:nvPr/>
        </p:nvGrpSpPr>
        <p:grpSpPr>
          <a:xfrm>
            <a:off x="1647265" y="4398380"/>
            <a:ext cx="10058910" cy="738664"/>
            <a:chOff x="542415" y="2062616"/>
            <a:chExt cx="10916161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143FD-2DD7-4BF1-8497-4D202A7615CE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3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Управление в технических системах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27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6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0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F95139-CA3A-43BF-80AD-A88CD2C0AA9A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3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1496DC2-FC37-439A-B2D4-28EC9D023C69}"/>
              </a:ext>
            </a:extLst>
          </p:cNvPr>
          <p:cNvGrpSpPr/>
          <p:nvPr/>
        </p:nvGrpSpPr>
        <p:grpSpPr>
          <a:xfrm>
            <a:off x="1647265" y="5410309"/>
            <a:ext cx="10058910" cy="738664"/>
            <a:chOff x="542415" y="2062616"/>
            <a:chExt cx="10916161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D5940F-9DFD-4C7B-813D-C3AA916A2573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Сельское, лесное и рыбное хозяйство </a:t>
              </a:r>
              <a:r>
                <a:rPr lang="en-US" sz="2000" b="1" dirty="0">
                  <a:latin typeface="Sitka Small" panose="02000505000000020004" pitchFamily="2" charset="0"/>
                </a:rPr>
                <a:t>(</a:t>
              </a:r>
              <a:r>
                <a:rPr lang="ru-RU" sz="2000" b="1" dirty="0">
                  <a:latin typeface="Sitka Small" panose="02000505000000020004" pitchFamily="2" charset="0"/>
                </a:rPr>
                <a:t>35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6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0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A7EA9-8B48-48B7-BD21-66F1197063B0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0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73EE20D-96F0-4F89-9014-3400DBD50C36}"/>
              </a:ext>
            </a:extLst>
          </p:cNvPr>
          <p:cNvGrpSpPr/>
          <p:nvPr/>
        </p:nvGrpSpPr>
        <p:grpSpPr>
          <a:xfrm>
            <a:off x="8724393" y="648533"/>
            <a:ext cx="3021552" cy="731817"/>
            <a:chOff x="465131" y="313492"/>
            <a:chExt cx="3021552" cy="73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B74462-239A-415F-B86D-311985D61BD9}"/>
                </a:ext>
              </a:extLst>
            </p:cNvPr>
            <p:cNvSpPr txBox="1"/>
            <p:nvPr/>
          </p:nvSpPr>
          <p:spPr>
            <a:xfrm>
              <a:off x="1085315" y="417790"/>
              <a:ext cx="2401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Мытищинский филиал</a:t>
              </a:r>
              <a:endParaRPr lang="en-US" sz="1400" dirty="0">
                <a:solidFill>
                  <a:srgbClr val="00234D"/>
                </a:solidFill>
                <a:latin typeface="Sitka Small" panose="02000505000000020004" pitchFamily="2" charset="0"/>
              </a:endParaRPr>
            </a:p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МГТУ им. Н.Э. Баумана</a:t>
              </a:r>
            </a:p>
          </p:txBody>
        </p:sp>
        <p:pic>
          <p:nvPicPr>
            <p:cNvPr id="6" name="Рисунок 5" descr="Изображение выглядит как фотография, синий, мужчина,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0022B3C3-5AF8-4DA7-AF30-04F4AE14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" y="313492"/>
              <a:ext cx="620184" cy="73181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50F278-9095-4653-A696-E16B263B0492}"/>
              </a:ext>
            </a:extLst>
          </p:cNvPr>
          <p:cNvSpPr txBox="1"/>
          <p:nvPr/>
        </p:nvSpPr>
        <p:spPr>
          <a:xfrm>
            <a:off x="3430619" y="783610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Целевое обучение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79E2CF7-799C-458F-BF87-F256DF2034E9}"/>
              </a:ext>
            </a:extLst>
          </p:cNvPr>
          <p:cNvSpPr/>
          <p:nvPr/>
        </p:nvSpPr>
        <p:spPr>
          <a:xfrm>
            <a:off x="3430619" y="2283774"/>
            <a:ext cx="8315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itka Small" panose="02000505000000020004" pitchFamily="2" charset="0"/>
              </a:rPr>
              <a:t>Прием осуществляется по отдельному конкурсу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itka Small" panose="02000505000000020004" pitchFamily="2" charset="0"/>
              </a:rPr>
              <a:t>Гарантированное трудоустройство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itka Small" panose="02000505000000020004" pitchFamily="2" charset="0"/>
              </a:rPr>
              <a:t>Дополнительные меры социальной поддержки за счет предприятия-работодателя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Sitka Small" panose="02000505000000020004" pitchFamily="2" charset="0"/>
              </a:rPr>
              <a:t>Возможность прохождения практики на будущем месте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05034-9847-460A-983D-93DA072C6DE5}"/>
              </a:ext>
            </a:extLst>
          </p:cNvPr>
          <p:cNvSpPr txBox="1"/>
          <p:nvPr/>
        </p:nvSpPr>
        <p:spPr>
          <a:xfrm>
            <a:off x="3430619" y="176341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Sitka Small" panose="02000505000000020004" pitchFamily="2" charset="0"/>
              </a:rPr>
              <a:t>Преимущества: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83DE0C3-1EDC-494C-8682-3EB9388DF9C4}"/>
              </a:ext>
            </a:extLst>
          </p:cNvPr>
          <p:cNvGrpSpPr/>
          <p:nvPr/>
        </p:nvGrpSpPr>
        <p:grpSpPr>
          <a:xfrm>
            <a:off x="3430619" y="4162160"/>
            <a:ext cx="6474849" cy="1720691"/>
            <a:chOff x="3430619" y="4095750"/>
            <a:chExt cx="6474849" cy="172069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C8E1FC9-B361-4E6B-B06B-A604B4548D5F}"/>
                </a:ext>
              </a:extLst>
            </p:cNvPr>
            <p:cNvSpPr/>
            <p:nvPr/>
          </p:nvSpPr>
          <p:spPr>
            <a:xfrm>
              <a:off x="3430619" y="4616112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dirty="0">
                  <a:latin typeface="Sitka Small" panose="02000505000000020004" pitchFamily="2" charset="0"/>
                </a:rPr>
                <a:t>Федеральный государственный орган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dirty="0">
                  <a:latin typeface="Sitka Small" panose="02000505000000020004" pitchFamily="2" charset="0"/>
                </a:rPr>
                <a:t>Орган государственной власти субъекта РФ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dirty="0">
                  <a:latin typeface="Sitka Small" panose="02000505000000020004" pitchFamily="2" charset="0"/>
                </a:rPr>
                <a:t>Орган местного самоуправления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ru-RU" dirty="0">
                  <a:latin typeface="Sitka Small" panose="02000505000000020004" pitchFamily="2" charset="0"/>
                </a:rPr>
                <a:t>Юридическое лицо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E2619-F895-4B7F-9C0B-F3A63A9FA439}"/>
                </a:ext>
              </a:extLst>
            </p:cNvPr>
            <p:cNvSpPr txBox="1"/>
            <p:nvPr/>
          </p:nvSpPr>
          <p:spPr>
            <a:xfrm>
              <a:off x="3430619" y="4095750"/>
              <a:ext cx="6474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>
                  <a:latin typeface="Sitka Small" panose="02000505000000020004" pitchFamily="2" charset="0"/>
                </a:rPr>
                <a:t>Заказчиками целевого обучения могут выступать:</a:t>
              </a:r>
            </a:p>
          </p:txBody>
        </p:sp>
      </p:grpSp>
      <p:grpSp>
        <p:nvGrpSpPr>
          <p:cNvPr id="15" name="Рисунок 13" descr="Портфель">
            <a:extLst>
              <a:ext uri="{FF2B5EF4-FFF2-40B4-BE49-F238E27FC236}">
                <a16:creationId xmlns:a16="http://schemas.microsoft.com/office/drawing/2014/main" id="{03D4E1F5-FB37-4BA1-AC1A-97C7EBDC662B}"/>
              </a:ext>
            </a:extLst>
          </p:cNvPr>
          <p:cNvGrpSpPr/>
          <p:nvPr/>
        </p:nvGrpSpPr>
        <p:grpSpPr>
          <a:xfrm>
            <a:off x="-3853136" y="-179959"/>
            <a:ext cx="7434536" cy="7434536"/>
            <a:chOff x="-3748869" y="-75692"/>
            <a:chExt cx="7320744" cy="732074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77DB6A3E-0FD6-4B1E-ADAC-4B96288E40DE}"/>
                </a:ext>
              </a:extLst>
            </p:cNvPr>
            <p:cNvSpPr/>
            <p:nvPr/>
          </p:nvSpPr>
          <p:spPr>
            <a:xfrm>
              <a:off x="-2986291" y="3622808"/>
              <a:ext cx="6100620" cy="2440248"/>
            </a:xfrm>
            <a:custGeom>
              <a:avLst/>
              <a:gdLst>
                <a:gd name="connsiteX0" fmla="*/ 3507857 w 6100620"/>
                <a:gd name="connsiteY0" fmla="*/ 152516 h 2440248"/>
                <a:gd name="connsiteX1" fmla="*/ 3202826 w 6100620"/>
                <a:gd name="connsiteY1" fmla="*/ 457547 h 2440248"/>
                <a:gd name="connsiteX2" fmla="*/ 2897795 w 6100620"/>
                <a:gd name="connsiteY2" fmla="*/ 457547 h 2440248"/>
                <a:gd name="connsiteX3" fmla="*/ 2592764 w 6100620"/>
                <a:gd name="connsiteY3" fmla="*/ 152516 h 2440248"/>
                <a:gd name="connsiteX4" fmla="*/ 2592764 w 6100620"/>
                <a:gd name="connsiteY4" fmla="*/ 0 h 2440248"/>
                <a:gd name="connsiteX5" fmla="*/ 0 w 6100620"/>
                <a:gd name="connsiteY5" fmla="*/ 0 h 2440248"/>
                <a:gd name="connsiteX6" fmla="*/ 0 w 6100620"/>
                <a:gd name="connsiteY6" fmla="*/ 2135217 h 2440248"/>
                <a:gd name="connsiteX7" fmla="*/ 305031 w 6100620"/>
                <a:gd name="connsiteY7" fmla="*/ 2440248 h 2440248"/>
                <a:gd name="connsiteX8" fmla="*/ 5795589 w 6100620"/>
                <a:gd name="connsiteY8" fmla="*/ 2440248 h 2440248"/>
                <a:gd name="connsiteX9" fmla="*/ 6100620 w 6100620"/>
                <a:gd name="connsiteY9" fmla="*/ 2135217 h 2440248"/>
                <a:gd name="connsiteX10" fmla="*/ 6100620 w 6100620"/>
                <a:gd name="connsiteY10" fmla="*/ 0 h 2440248"/>
                <a:gd name="connsiteX11" fmla="*/ 3507857 w 6100620"/>
                <a:gd name="connsiteY11" fmla="*/ 0 h 2440248"/>
                <a:gd name="connsiteX12" fmla="*/ 3507857 w 6100620"/>
                <a:gd name="connsiteY12" fmla="*/ 152516 h 244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00620" h="2440248">
                  <a:moveTo>
                    <a:pt x="3507857" y="152516"/>
                  </a:moveTo>
                  <a:cubicBezTo>
                    <a:pt x="3507857" y="320283"/>
                    <a:pt x="3370593" y="457547"/>
                    <a:pt x="3202826" y="457547"/>
                  </a:cubicBezTo>
                  <a:lnTo>
                    <a:pt x="2897795" y="457547"/>
                  </a:lnTo>
                  <a:cubicBezTo>
                    <a:pt x="2730028" y="457547"/>
                    <a:pt x="2592764" y="320283"/>
                    <a:pt x="2592764" y="152516"/>
                  </a:cubicBezTo>
                  <a:lnTo>
                    <a:pt x="2592764" y="0"/>
                  </a:lnTo>
                  <a:lnTo>
                    <a:pt x="0" y="0"/>
                  </a:lnTo>
                  <a:lnTo>
                    <a:pt x="0" y="2135217"/>
                  </a:lnTo>
                  <a:cubicBezTo>
                    <a:pt x="0" y="2302984"/>
                    <a:pt x="137264" y="2440248"/>
                    <a:pt x="305031" y="2440248"/>
                  </a:cubicBezTo>
                  <a:lnTo>
                    <a:pt x="5795589" y="2440248"/>
                  </a:lnTo>
                  <a:cubicBezTo>
                    <a:pt x="5963356" y="2440248"/>
                    <a:pt x="6100620" y="2302984"/>
                    <a:pt x="6100620" y="2135217"/>
                  </a:cubicBezTo>
                  <a:lnTo>
                    <a:pt x="6100620" y="0"/>
                  </a:lnTo>
                  <a:lnTo>
                    <a:pt x="3507857" y="0"/>
                  </a:lnTo>
                  <a:lnTo>
                    <a:pt x="3507857" y="152516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299157CF-095C-43D6-B199-F7ACDF042F4D}"/>
                </a:ext>
              </a:extLst>
            </p:cNvPr>
            <p:cNvSpPr/>
            <p:nvPr/>
          </p:nvSpPr>
          <p:spPr>
            <a:xfrm>
              <a:off x="-2986291" y="763143"/>
              <a:ext cx="6100620" cy="2554634"/>
            </a:xfrm>
            <a:custGeom>
              <a:avLst/>
              <a:gdLst>
                <a:gd name="connsiteX0" fmla="*/ 5795589 w 6100620"/>
                <a:gd name="connsiteY0" fmla="*/ 1029480 h 2554634"/>
                <a:gd name="connsiteX1" fmla="*/ 4270434 w 6100620"/>
                <a:gd name="connsiteY1" fmla="*/ 1029480 h 2554634"/>
                <a:gd name="connsiteX2" fmla="*/ 4270434 w 6100620"/>
                <a:gd name="connsiteY2" fmla="*/ 533804 h 2554634"/>
                <a:gd name="connsiteX3" fmla="*/ 3736630 w 6100620"/>
                <a:gd name="connsiteY3" fmla="*/ 0 h 2554634"/>
                <a:gd name="connsiteX4" fmla="*/ 2363990 w 6100620"/>
                <a:gd name="connsiteY4" fmla="*/ 0 h 2554634"/>
                <a:gd name="connsiteX5" fmla="*/ 1830186 w 6100620"/>
                <a:gd name="connsiteY5" fmla="*/ 533804 h 2554634"/>
                <a:gd name="connsiteX6" fmla="*/ 1830186 w 6100620"/>
                <a:gd name="connsiteY6" fmla="*/ 1029480 h 2554634"/>
                <a:gd name="connsiteX7" fmla="*/ 305031 w 6100620"/>
                <a:gd name="connsiteY7" fmla="*/ 1029480 h 2554634"/>
                <a:gd name="connsiteX8" fmla="*/ 0 w 6100620"/>
                <a:gd name="connsiteY8" fmla="*/ 1334511 h 2554634"/>
                <a:gd name="connsiteX9" fmla="*/ 0 w 6100620"/>
                <a:gd name="connsiteY9" fmla="*/ 2554635 h 2554634"/>
                <a:gd name="connsiteX10" fmla="*/ 2592764 w 6100620"/>
                <a:gd name="connsiteY10" fmla="*/ 2554635 h 2554634"/>
                <a:gd name="connsiteX11" fmla="*/ 2592764 w 6100620"/>
                <a:gd name="connsiteY11" fmla="*/ 2402119 h 2554634"/>
                <a:gd name="connsiteX12" fmla="*/ 3507857 w 6100620"/>
                <a:gd name="connsiteY12" fmla="*/ 2402119 h 2554634"/>
                <a:gd name="connsiteX13" fmla="*/ 3507857 w 6100620"/>
                <a:gd name="connsiteY13" fmla="*/ 2554635 h 2554634"/>
                <a:gd name="connsiteX14" fmla="*/ 6100620 w 6100620"/>
                <a:gd name="connsiteY14" fmla="*/ 2554635 h 2554634"/>
                <a:gd name="connsiteX15" fmla="*/ 6100620 w 6100620"/>
                <a:gd name="connsiteY15" fmla="*/ 1334511 h 2554634"/>
                <a:gd name="connsiteX16" fmla="*/ 5795589 w 6100620"/>
                <a:gd name="connsiteY16" fmla="*/ 1029480 h 2554634"/>
                <a:gd name="connsiteX17" fmla="*/ 2287733 w 6100620"/>
                <a:gd name="connsiteY17" fmla="*/ 1029480 h 2554634"/>
                <a:gd name="connsiteX18" fmla="*/ 2287733 w 6100620"/>
                <a:gd name="connsiteY18" fmla="*/ 533804 h 2554634"/>
                <a:gd name="connsiteX19" fmla="*/ 2363990 w 6100620"/>
                <a:gd name="connsiteY19" fmla="*/ 457547 h 2554634"/>
                <a:gd name="connsiteX20" fmla="*/ 3736630 w 6100620"/>
                <a:gd name="connsiteY20" fmla="*/ 457547 h 2554634"/>
                <a:gd name="connsiteX21" fmla="*/ 3812888 w 6100620"/>
                <a:gd name="connsiteY21" fmla="*/ 533804 h 2554634"/>
                <a:gd name="connsiteX22" fmla="*/ 3812888 w 6100620"/>
                <a:gd name="connsiteY22" fmla="*/ 1029480 h 2554634"/>
                <a:gd name="connsiteX23" fmla="*/ 2287733 w 6100620"/>
                <a:gd name="connsiteY23" fmla="*/ 1029480 h 25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100620" h="2554634">
                  <a:moveTo>
                    <a:pt x="5795589" y="1029480"/>
                  </a:moveTo>
                  <a:lnTo>
                    <a:pt x="4270434" y="1029480"/>
                  </a:lnTo>
                  <a:lnTo>
                    <a:pt x="4270434" y="533804"/>
                  </a:lnTo>
                  <a:cubicBezTo>
                    <a:pt x="4270434" y="236399"/>
                    <a:pt x="4034035" y="0"/>
                    <a:pt x="3736630" y="0"/>
                  </a:cubicBezTo>
                  <a:lnTo>
                    <a:pt x="2363990" y="0"/>
                  </a:lnTo>
                  <a:cubicBezTo>
                    <a:pt x="2066585" y="0"/>
                    <a:pt x="1830186" y="236399"/>
                    <a:pt x="1830186" y="533804"/>
                  </a:cubicBezTo>
                  <a:lnTo>
                    <a:pt x="1830186" y="1029480"/>
                  </a:lnTo>
                  <a:lnTo>
                    <a:pt x="305031" y="1029480"/>
                  </a:lnTo>
                  <a:cubicBezTo>
                    <a:pt x="137264" y="1029480"/>
                    <a:pt x="0" y="1166744"/>
                    <a:pt x="0" y="1334511"/>
                  </a:cubicBezTo>
                  <a:lnTo>
                    <a:pt x="0" y="2554635"/>
                  </a:lnTo>
                  <a:lnTo>
                    <a:pt x="2592764" y="2554635"/>
                  </a:lnTo>
                  <a:lnTo>
                    <a:pt x="2592764" y="2402119"/>
                  </a:lnTo>
                  <a:lnTo>
                    <a:pt x="3507857" y="2402119"/>
                  </a:lnTo>
                  <a:lnTo>
                    <a:pt x="3507857" y="2554635"/>
                  </a:lnTo>
                  <a:lnTo>
                    <a:pt x="6100620" y="2554635"/>
                  </a:lnTo>
                  <a:lnTo>
                    <a:pt x="6100620" y="1334511"/>
                  </a:lnTo>
                  <a:cubicBezTo>
                    <a:pt x="6100620" y="1166744"/>
                    <a:pt x="5963356" y="1029480"/>
                    <a:pt x="5795589" y="1029480"/>
                  </a:cubicBezTo>
                  <a:moveTo>
                    <a:pt x="2287733" y="1029480"/>
                  </a:moveTo>
                  <a:lnTo>
                    <a:pt x="2287733" y="533804"/>
                  </a:lnTo>
                  <a:cubicBezTo>
                    <a:pt x="2287733" y="488050"/>
                    <a:pt x="2318236" y="457547"/>
                    <a:pt x="2363990" y="457547"/>
                  </a:cubicBezTo>
                  <a:lnTo>
                    <a:pt x="3736630" y="457547"/>
                  </a:lnTo>
                  <a:cubicBezTo>
                    <a:pt x="3782384" y="457547"/>
                    <a:pt x="3812888" y="488050"/>
                    <a:pt x="3812888" y="533804"/>
                  </a:cubicBezTo>
                  <a:lnTo>
                    <a:pt x="3812888" y="1029480"/>
                  </a:lnTo>
                  <a:lnTo>
                    <a:pt x="2287733" y="102948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431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 2" descr="Солдат">
            <a:extLst>
              <a:ext uri="{FF2B5EF4-FFF2-40B4-BE49-F238E27FC236}">
                <a16:creationId xmlns:a16="http://schemas.microsoft.com/office/drawing/2014/main" id="{61ACDFE9-395C-4D15-80E3-517DB95D7FC4}"/>
              </a:ext>
            </a:extLst>
          </p:cNvPr>
          <p:cNvGrpSpPr/>
          <p:nvPr/>
        </p:nvGrpSpPr>
        <p:grpSpPr>
          <a:xfrm>
            <a:off x="8763000" y="485775"/>
            <a:ext cx="6858000" cy="6858044"/>
            <a:chOff x="9877425" y="495300"/>
            <a:chExt cx="6858000" cy="685804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37BAB079-84C8-4488-96A9-199DC0CC7077}"/>
                </a:ext>
              </a:extLst>
            </p:cNvPr>
            <p:cNvSpPr/>
            <p:nvPr/>
          </p:nvSpPr>
          <p:spPr>
            <a:xfrm>
              <a:off x="11020425" y="4273653"/>
              <a:ext cx="2178843" cy="2079559"/>
            </a:xfrm>
            <a:custGeom>
              <a:avLst/>
              <a:gdLst>
                <a:gd name="connsiteX0" fmla="*/ 1185148 w 2178843"/>
                <a:gd name="connsiteY0" fmla="*/ 16431 h 2079559"/>
                <a:gd name="connsiteX1" fmla="*/ 1147286 w 2178843"/>
                <a:gd name="connsiteY1" fmla="*/ 0 h 2079559"/>
                <a:gd name="connsiteX2" fmla="*/ 228600 w 2178843"/>
                <a:gd name="connsiteY2" fmla="*/ 479349 h 2079559"/>
                <a:gd name="connsiteX3" fmla="*/ 0 w 2178843"/>
                <a:gd name="connsiteY3" fmla="*/ 936552 h 2079559"/>
                <a:gd name="connsiteX4" fmla="*/ 0 w 2178843"/>
                <a:gd name="connsiteY4" fmla="*/ 2079559 h 2079559"/>
                <a:gd name="connsiteX5" fmla="*/ 2178844 w 2178843"/>
                <a:gd name="connsiteY5" fmla="*/ 2079559 h 2079559"/>
                <a:gd name="connsiteX6" fmla="*/ 2178844 w 2178843"/>
                <a:gd name="connsiteY6" fmla="*/ 445773 h 2079559"/>
                <a:gd name="connsiteX7" fmla="*/ 2129552 w 2178843"/>
                <a:gd name="connsiteY7" fmla="*/ 425056 h 2079559"/>
                <a:gd name="connsiteX8" fmla="*/ 489347 w 2178843"/>
                <a:gd name="connsiteY8" fmla="*/ 869400 h 2079559"/>
                <a:gd name="connsiteX9" fmla="*/ 346472 w 2178843"/>
                <a:gd name="connsiteY9" fmla="*/ 623653 h 2079559"/>
                <a:gd name="connsiteX10" fmla="*/ 1081564 w 2178843"/>
                <a:gd name="connsiteY10" fmla="*/ 243603 h 2079559"/>
                <a:gd name="connsiteX11" fmla="*/ 1196578 w 2178843"/>
                <a:gd name="connsiteY11" fmla="*/ 507924 h 2079559"/>
                <a:gd name="connsiteX12" fmla="*/ 489347 w 2178843"/>
                <a:gd name="connsiteY12" fmla="*/ 869400 h 20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843" h="2079559">
                  <a:moveTo>
                    <a:pt x="1185148" y="16431"/>
                  </a:moveTo>
                  <a:lnTo>
                    <a:pt x="1147286" y="0"/>
                  </a:lnTo>
                  <a:cubicBezTo>
                    <a:pt x="820002" y="115694"/>
                    <a:pt x="510714" y="277072"/>
                    <a:pt x="228600" y="479349"/>
                  </a:cubicBezTo>
                  <a:cubicBezTo>
                    <a:pt x="87654" y="589728"/>
                    <a:pt x="3729" y="757571"/>
                    <a:pt x="0" y="936552"/>
                  </a:cubicBezTo>
                  <a:lnTo>
                    <a:pt x="0" y="2079559"/>
                  </a:lnTo>
                  <a:lnTo>
                    <a:pt x="2178844" y="2079559"/>
                  </a:lnTo>
                  <a:lnTo>
                    <a:pt x="2178844" y="445773"/>
                  </a:lnTo>
                  <a:lnTo>
                    <a:pt x="2129552" y="425056"/>
                  </a:lnTo>
                  <a:close/>
                  <a:moveTo>
                    <a:pt x="489347" y="869400"/>
                  </a:moveTo>
                  <a:lnTo>
                    <a:pt x="346472" y="623653"/>
                  </a:lnTo>
                  <a:cubicBezTo>
                    <a:pt x="582237" y="479799"/>
                    <a:pt x="827882" y="352796"/>
                    <a:pt x="1081564" y="243603"/>
                  </a:cubicBezTo>
                  <a:lnTo>
                    <a:pt x="1196578" y="507924"/>
                  </a:lnTo>
                  <a:cubicBezTo>
                    <a:pt x="952733" y="611866"/>
                    <a:pt x="716425" y="732654"/>
                    <a:pt x="489347" y="869400"/>
                  </a:cubicBez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EE684EDE-DD2B-4DA3-A890-96606FA370CF}"/>
                </a:ext>
              </a:extLst>
            </p:cNvPr>
            <p:cNvSpPr/>
            <p:nvPr/>
          </p:nvSpPr>
          <p:spPr>
            <a:xfrm>
              <a:off x="12262008" y="3892175"/>
              <a:ext cx="937259" cy="672231"/>
            </a:xfrm>
            <a:custGeom>
              <a:avLst/>
              <a:gdLst>
                <a:gd name="connsiteX0" fmla="*/ 0 w 937259"/>
                <a:gd name="connsiteY0" fmla="*/ 266464 h 672231"/>
                <a:gd name="connsiteX1" fmla="*/ 112871 w 937259"/>
                <a:gd name="connsiteY1" fmla="*/ 315756 h 672231"/>
                <a:gd name="connsiteX2" fmla="*/ 937260 w 937259"/>
                <a:gd name="connsiteY2" fmla="*/ 672231 h 672231"/>
                <a:gd name="connsiteX3" fmla="*/ 937260 w 937259"/>
                <a:gd name="connsiteY3" fmla="*/ 243603 h 672231"/>
                <a:gd name="connsiteX4" fmla="*/ 264319 w 937259"/>
                <a:gd name="connsiteY4" fmla="*/ 0 h 672231"/>
                <a:gd name="connsiteX5" fmla="*/ 0 w 937259"/>
                <a:gd name="connsiteY5" fmla="*/ 266464 h 67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259" h="672231">
                  <a:moveTo>
                    <a:pt x="0" y="266464"/>
                  </a:moveTo>
                  <a:lnTo>
                    <a:pt x="112871" y="315756"/>
                  </a:lnTo>
                  <a:lnTo>
                    <a:pt x="937260" y="672231"/>
                  </a:lnTo>
                  <a:lnTo>
                    <a:pt x="937260" y="243603"/>
                  </a:lnTo>
                  <a:lnTo>
                    <a:pt x="264319" y="0"/>
                  </a:lnTo>
                  <a:lnTo>
                    <a:pt x="0" y="266464"/>
                  </a:ln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B37DAD56-B835-4C7A-8360-218CE4394F7A}"/>
                </a:ext>
              </a:extLst>
            </p:cNvPr>
            <p:cNvSpPr/>
            <p:nvPr/>
          </p:nvSpPr>
          <p:spPr>
            <a:xfrm>
              <a:off x="13413581" y="3892175"/>
              <a:ext cx="937259" cy="671516"/>
            </a:xfrm>
            <a:custGeom>
              <a:avLst/>
              <a:gdLst>
                <a:gd name="connsiteX0" fmla="*/ 672941 w 937259"/>
                <a:gd name="connsiteY0" fmla="*/ 0 h 671516"/>
                <a:gd name="connsiteX1" fmla="*/ 0 w 937259"/>
                <a:gd name="connsiteY1" fmla="*/ 243603 h 671516"/>
                <a:gd name="connsiteX2" fmla="*/ 0 w 937259"/>
                <a:gd name="connsiteY2" fmla="*/ 671517 h 671516"/>
                <a:gd name="connsiteX3" fmla="*/ 937260 w 937259"/>
                <a:gd name="connsiteY3" fmla="*/ 266464 h 671516"/>
                <a:gd name="connsiteX4" fmla="*/ 672941 w 937259"/>
                <a:gd name="connsiteY4" fmla="*/ 0 h 6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259" h="671516">
                  <a:moveTo>
                    <a:pt x="672941" y="0"/>
                  </a:moveTo>
                  <a:lnTo>
                    <a:pt x="0" y="243603"/>
                  </a:lnTo>
                  <a:lnTo>
                    <a:pt x="0" y="671517"/>
                  </a:lnTo>
                  <a:lnTo>
                    <a:pt x="937260" y="266464"/>
                  </a:lnTo>
                  <a:lnTo>
                    <a:pt x="672941" y="0"/>
                  </a:ln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4B23F504-7265-4D3F-BC2C-61502C80F49C}"/>
                </a:ext>
              </a:extLst>
            </p:cNvPr>
            <p:cNvSpPr/>
            <p:nvPr/>
          </p:nvSpPr>
          <p:spPr>
            <a:xfrm>
              <a:off x="13413581" y="4272225"/>
              <a:ext cx="2178843" cy="2080987"/>
            </a:xfrm>
            <a:custGeom>
              <a:avLst/>
              <a:gdLst>
                <a:gd name="connsiteX0" fmla="*/ 1950244 w 2178843"/>
                <a:gd name="connsiteY0" fmla="*/ 480777 h 2080987"/>
                <a:gd name="connsiteX1" fmla="*/ 1035844 w 2178843"/>
                <a:gd name="connsiteY1" fmla="*/ 0 h 2080987"/>
                <a:gd name="connsiteX2" fmla="*/ 995124 w 2178843"/>
                <a:gd name="connsiteY2" fmla="*/ 17859 h 2080987"/>
                <a:gd name="connsiteX3" fmla="*/ 49292 w 2178843"/>
                <a:gd name="connsiteY3" fmla="*/ 426485 h 2080987"/>
                <a:gd name="connsiteX4" fmla="*/ 0 w 2178843"/>
                <a:gd name="connsiteY4" fmla="*/ 447202 h 2080987"/>
                <a:gd name="connsiteX5" fmla="*/ 0 w 2178843"/>
                <a:gd name="connsiteY5" fmla="*/ 2080988 h 2080987"/>
                <a:gd name="connsiteX6" fmla="*/ 2178844 w 2178843"/>
                <a:gd name="connsiteY6" fmla="*/ 2080988 h 2080987"/>
                <a:gd name="connsiteX7" fmla="*/ 2178844 w 2178843"/>
                <a:gd name="connsiteY7" fmla="*/ 937981 h 2080987"/>
                <a:gd name="connsiteX8" fmla="*/ 1950244 w 2178843"/>
                <a:gd name="connsiteY8" fmla="*/ 480777 h 2080987"/>
                <a:gd name="connsiteX9" fmla="*/ 1727359 w 2178843"/>
                <a:gd name="connsiteY9" fmla="*/ 870829 h 2080987"/>
                <a:gd name="connsiteX10" fmla="*/ 1020127 w 2178843"/>
                <a:gd name="connsiteY10" fmla="*/ 506495 h 2080987"/>
                <a:gd name="connsiteX11" fmla="*/ 1135142 w 2178843"/>
                <a:gd name="connsiteY11" fmla="*/ 245032 h 2080987"/>
                <a:gd name="connsiteX12" fmla="*/ 1872377 w 2178843"/>
                <a:gd name="connsiteY12" fmla="*/ 625082 h 20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843" h="2080987">
                  <a:moveTo>
                    <a:pt x="1950244" y="480777"/>
                  </a:moveTo>
                  <a:cubicBezTo>
                    <a:pt x="1676338" y="267607"/>
                    <a:pt x="1366721" y="104814"/>
                    <a:pt x="1035844" y="0"/>
                  </a:cubicBezTo>
                  <a:lnTo>
                    <a:pt x="995124" y="17859"/>
                  </a:lnTo>
                  <a:lnTo>
                    <a:pt x="49292" y="426485"/>
                  </a:lnTo>
                  <a:lnTo>
                    <a:pt x="0" y="447202"/>
                  </a:lnTo>
                  <a:lnTo>
                    <a:pt x="0" y="2080988"/>
                  </a:lnTo>
                  <a:lnTo>
                    <a:pt x="2178844" y="2080988"/>
                  </a:lnTo>
                  <a:lnTo>
                    <a:pt x="2178844" y="937981"/>
                  </a:lnTo>
                  <a:cubicBezTo>
                    <a:pt x="2175115" y="759000"/>
                    <a:pt x="2091190" y="591156"/>
                    <a:pt x="1950244" y="480777"/>
                  </a:cubicBezTo>
                  <a:close/>
                  <a:moveTo>
                    <a:pt x="1727359" y="870829"/>
                  </a:moveTo>
                  <a:cubicBezTo>
                    <a:pt x="1500438" y="732968"/>
                    <a:pt x="1264115" y="611223"/>
                    <a:pt x="1020127" y="506495"/>
                  </a:cubicBezTo>
                  <a:lnTo>
                    <a:pt x="1135142" y="245032"/>
                  </a:lnTo>
                  <a:cubicBezTo>
                    <a:pt x="1389695" y="353840"/>
                    <a:pt x="1636083" y="480856"/>
                    <a:pt x="1872377" y="625082"/>
                  </a:cubicBez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FECDFC38-2E0F-4B46-91CA-2DF72C2E5786}"/>
                </a:ext>
              </a:extLst>
            </p:cNvPr>
            <p:cNvSpPr/>
            <p:nvPr/>
          </p:nvSpPr>
          <p:spPr>
            <a:xfrm>
              <a:off x="11722655" y="656035"/>
              <a:ext cx="3167538" cy="1997476"/>
            </a:xfrm>
            <a:custGeom>
              <a:avLst/>
              <a:gdLst>
                <a:gd name="connsiteX0" fmla="*/ 207883 w 3167538"/>
                <a:gd name="connsiteY0" fmla="*/ 1261594 h 1997476"/>
                <a:gd name="connsiteX1" fmla="*/ 207883 w 3167538"/>
                <a:gd name="connsiteY1" fmla="*/ 1208016 h 1997476"/>
                <a:gd name="connsiteX2" fmla="*/ 207883 w 3167538"/>
                <a:gd name="connsiteY2" fmla="*/ 1089429 h 1997476"/>
                <a:gd name="connsiteX3" fmla="*/ 1565196 w 3167538"/>
                <a:gd name="connsiteY3" fmla="*/ 0 h 1997476"/>
                <a:gd name="connsiteX4" fmla="*/ 1602343 w 3167538"/>
                <a:gd name="connsiteY4" fmla="*/ 0 h 1997476"/>
                <a:gd name="connsiteX5" fmla="*/ 2959656 w 3167538"/>
                <a:gd name="connsiteY5" fmla="*/ 1089429 h 1997476"/>
                <a:gd name="connsiteX6" fmla="*/ 2959656 w 3167538"/>
                <a:gd name="connsiteY6" fmla="*/ 1261594 h 1997476"/>
                <a:gd name="connsiteX7" fmla="*/ 3167539 w 3167538"/>
                <a:gd name="connsiteY7" fmla="*/ 1915252 h 1997476"/>
                <a:gd name="connsiteX8" fmla="*/ 2715340 w 3167538"/>
                <a:gd name="connsiteY8" fmla="*/ 1905965 h 1997476"/>
                <a:gd name="connsiteX9" fmla="*/ 2715340 w 3167538"/>
                <a:gd name="connsiteY9" fmla="*/ 1905965 h 1997476"/>
                <a:gd name="connsiteX10" fmla="*/ 2221706 w 3167538"/>
                <a:gd name="connsiteY10" fmla="*/ 1696652 h 1997476"/>
                <a:gd name="connsiteX11" fmla="*/ 945833 w 3167538"/>
                <a:gd name="connsiteY11" fmla="*/ 1696652 h 1997476"/>
                <a:gd name="connsiteX12" fmla="*/ 452199 w 3167538"/>
                <a:gd name="connsiteY12" fmla="*/ 1906679 h 1997476"/>
                <a:gd name="connsiteX13" fmla="*/ 452199 w 3167538"/>
                <a:gd name="connsiteY13" fmla="*/ 1906679 h 1997476"/>
                <a:gd name="connsiteX14" fmla="*/ 0 w 3167538"/>
                <a:gd name="connsiteY14" fmla="*/ 1915966 h 1997476"/>
                <a:gd name="connsiteX15" fmla="*/ 207883 w 3167538"/>
                <a:gd name="connsiteY15" fmla="*/ 1261594 h 19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7538" h="1997476">
                  <a:moveTo>
                    <a:pt x="207883" y="1261594"/>
                  </a:moveTo>
                  <a:cubicBezTo>
                    <a:pt x="207883" y="1241592"/>
                    <a:pt x="207883" y="1208016"/>
                    <a:pt x="207883" y="1208016"/>
                  </a:cubicBezTo>
                  <a:lnTo>
                    <a:pt x="207883" y="1089429"/>
                  </a:lnTo>
                  <a:cubicBezTo>
                    <a:pt x="207883" y="625082"/>
                    <a:pt x="779383" y="0"/>
                    <a:pt x="1565196" y="0"/>
                  </a:cubicBezTo>
                  <a:lnTo>
                    <a:pt x="1602343" y="0"/>
                  </a:lnTo>
                  <a:cubicBezTo>
                    <a:pt x="2388156" y="0"/>
                    <a:pt x="2959656" y="625082"/>
                    <a:pt x="2959656" y="1089429"/>
                  </a:cubicBezTo>
                  <a:lnTo>
                    <a:pt x="2959656" y="1261594"/>
                  </a:lnTo>
                  <a:cubicBezTo>
                    <a:pt x="2995375" y="1580922"/>
                    <a:pt x="3021806" y="1656646"/>
                    <a:pt x="3167539" y="1915252"/>
                  </a:cubicBezTo>
                  <a:cubicBezTo>
                    <a:pt x="3036301" y="2027381"/>
                    <a:pt x="2841862" y="2023388"/>
                    <a:pt x="2715340" y="1905965"/>
                  </a:cubicBezTo>
                  <a:lnTo>
                    <a:pt x="2715340" y="1905965"/>
                  </a:lnTo>
                  <a:cubicBezTo>
                    <a:pt x="2586116" y="1771954"/>
                    <a:pt x="2407872" y="1696380"/>
                    <a:pt x="2221706" y="1696652"/>
                  </a:cubicBezTo>
                  <a:lnTo>
                    <a:pt x="945833" y="1696652"/>
                  </a:lnTo>
                  <a:cubicBezTo>
                    <a:pt x="759559" y="1696566"/>
                    <a:pt x="581308" y="1772412"/>
                    <a:pt x="452199" y="1906679"/>
                  </a:cubicBezTo>
                  <a:lnTo>
                    <a:pt x="452199" y="1906679"/>
                  </a:lnTo>
                  <a:cubicBezTo>
                    <a:pt x="325676" y="2024102"/>
                    <a:pt x="131238" y="2028095"/>
                    <a:pt x="0" y="1915966"/>
                  </a:cubicBezTo>
                  <a:cubicBezTo>
                    <a:pt x="0" y="1915966"/>
                    <a:pt x="187881" y="1696652"/>
                    <a:pt x="207883" y="1261594"/>
                  </a:cubicBez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A0E57088-0832-431A-9AA2-3B2036573FF4}"/>
                </a:ext>
              </a:extLst>
            </p:cNvPr>
            <p:cNvSpPr/>
            <p:nvPr/>
          </p:nvSpPr>
          <p:spPr>
            <a:xfrm>
              <a:off x="12163425" y="2566998"/>
              <a:ext cx="2281713" cy="1328120"/>
            </a:xfrm>
            <a:custGeom>
              <a:avLst/>
              <a:gdLst>
                <a:gd name="connsiteX0" fmla="*/ 2119551 w 2281713"/>
                <a:gd name="connsiteY0" fmla="*/ 142878 h 1328120"/>
                <a:gd name="connsiteX1" fmla="*/ 1780937 w 2281713"/>
                <a:gd name="connsiteY1" fmla="*/ 2 h 1328120"/>
                <a:gd name="connsiteX2" fmla="*/ 504349 w 2281713"/>
                <a:gd name="connsiteY2" fmla="*/ 2 h 1328120"/>
                <a:gd name="connsiteX3" fmla="*/ 165735 w 2281713"/>
                <a:gd name="connsiteY3" fmla="*/ 142878 h 1328120"/>
                <a:gd name="connsiteX4" fmla="*/ 0 w 2281713"/>
                <a:gd name="connsiteY4" fmla="*/ 255036 h 1328120"/>
                <a:gd name="connsiteX5" fmla="*/ 1210816 w 2281713"/>
                <a:gd name="connsiteY5" fmla="*/ 1325941 h 1328120"/>
                <a:gd name="connsiteX6" fmla="*/ 2281714 w 2281713"/>
                <a:gd name="connsiteY6" fmla="*/ 255036 h 1328120"/>
                <a:gd name="connsiteX7" fmla="*/ 2119551 w 2281713"/>
                <a:gd name="connsiteY7" fmla="*/ 142878 h 13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713" h="1328120">
                  <a:moveTo>
                    <a:pt x="2119551" y="142878"/>
                  </a:moveTo>
                  <a:cubicBezTo>
                    <a:pt x="2030697" y="51345"/>
                    <a:pt x="1908503" y="-219"/>
                    <a:pt x="1780937" y="2"/>
                  </a:cubicBezTo>
                  <a:lnTo>
                    <a:pt x="504349" y="2"/>
                  </a:lnTo>
                  <a:cubicBezTo>
                    <a:pt x="376747" y="-384"/>
                    <a:pt x="254489" y="51202"/>
                    <a:pt x="165735" y="142878"/>
                  </a:cubicBezTo>
                  <a:cubicBezTo>
                    <a:pt x="118615" y="191049"/>
                    <a:pt x="62236" y="229197"/>
                    <a:pt x="0" y="255036"/>
                  </a:cubicBezTo>
                  <a:cubicBezTo>
                    <a:pt x="38641" y="885119"/>
                    <a:pt x="580737" y="1364575"/>
                    <a:pt x="1210816" y="1325941"/>
                  </a:cubicBezTo>
                  <a:cubicBezTo>
                    <a:pt x="1786988" y="1290608"/>
                    <a:pt x="2246381" y="831211"/>
                    <a:pt x="2281714" y="255036"/>
                  </a:cubicBezTo>
                  <a:cubicBezTo>
                    <a:pt x="2220749" y="228782"/>
                    <a:pt x="2165628" y="190656"/>
                    <a:pt x="2119551" y="142878"/>
                  </a:cubicBezTo>
                  <a:close/>
                </a:path>
              </a:pathLst>
            </a:custGeom>
            <a:grpFill/>
            <a:ln w="48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8C3AC70-D3D4-42C5-A81B-97175A8E4D26}"/>
              </a:ext>
            </a:extLst>
          </p:cNvPr>
          <p:cNvSpPr txBox="1"/>
          <p:nvPr/>
        </p:nvSpPr>
        <p:spPr>
          <a:xfrm>
            <a:off x="454916" y="347712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Военная кафедра №6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E518D9E-C3D8-4070-B81A-CD1B25671873}"/>
              </a:ext>
            </a:extLst>
          </p:cNvPr>
          <p:cNvSpPr/>
          <p:nvPr/>
        </p:nvSpPr>
        <p:spPr>
          <a:xfrm>
            <a:off x="454916" y="5611326"/>
            <a:ext cx="89843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Sitka Small" panose="02000505000000020004" pitchFamily="2" charset="0"/>
              </a:rPr>
              <a:t>Студенты, поступившие на очное обучение, годные по состоянию здоровья к военной службе и прошедшие профессиональный отбор, заключают с Министерством обороны договор об обучении по программе военной подготовки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ACA220-8F75-4219-98FC-BEC36B657057}"/>
              </a:ext>
            </a:extLst>
          </p:cNvPr>
          <p:cNvSpPr/>
          <p:nvPr/>
        </p:nvSpPr>
        <p:spPr>
          <a:xfrm>
            <a:off x="454916" y="972245"/>
            <a:ext cx="1146302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Sitka Small" panose="02000505000000020004" pitchFamily="2" charset="0"/>
              </a:rPr>
              <a:t>Отбор для зачисления на военную кафедру проводится в 3 семестре (второй курс) с 1 октября по 31 декабря.</a:t>
            </a:r>
          </a:p>
          <a:p>
            <a:pPr>
              <a:spcAft>
                <a:spcPts val="600"/>
              </a:spcAft>
            </a:pPr>
            <a:r>
              <a:rPr lang="ru-RU" dirty="0">
                <a:latin typeface="Sitka Small" panose="02000505000000020004" pitchFamily="2" charset="0"/>
              </a:rPr>
              <a:t>Занятия по военному</a:t>
            </a:r>
            <a:r>
              <a:rPr lang="en-US" dirty="0">
                <a:latin typeface="Sitka Small" panose="02000505000000020004" pitchFamily="2" charset="0"/>
              </a:rPr>
              <a:t> </a:t>
            </a:r>
            <a:r>
              <a:rPr lang="ru-RU" dirty="0">
                <a:latin typeface="Sitka Small" panose="02000505000000020004" pitchFamily="2" charset="0"/>
              </a:rPr>
              <a:t>обучению</a:t>
            </a:r>
            <a:r>
              <a:rPr lang="en-US" dirty="0">
                <a:latin typeface="Sitka Small" panose="02000505000000020004" pitchFamily="2" charset="0"/>
              </a:rPr>
              <a:t> </a:t>
            </a:r>
            <a:r>
              <a:rPr lang="ru-RU" dirty="0">
                <a:latin typeface="Sitka Small" panose="02000505000000020004" pitchFamily="2" charset="0"/>
              </a:rPr>
              <a:t>начинаются с 4 семестра (второй курс).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0EB299A-7853-4654-AD48-40A1F8FDDB69}"/>
              </a:ext>
            </a:extLst>
          </p:cNvPr>
          <p:cNvGrpSpPr/>
          <p:nvPr/>
        </p:nvGrpSpPr>
        <p:grpSpPr>
          <a:xfrm>
            <a:off x="454916" y="2518605"/>
            <a:ext cx="9648069" cy="1000274"/>
            <a:chOff x="454916" y="2358938"/>
            <a:chExt cx="9648069" cy="10002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1068E1-4828-4C75-8891-1F16D83FFFB5}"/>
                </a:ext>
              </a:extLst>
            </p:cNvPr>
            <p:cNvSpPr txBox="1"/>
            <p:nvPr/>
          </p:nvSpPr>
          <p:spPr>
            <a:xfrm>
              <a:off x="454916" y="2531485"/>
              <a:ext cx="3417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i="1" dirty="0">
                  <a:latin typeface="Sitka Small" panose="02000505000000020004" pitchFamily="2" charset="0"/>
                </a:rPr>
                <a:t>Авиационная подготовка</a:t>
              </a:r>
            </a:p>
            <a:p>
              <a:pPr algn="ctr"/>
              <a:r>
                <a:rPr lang="ru-RU" b="1" i="1" dirty="0">
                  <a:latin typeface="Sitka Small" panose="02000505000000020004" pitchFamily="2" charset="0"/>
                </a:rPr>
                <a:t>(офицеры запаса)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D2229ED2-6E86-48B7-9709-23BCB3E59C21}"/>
                </a:ext>
              </a:extLst>
            </p:cNvPr>
            <p:cNvSpPr/>
            <p:nvPr/>
          </p:nvSpPr>
          <p:spPr>
            <a:xfrm>
              <a:off x="4678102" y="2358938"/>
              <a:ext cx="5424883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ru-RU" dirty="0">
                  <a:latin typeface="Sitka Small" panose="02000505000000020004" pitchFamily="2" charset="0"/>
                </a:rPr>
                <a:t>Продолжительность обучения 5 семестров</a:t>
              </a:r>
            </a:p>
            <a:p>
              <a:pPr algn="ctr">
                <a:spcAft>
                  <a:spcPts val="600"/>
                </a:spcAft>
              </a:pPr>
              <a:r>
                <a:rPr lang="ru-RU" dirty="0">
                  <a:latin typeface="Sitka Small" panose="02000505000000020004" pitchFamily="2" charset="0"/>
                </a:rPr>
                <a:t>Учебный сбор и итоговая аттестация — в августе (8 семестр)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53F9003-8926-431E-A9E5-28909A369C49}"/>
              </a:ext>
            </a:extLst>
          </p:cNvPr>
          <p:cNvGrpSpPr/>
          <p:nvPr/>
        </p:nvGrpSpPr>
        <p:grpSpPr>
          <a:xfrm>
            <a:off x="454916" y="4064965"/>
            <a:ext cx="9648070" cy="1000274"/>
            <a:chOff x="454916" y="3718271"/>
            <a:chExt cx="9648070" cy="10002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24BF36-9442-4562-B29A-53968DC92BB6}"/>
                </a:ext>
              </a:extLst>
            </p:cNvPr>
            <p:cNvSpPr txBox="1"/>
            <p:nvPr/>
          </p:nvSpPr>
          <p:spPr>
            <a:xfrm>
              <a:off x="454916" y="3896890"/>
              <a:ext cx="3791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i="1" dirty="0">
                  <a:latin typeface="Sitka Small" panose="02000505000000020004" pitchFamily="2" charset="0"/>
                </a:rPr>
                <a:t>Автомобильная подготовка</a:t>
              </a:r>
            </a:p>
            <a:p>
              <a:pPr algn="ctr"/>
              <a:r>
                <a:rPr lang="ru-RU" b="1" i="1" dirty="0">
                  <a:latin typeface="Sitka Small" panose="02000505000000020004" pitchFamily="2" charset="0"/>
                </a:rPr>
                <a:t>(рядовые запаса)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BFDEA216-1EB0-416B-9C58-45C2AF508C8B}"/>
                </a:ext>
              </a:extLst>
            </p:cNvPr>
            <p:cNvSpPr/>
            <p:nvPr/>
          </p:nvSpPr>
          <p:spPr>
            <a:xfrm>
              <a:off x="4678102" y="3718271"/>
              <a:ext cx="5424884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ru-RU" dirty="0">
                  <a:latin typeface="Sitka Small" panose="02000505000000020004" pitchFamily="2" charset="0"/>
                </a:rPr>
                <a:t>Продолжительность обучения </a:t>
              </a:r>
              <a:r>
                <a:rPr lang="en-US" dirty="0">
                  <a:latin typeface="Sitka Small" panose="02000505000000020004" pitchFamily="2" charset="0"/>
                </a:rPr>
                <a:t>3</a:t>
              </a:r>
              <a:r>
                <a:rPr lang="ru-RU" dirty="0">
                  <a:latin typeface="Sitka Small" panose="02000505000000020004" pitchFamily="2" charset="0"/>
                </a:rPr>
                <a:t> семестра</a:t>
              </a:r>
            </a:p>
            <a:p>
              <a:pPr algn="ctr">
                <a:spcAft>
                  <a:spcPts val="600"/>
                </a:spcAft>
              </a:pPr>
              <a:r>
                <a:rPr lang="ru-RU" dirty="0">
                  <a:latin typeface="Sitka Small" panose="02000505000000020004" pitchFamily="2" charset="0"/>
                </a:rPr>
                <a:t>Учебный сбор и итоговая аттестация — в августе (6 семестр)</a:t>
              </a:r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7A1356F-CC7C-432A-A6F8-EC1DF89032C2}"/>
              </a:ext>
            </a:extLst>
          </p:cNvPr>
          <p:cNvCxnSpPr>
            <a:cxnSpLocks/>
          </p:cNvCxnSpPr>
          <p:nvPr/>
        </p:nvCxnSpPr>
        <p:spPr>
          <a:xfrm>
            <a:off x="1104900" y="2245562"/>
            <a:ext cx="8334375" cy="0"/>
          </a:xfrm>
          <a:prstGeom prst="line">
            <a:avLst/>
          </a:prstGeom>
          <a:ln>
            <a:solidFill>
              <a:srgbClr val="016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E343126-E5B5-4263-9B5D-A601AEC08D0E}"/>
              </a:ext>
            </a:extLst>
          </p:cNvPr>
          <p:cNvCxnSpPr>
            <a:cxnSpLocks/>
          </p:cNvCxnSpPr>
          <p:nvPr/>
        </p:nvCxnSpPr>
        <p:spPr>
          <a:xfrm>
            <a:off x="1104900" y="3791922"/>
            <a:ext cx="8334375" cy="0"/>
          </a:xfrm>
          <a:prstGeom prst="line">
            <a:avLst/>
          </a:prstGeom>
          <a:ln>
            <a:solidFill>
              <a:srgbClr val="016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E2D041B-F305-465D-A66A-A9C3B59895AA}"/>
              </a:ext>
            </a:extLst>
          </p:cNvPr>
          <p:cNvCxnSpPr>
            <a:cxnSpLocks/>
          </p:cNvCxnSpPr>
          <p:nvPr/>
        </p:nvCxnSpPr>
        <p:spPr>
          <a:xfrm>
            <a:off x="1104900" y="5338282"/>
            <a:ext cx="8334375" cy="0"/>
          </a:xfrm>
          <a:prstGeom prst="line">
            <a:avLst/>
          </a:prstGeom>
          <a:ln>
            <a:solidFill>
              <a:srgbClr val="0165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0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848B1-7685-45EB-9B20-5A9DD0E2F182}"/>
              </a:ext>
            </a:extLst>
          </p:cNvPr>
          <p:cNvSpPr txBox="1"/>
          <p:nvPr/>
        </p:nvSpPr>
        <p:spPr>
          <a:xfrm>
            <a:off x="654928" y="1690062"/>
            <a:ext cx="100589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Sitka Small" panose="02000505000000020004" pitchFamily="2" charset="0"/>
              </a:rPr>
              <a:t>Лично в отборочную комиссию Мытищинского филиала</a:t>
            </a:r>
            <a:br>
              <a:rPr lang="ru-RU" sz="2000" dirty="0">
                <a:latin typeface="Sitka Small" panose="02000505000000020004" pitchFamily="2" charset="0"/>
              </a:rPr>
            </a:br>
            <a:endParaRPr lang="ru-RU" sz="2000" dirty="0">
              <a:latin typeface="Sitka Small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Sitka Small" panose="02000505000000020004" pitchFamily="2" charset="0"/>
              </a:rPr>
              <a:t>В электронном виде посредством электронной информационной системы МГТУ им. Н.Э. Баумана (</a:t>
            </a:r>
            <a:r>
              <a:rPr lang="en-US" sz="2000" dirty="0">
                <a:latin typeface="Sitka Small" panose="02000505000000020004" pitchFamily="2" charset="0"/>
              </a:rPr>
              <a:t>priem.bmstu.ru</a:t>
            </a:r>
            <a:r>
              <a:rPr lang="ru-RU" sz="2000" dirty="0">
                <a:latin typeface="Sitka Small" panose="02000505000000020004" pitchFamily="2" charset="0"/>
              </a:rPr>
              <a:t>)</a:t>
            </a:r>
            <a:br>
              <a:rPr lang="ru-RU" sz="2000" dirty="0">
                <a:latin typeface="Sitka Small" panose="02000505000000020004" pitchFamily="2" charset="0"/>
              </a:rPr>
            </a:br>
            <a:endParaRPr lang="ru-RU" sz="2000" dirty="0">
              <a:latin typeface="Sitka Small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Sitka Small" panose="02000505000000020004" pitchFamily="2" charset="0"/>
              </a:rPr>
              <a:t>В электронном виде посредством федеральной государственной информационной системы «Едины портал государственных и муниципальных услуг» (ЕПГУ) с использованием </a:t>
            </a:r>
            <a:r>
              <a:rPr lang="ru-RU" sz="2000" dirty="0" err="1">
                <a:latin typeface="Sitka Small" panose="02000505000000020004" pitchFamily="2" charset="0"/>
              </a:rPr>
              <a:t>суперсервиса</a:t>
            </a:r>
            <a:r>
              <a:rPr lang="ru-RU" sz="2000" dirty="0">
                <a:latin typeface="Sitka Small" panose="02000505000000020004" pitchFamily="2" charset="0"/>
              </a:rPr>
              <a:t> «Поступление в вуз онлайн»</a:t>
            </a:r>
            <a:br>
              <a:rPr lang="ru-RU" sz="2000" dirty="0">
                <a:latin typeface="Sitka Small" panose="02000505000000020004" pitchFamily="2" charset="0"/>
              </a:rPr>
            </a:br>
            <a:endParaRPr lang="ru-RU" sz="2000" dirty="0">
              <a:latin typeface="Sitka Small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Sitka Small" panose="02000505000000020004" pitchFamily="2" charset="0"/>
              </a:rPr>
              <a:t>Через операторов почтовой связи общего пользования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2BA43-D422-460D-BCC6-5E08E7FCD0ED}"/>
              </a:ext>
            </a:extLst>
          </p:cNvPr>
          <p:cNvSpPr txBox="1"/>
          <p:nvPr/>
        </p:nvSpPr>
        <p:spPr>
          <a:xfrm>
            <a:off x="654928" y="414969"/>
            <a:ext cx="5137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Способы подачи документов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87B7188-5B02-430A-B6CC-406C01A2CDBD}"/>
              </a:ext>
            </a:extLst>
          </p:cNvPr>
          <p:cNvGrpSpPr/>
          <p:nvPr/>
        </p:nvGrpSpPr>
        <p:grpSpPr>
          <a:xfrm>
            <a:off x="747207" y="5786423"/>
            <a:ext cx="3021552" cy="731817"/>
            <a:chOff x="465131" y="313492"/>
            <a:chExt cx="3021552" cy="73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5DC2A-71A4-4A48-AC11-404079E2B162}"/>
                </a:ext>
              </a:extLst>
            </p:cNvPr>
            <p:cNvSpPr txBox="1"/>
            <p:nvPr/>
          </p:nvSpPr>
          <p:spPr>
            <a:xfrm>
              <a:off x="1085315" y="417790"/>
              <a:ext cx="2401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Мытищинский филиал</a:t>
              </a:r>
              <a:endParaRPr lang="en-US" sz="1400" dirty="0">
                <a:solidFill>
                  <a:srgbClr val="00234D"/>
                </a:solidFill>
                <a:latin typeface="Sitka Small" panose="02000505000000020004" pitchFamily="2" charset="0"/>
              </a:endParaRPr>
            </a:p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МГТУ им. Н.Э. Баумана</a:t>
              </a:r>
            </a:p>
          </p:txBody>
        </p:sp>
        <p:pic>
          <p:nvPicPr>
            <p:cNvPr id="6" name="Рисунок 5" descr="Изображение выглядит как фотография, синий, мужчина,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B5E30629-5919-4A2A-A2DC-831A3280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" y="313492"/>
              <a:ext cx="620184" cy="731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98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8208E-CDF7-4AB5-886C-4A79F7ED61FD}"/>
              </a:ext>
            </a:extLst>
          </p:cNvPr>
          <p:cNvSpPr txBox="1"/>
          <p:nvPr/>
        </p:nvSpPr>
        <p:spPr>
          <a:xfrm>
            <a:off x="2692664" y="281037"/>
            <a:ext cx="680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itka Small" panose="02000505000000020004" pitchFamily="2" charset="0"/>
              </a:rPr>
              <a:t>Перечень предоставляемых документов</a:t>
            </a:r>
            <a:endParaRPr lang="ru-RU" sz="2000" dirty="0">
              <a:solidFill>
                <a:schemeClr val="bg1"/>
              </a:solidFill>
              <a:latin typeface="Sitka Small" panose="02000505000000020004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6389E4F-65F3-490E-9E4B-B3F1F1BD5719}"/>
              </a:ext>
            </a:extLst>
          </p:cNvPr>
          <p:cNvSpPr/>
          <p:nvPr/>
        </p:nvSpPr>
        <p:spPr>
          <a:xfrm>
            <a:off x="479400" y="1505703"/>
            <a:ext cx="616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itka Small" panose="02000505000000020004" pitchFamily="2" charset="0"/>
              </a:rPr>
              <a:t>Паспорт (документ, удостоверяющий личность)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7E85D94-6841-4C1F-975E-B09A76818026}"/>
              </a:ext>
            </a:extLst>
          </p:cNvPr>
          <p:cNvSpPr/>
          <p:nvPr/>
        </p:nvSpPr>
        <p:spPr>
          <a:xfrm>
            <a:off x="479400" y="2074021"/>
            <a:ext cx="1108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itka Small" panose="02000505000000020004" pitchFamily="2" charset="0"/>
              </a:rPr>
              <a:t>Документ о предыдущем образовании (аттестат или диплом с приложением)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85A9246-DD92-4B78-9C27-C75060EA2153}"/>
              </a:ext>
            </a:extLst>
          </p:cNvPr>
          <p:cNvSpPr/>
          <p:nvPr/>
        </p:nvSpPr>
        <p:spPr>
          <a:xfrm>
            <a:off x="479400" y="2642339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itka Small" panose="02000505000000020004" pitchFamily="2" charset="0"/>
              </a:rPr>
              <a:t>Результаты ЕГЭ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88BBCE7-E0B1-4FF8-AC5B-91C02C4952E9}"/>
              </a:ext>
            </a:extLst>
          </p:cNvPr>
          <p:cNvSpPr/>
          <p:nvPr/>
        </p:nvSpPr>
        <p:spPr>
          <a:xfrm>
            <a:off x="479399" y="3210657"/>
            <a:ext cx="1108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2</a:t>
            </a:r>
            <a:r>
              <a:rPr lang="ru-RU" dirty="0">
                <a:latin typeface="Sitka Small" panose="02000505000000020004" pitchFamily="2" charset="0"/>
              </a:rPr>
              <a:t> фотографии размером 3×4 см (необходимы для зачисления)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C8313DB-72D4-4D5C-953D-02D855E9D836}"/>
              </a:ext>
            </a:extLst>
          </p:cNvPr>
          <p:cNvSpPr/>
          <p:nvPr/>
        </p:nvSpPr>
        <p:spPr>
          <a:xfrm>
            <a:off x="479399" y="3778974"/>
            <a:ext cx="106566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itka Small" panose="02000505000000020004" pitchFamily="2" charset="0"/>
              </a:rPr>
              <a:t>Заключение о предварительном медицинском осмотре (обследовании) для направлений подготовки: «Профессиональное обучение (по отраслям)», «Теплоэнергетика и теплотехника», «Эксплуатация транспортно-технологических машин и комплексов»</a:t>
            </a:r>
            <a:r>
              <a:rPr lang="en-US" dirty="0">
                <a:latin typeface="Sitka Small" panose="02000505000000020004" pitchFamily="2" charset="0"/>
              </a:rPr>
              <a:t>, </a:t>
            </a:r>
            <a:r>
              <a:rPr lang="ru-RU" dirty="0">
                <a:latin typeface="Sitka Small" panose="02000505000000020004" pitchFamily="2" charset="0"/>
              </a:rPr>
              <a:t>«Технология транспортных процессов»</a:t>
            </a:r>
            <a:r>
              <a:rPr lang="en-US" dirty="0">
                <a:latin typeface="Sitka Small" panose="02000505000000020004" pitchFamily="2" charset="0"/>
              </a:rPr>
              <a:t>, </a:t>
            </a:r>
            <a:r>
              <a:rPr lang="ru-RU" dirty="0">
                <a:latin typeface="Sitka Small" panose="02000505000000020004" pitchFamily="2" charset="0"/>
              </a:rPr>
              <a:t>«Наземные транспортно-технологические комплексы»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B4111C-9101-4FBA-9F6B-650F7FD31FA0}"/>
              </a:ext>
            </a:extLst>
          </p:cNvPr>
          <p:cNvGrpSpPr/>
          <p:nvPr/>
        </p:nvGrpSpPr>
        <p:grpSpPr>
          <a:xfrm>
            <a:off x="4296925" y="5845146"/>
            <a:ext cx="3021552" cy="731817"/>
            <a:chOff x="465131" y="313492"/>
            <a:chExt cx="3021552" cy="7318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017580-AF7F-4C17-B281-12DC1C4A4C2A}"/>
                </a:ext>
              </a:extLst>
            </p:cNvPr>
            <p:cNvSpPr txBox="1"/>
            <p:nvPr/>
          </p:nvSpPr>
          <p:spPr>
            <a:xfrm>
              <a:off x="1085315" y="417790"/>
              <a:ext cx="2401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Мытищинский филиал</a:t>
              </a:r>
              <a:endParaRPr lang="en-US" sz="1400" dirty="0">
                <a:solidFill>
                  <a:srgbClr val="00234D"/>
                </a:solidFill>
                <a:latin typeface="Sitka Small" panose="02000505000000020004" pitchFamily="2" charset="0"/>
              </a:endParaRPr>
            </a:p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МГТУ им. Н.Э. Баумана</a:t>
              </a:r>
            </a:p>
          </p:txBody>
        </p:sp>
        <p:pic>
          <p:nvPicPr>
            <p:cNvPr id="33" name="Рисунок 32" descr="Изображение выглядит как фотография, синий, мужчина,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B7500AA-6CC6-4136-9B61-23209C02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" y="313492"/>
              <a:ext cx="620184" cy="731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78B4F74-621E-4D1B-B787-3337A1E662C0}"/>
              </a:ext>
            </a:extLst>
          </p:cNvPr>
          <p:cNvGrpSpPr/>
          <p:nvPr/>
        </p:nvGrpSpPr>
        <p:grpSpPr>
          <a:xfrm>
            <a:off x="507320" y="4597636"/>
            <a:ext cx="2039153" cy="2039153"/>
            <a:chOff x="6316889" y="890587"/>
            <a:chExt cx="5076826" cy="5076826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8EECE82D-E672-483D-84DD-7F216FA024ED}"/>
                </a:ext>
              </a:extLst>
            </p:cNvPr>
            <p:cNvSpPr/>
            <p:nvPr/>
          </p:nvSpPr>
          <p:spPr>
            <a:xfrm>
              <a:off x="6983281" y="1565471"/>
              <a:ext cx="3744039" cy="37440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Рисунок 5" descr="Часы">
              <a:extLst>
                <a:ext uri="{FF2B5EF4-FFF2-40B4-BE49-F238E27FC236}">
                  <a16:creationId xmlns:a16="http://schemas.microsoft.com/office/drawing/2014/main" id="{4B560D98-088B-487A-BA58-98B5E2A08801}"/>
                </a:ext>
              </a:extLst>
            </p:cNvPr>
            <p:cNvGrpSpPr/>
            <p:nvPr/>
          </p:nvGrpSpPr>
          <p:grpSpPr>
            <a:xfrm>
              <a:off x="6316889" y="890587"/>
              <a:ext cx="5076826" cy="5076826"/>
              <a:chOff x="7115174" y="1781174"/>
              <a:chExt cx="5076826" cy="5076826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Полилиния: фигура 7">
                <a:extLst>
                  <a:ext uri="{FF2B5EF4-FFF2-40B4-BE49-F238E27FC236}">
                    <a16:creationId xmlns:a16="http://schemas.microsoft.com/office/drawing/2014/main" id="{34BC7535-8381-4976-B7F3-0696AF72BBF0}"/>
                  </a:ext>
                </a:extLst>
              </p:cNvPr>
              <p:cNvSpPr/>
              <p:nvPr/>
            </p:nvSpPr>
            <p:spPr>
              <a:xfrm>
                <a:off x="7644010" y="2310010"/>
                <a:ext cx="4019153" cy="4019153"/>
              </a:xfrm>
              <a:custGeom>
                <a:avLst/>
                <a:gdLst>
                  <a:gd name="connsiteX0" fmla="*/ 2009577 w 4019153"/>
                  <a:gd name="connsiteY0" fmla="*/ 3701852 h 4019153"/>
                  <a:gd name="connsiteX1" fmla="*/ 317302 w 4019153"/>
                  <a:gd name="connsiteY1" fmla="*/ 2009577 h 4019153"/>
                  <a:gd name="connsiteX2" fmla="*/ 2009577 w 4019153"/>
                  <a:gd name="connsiteY2" fmla="*/ 317302 h 4019153"/>
                  <a:gd name="connsiteX3" fmla="*/ 3701852 w 4019153"/>
                  <a:gd name="connsiteY3" fmla="*/ 2009577 h 4019153"/>
                  <a:gd name="connsiteX4" fmla="*/ 2009577 w 4019153"/>
                  <a:gd name="connsiteY4" fmla="*/ 3701852 h 4019153"/>
                  <a:gd name="connsiteX5" fmla="*/ 2009577 w 4019153"/>
                  <a:gd name="connsiteY5" fmla="*/ 0 h 4019153"/>
                  <a:gd name="connsiteX6" fmla="*/ 0 w 4019153"/>
                  <a:gd name="connsiteY6" fmla="*/ 2009577 h 4019153"/>
                  <a:gd name="connsiteX7" fmla="*/ 2009577 w 4019153"/>
                  <a:gd name="connsiteY7" fmla="*/ 4019154 h 4019153"/>
                  <a:gd name="connsiteX8" fmla="*/ 4019154 w 4019153"/>
                  <a:gd name="connsiteY8" fmla="*/ 2009577 h 4019153"/>
                  <a:gd name="connsiteX9" fmla="*/ 2009577 w 4019153"/>
                  <a:gd name="connsiteY9" fmla="*/ 0 h 4019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9153" h="4019153">
                    <a:moveTo>
                      <a:pt x="2009577" y="3701852"/>
                    </a:moveTo>
                    <a:cubicBezTo>
                      <a:pt x="1078826" y="3701852"/>
                      <a:pt x="317302" y="2940328"/>
                      <a:pt x="317302" y="2009577"/>
                    </a:cubicBezTo>
                    <a:cubicBezTo>
                      <a:pt x="317302" y="1078826"/>
                      <a:pt x="1078826" y="317302"/>
                      <a:pt x="2009577" y="317302"/>
                    </a:cubicBezTo>
                    <a:cubicBezTo>
                      <a:pt x="2940328" y="317302"/>
                      <a:pt x="3701852" y="1078826"/>
                      <a:pt x="3701852" y="2009577"/>
                    </a:cubicBezTo>
                    <a:cubicBezTo>
                      <a:pt x="3701852" y="2940328"/>
                      <a:pt x="2940328" y="3701852"/>
                      <a:pt x="2009577" y="3701852"/>
                    </a:cubicBezTo>
                    <a:close/>
                    <a:moveTo>
                      <a:pt x="2009577" y="0"/>
                    </a:moveTo>
                    <a:cubicBezTo>
                      <a:pt x="899021" y="0"/>
                      <a:pt x="0" y="899021"/>
                      <a:pt x="0" y="2009577"/>
                    </a:cubicBezTo>
                    <a:cubicBezTo>
                      <a:pt x="0" y="3120133"/>
                      <a:pt x="899021" y="4019154"/>
                      <a:pt x="2009577" y="4019154"/>
                    </a:cubicBezTo>
                    <a:cubicBezTo>
                      <a:pt x="3120133" y="4019154"/>
                      <a:pt x="4019154" y="3120133"/>
                      <a:pt x="4019154" y="2009577"/>
                    </a:cubicBezTo>
                    <a:cubicBezTo>
                      <a:pt x="4019154" y="899021"/>
                      <a:pt x="3120133" y="0"/>
                      <a:pt x="2009577" y="0"/>
                    </a:cubicBez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" name="Полилиния: фигура 8">
                <a:extLst>
                  <a:ext uri="{FF2B5EF4-FFF2-40B4-BE49-F238E27FC236}">
                    <a16:creationId xmlns:a16="http://schemas.microsoft.com/office/drawing/2014/main" id="{8CDF4264-F303-4B83-8B8B-180C34521DDA}"/>
                  </a:ext>
                </a:extLst>
              </p:cNvPr>
              <p:cNvSpPr/>
              <p:nvPr/>
            </p:nvSpPr>
            <p:spPr>
              <a:xfrm>
                <a:off x="9547819" y="3261914"/>
                <a:ext cx="925463" cy="1877367"/>
              </a:xfrm>
              <a:custGeom>
                <a:avLst/>
                <a:gdLst>
                  <a:gd name="connsiteX0" fmla="*/ 211534 w 925463"/>
                  <a:gd name="connsiteY0" fmla="*/ 0 h 1877367"/>
                  <a:gd name="connsiteX1" fmla="*/ 0 w 925463"/>
                  <a:gd name="connsiteY1" fmla="*/ 0 h 1877367"/>
                  <a:gd name="connsiteX2" fmla="*/ 0 w 925463"/>
                  <a:gd name="connsiteY2" fmla="*/ 1057672 h 1877367"/>
                  <a:gd name="connsiteX3" fmla="*/ 31730 w 925463"/>
                  <a:gd name="connsiteY3" fmla="*/ 1131709 h 1877367"/>
                  <a:gd name="connsiteX4" fmla="*/ 777389 w 925463"/>
                  <a:gd name="connsiteY4" fmla="*/ 1877368 h 1877367"/>
                  <a:gd name="connsiteX5" fmla="*/ 925463 w 925463"/>
                  <a:gd name="connsiteY5" fmla="*/ 1729294 h 1877367"/>
                  <a:gd name="connsiteX6" fmla="*/ 211534 w 925463"/>
                  <a:gd name="connsiteY6" fmla="*/ 1015365 h 1877367"/>
                  <a:gd name="connsiteX7" fmla="*/ 211534 w 925463"/>
                  <a:gd name="connsiteY7" fmla="*/ 0 h 1877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5463" h="1877367">
                    <a:moveTo>
                      <a:pt x="211534" y="0"/>
                    </a:moveTo>
                    <a:lnTo>
                      <a:pt x="0" y="0"/>
                    </a:lnTo>
                    <a:lnTo>
                      <a:pt x="0" y="1057672"/>
                    </a:lnTo>
                    <a:cubicBezTo>
                      <a:pt x="0" y="1089402"/>
                      <a:pt x="10577" y="1115844"/>
                      <a:pt x="31730" y="1131709"/>
                    </a:cubicBezTo>
                    <a:lnTo>
                      <a:pt x="777389" y="1877368"/>
                    </a:lnTo>
                    <a:lnTo>
                      <a:pt x="925463" y="1729294"/>
                    </a:lnTo>
                    <a:lnTo>
                      <a:pt x="211534" y="1015365"/>
                    </a:lnTo>
                    <a:lnTo>
                      <a:pt x="211534" y="0"/>
                    </a:ln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" name="Полилиния: фигура 9">
                <a:extLst>
                  <a:ext uri="{FF2B5EF4-FFF2-40B4-BE49-F238E27FC236}">
                    <a16:creationId xmlns:a16="http://schemas.microsoft.com/office/drawing/2014/main" id="{86E420D0-CFFF-4006-B8F8-DF7691EC2F0F}"/>
                  </a:ext>
                </a:extLst>
              </p:cNvPr>
              <p:cNvSpPr/>
              <p:nvPr/>
            </p:nvSpPr>
            <p:spPr>
              <a:xfrm>
                <a:off x="9547819" y="2838846"/>
                <a:ext cx="211534" cy="211534"/>
              </a:xfrm>
              <a:custGeom>
                <a:avLst/>
                <a:gdLst>
                  <a:gd name="connsiteX0" fmla="*/ 211534 w 211534"/>
                  <a:gd name="connsiteY0" fmla="*/ 105767 h 211534"/>
                  <a:gd name="connsiteX1" fmla="*/ 105767 w 211534"/>
                  <a:gd name="connsiteY1" fmla="*/ 211534 h 211534"/>
                  <a:gd name="connsiteX2" fmla="*/ 0 w 211534"/>
                  <a:gd name="connsiteY2" fmla="*/ 105767 h 211534"/>
                  <a:gd name="connsiteX3" fmla="*/ 105767 w 211534"/>
                  <a:gd name="connsiteY3" fmla="*/ 0 h 211534"/>
                  <a:gd name="connsiteX4" fmla="*/ 211534 w 211534"/>
                  <a:gd name="connsiteY4" fmla="*/ 105767 h 2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534" h="211534">
                    <a:moveTo>
                      <a:pt x="211534" y="105767"/>
                    </a:moveTo>
                    <a:cubicBezTo>
                      <a:pt x="211534" y="164181"/>
                      <a:pt x="164181" y="211534"/>
                      <a:pt x="105767" y="211534"/>
                    </a:cubicBezTo>
                    <a:cubicBezTo>
                      <a:pt x="47354" y="211534"/>
                      <a:pt x="0" y="164181"/>
                      <a:pt x="0" y="105767"/>
                    </a:cubicBezTo>
                    <a:cubicBezTo>
                      <a:pt x="0" y="47354"/>
                      <a:pt x="47354" y="0"/>
                      <a:pt x="105767" y="0"/>
                    </a:cubicBezTo>
                    <a:cubicBezTo>
                      <a:pt x="164181" y="0"/>
                      <a:pt x="211534" y="47354"/>
                      <a:pt x="211534" y="105767"/>
                    </a:cubicBez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EDD9668E-4413-4EC0-90EE-FE298183E9DC}"/>
                  </a:ext>
                </a:extLst>
              </p:cNvPr>
              <p:cNvSpPr/>
              <p:nvPr/>
            </p:nvSpPr>
            <p:spPr>
              <a:xfrm>
                <a:off x="9547819" y="5588793"/>
                <a:ext cx="211534" cy="211534"/>
              </a:xfrm>
              <a:custGeom>
                <a:avLst/>
                <a:gdLst>
                  <a:gd name="connsiteX0" fmla="*/ 211534 w 211534"/>
                  <a:gd name="connsiteY0" fmla="*/ 105767 h 211534"/>
                  <a:gd name="connsiteX1" fmla="*/ 105767 w 211534"/>
                  <a:gd name="connsiteY1" fmla="*/ 211534 h 211534"/>
                  <a:gd name="connsiteX2" fmla="*/ 0 w 211534"/>
                  <a:gd name="connsiteY2" fmla="*/ 105767 h 211534"/>
                  <a:gd name="connsiteX3" fmla="*/ 105767 w 211534"/>
                  <a:gd name="connsiteY3" fmla="*/ 0 h 211534"/>
                  <a:gd name="connsiteX4" fmla="*/ 211534 w 211534"/>
                  <a:gd name="connsiteY4" fmla="*/ 105767 h 2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534" h="211534">
                    <a:moveTo>
                      <a:pt x="211534" y="105767"/>
                    </a:moveTo>
                    <a:cubicBezTo>
                      <a:pt x="211534" y="164181"/>
                      <a:pt x="164181" y="211534"/>
                      <a:pt x="105767" y="211534"/>
                    </a:cubicBezTo>
                    <a:cubicBezTo>
                      <a:pt x="47354" y="211534"/>
                      <a:pt x="0" y="164181"/>
                      <a:pt x="0" y="105767"/>
                    </a:cubicBezTo>
                    <a:cubicBezTo>
                      <a:pt x="0" y="47354"/>
                      <a:pt x="47354" y="0"/>
                      <a:pt x="105767" y="0"/>
                    </a:cubicBezTo>
                    <a:cubicBezTo>
                      <a:pt x="164181" y="0"/>
                      <a:pt x="211534" y="47354"/>
                      <a:pt x="211534" y="105767"/>
                    </a:cubicBez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D033EB80-BB97-48E5-A8E5-31E3F6823B3A}"/>
                  </a:ext>
                </a:extLst>
              </p:cNvPr>
              <p:cNvSpPr/>
              <p:nvPr/>
            </p:nvSpPr>
            <p:spPr>
              <a:xfrm>
                <a:off x="8172846" y="4213819"/>
                <a:ext cx="211534" cy="211534"/>
              </a:xfrm>
              <a:custGeom>
                <a:avLst/>
                <a:gdLst>
                  <a:gd name="connsiteX0" fmla="*/ 211534 w 211534"/>
                  <a:gd name="connsiteY0" fmla="*/ 105767 h 211534"/>
                  <a:gd name="connsiteX1" fmla="*/ 105767 w 211534"/>
                  <a:gd name="connsiteY1" fmla="*/ 211534 h 211534"/>
                  <a:gd name="connsiteX2" fmla="*/ 0 w 211534"/>
                  <a:gd name="connsiteY2" fmla="*/ 105767 h 211534"/>
                  <a:gd name="connsiteX3" fmla="*/ 105767 w 211534"/>
                  <a:gd name="connsiteY3" fmla="*/ 0 h 211534"/>
                  <a:gd name="connsiteX4" fmla="*/ 211534 w 211534"/>
                  <a:gd name="connsiteY4" fmla="*/ 105767 h 2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534" h="211534">
                    <a:moveTo>
                      <a:pt x="211534" y="105767"/>
                    </a:moveTo>
                    <a:cubicBezTo>
                      <a:pt x="211534" y="164181"/>
                      <a:pt x="164181" y="211534"/>
                      <a:pt x="105767" y="211534"/>
                    </a:cubicBezTo>
                    <a:cubicBezTo>
                      <a:pt x="47354" y="211534"/>
                      <a:pt x="0" y="164181"/>
                      <a:pt x="0" y="105767"/>
                    </a:cubicBezTo>
                    <a:cubicBezTo>
                      <a:pt x="0" y="47354"/>
                      <a:pt x="47354" y="0"/>
                      <a:pt x="105767" y="0"/>
                    </a:cubicBezTo>
                    <a:cubicBezTo>
                      <a:pt x="164181" y="0"/>
                      <a:pt x="211534" y="47354"/>
                      <a:pt x="211534" y="105767"/>
                    </a:cubicBez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" name="Полилиния: фигура 12">
                <a:extLst>
                  <a:ext uri="{FF2B5EF4-FFF2-40B4-BE49-F238E27FC236}">
                    <a16:creationId xmlns:a16="http://schemas.microsoft.com/office/drawing/2014/main" id="{87303FE3-AD89-4405-B82B-70F41E24E864}"/>
                  </a:ext>
                </a:extLst>
              </p:cNvPr>
              <p:cNvSpPr/>
              <p:nvPr/>
            </p:nvSpPr>
            <p:spPr>
              <a:xfrm>
                <a:off x="10922793" y="4213819"/>
                <a:ext cx="211534" cy="211534"/>
              </a:xfrm>
              <a:custGeom>
                <a:avLst/>
                <a:gdLst>
                  <a:gd name="connsiteX0" fmla="*/ 211534 w 211534"/>
                  <a:gd name="connsiteY0" fmla="*/ 105767 h 211534"/>
                  <a:gd name="connsiteX1" fmla="*/ 105767 w 211534"/>
                  <a:gd name="connsiteY1" fmla="*/ 211534 h 211534"/>
                  <a:gd name="connsiteX2" fmla="*/ 0 w 211534"/>
                  <a:gd name="connsiteY2" fmla="*/ 105767 h 211534"/>
                  <a:gd name="connsiteX3" fmla="*/ 105767 w 211534"/>
                  <a:gd name="connsiteY3" fmla="*/ 0 h 211534"/>
                  <a:gd name="connsiteX4" fmla="*/ 211534 w 211534"/>
                  <a:gd name="connsiteY4" fmla="*/ 105767 h 2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534" h="211534">
                    <a:moveTo>
                      <a:pt x="211534" y="105767"/>
                    </a:moveTo>
                    <a:cubicBezTo>
                      <a:pt x="211534" y="164181"/>
                      <a:pt x="164181" y="211534"/>
                      <a:pt x="105767" y="211534"/>
                    </a:cubicBezTo>
                    <a:cubicBezTo>
                      <a:pt x="47354" y="211534"/>
                      <a:pt x="0" y="164181"/>
                      <a:pt x="0" y="105767"/>
                    </a:cubicBezTo>
                    <a:cubicBezTo>
                      <a:pt x="0" y="47354"/>
                      <a:pt x="47354" y="0"/>
                      <a:pt x="105767" y="0"/>
                    </a:cubicBezTo>
                    <a:cubicBezTo>
                      <a:pt x="164181" y="0"/>
                      <a:pt x="211534" y="47354"/>
                      <a:pt x="211534" y="105767"/>
                    </a:cubicBezTo>
                    <a:close/>
                  </a:path>
                </a:pathLst>
              </a:custGeom>
              <a:grpFill/>
              <a:ln w="52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24422-29B1-485C-8995-C9B3773A6B87}"/>
              </a:ext>
            </a:extLst>
          </p:cNvPr>
          <p:cNvSpPr txBox="1"/>
          <p:nvPr/>
        </p:nvSpPr>
        <p:spPr>
          <a:xfrm>
            <a:off x="511937" y="406580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Сроки приема документов: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E3239BF-4676-4641-802B-D7F3872A3380}"/>
              </a:ext>
            </a:extLst>
          </p:cNvPr>
          <p:cNvGrpSpPr/>
          <p:nvPr/>
        </p:nvGrpSpPr>
        <p:grpSpPr>
          <a:xfrm>
            <a:off x="8547209" y="5203509"/>
            <a:ext cx="3021552" cy="731817"/>
            <a:chOff x="465131" y="313492"/>
            <a:chExt cx="3021552" cy="731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80F1E5-384A-4AB8-87AD-CCA6A64CBA18}"/>
                </a:ext>
              </a:extLst>
            </p:cNvPr>
            <p:cNvSpPr txBox="1"/>
            <p:nvPr/>
          </p:nvSpPr>
          <p:spPr>
            <a:xfrm>
              <a:off x="1085315" y="417790"/>
              <a:ext cx="2401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Мытищинский филиал</a:t>
              </a:r>
              <a:endParaRPr lang="en-US" sz="1400" dirty="0">
                <a:solidFill>
                  <a:srgbClr val="00234D"/>
                </a:solidFill>
                <a:latin typeface="Sitka Small" panose="02000505000000020004" pitchFamily="2" charset="0"/>
              </a:endParaRPr>
            </a:p>
            <a:p>
              <a:pPr algn="ctr"/>
              <a:r>
                <a:rPr lang="ru-RU" sz="1400" dirty="0">
                  <a:solidFill>
                    <a:srgbClr val="00234D"/>
                  </a:solidFill>
                  <a:latin typeface="Sitka Small" panose="02000505000000020004" pitchFamily="2" charset="0"/>
                </a:rPr>
                <a:t>МГТУ им. Н.Э. Баумана</a:t>
              </a:r>
            </a:p>
          </p:txBody>
        </p:sp>
        <p:pic>
          <p:nvPicPr>
            <p:cNvPr id="22" name="Рисунок 21" descr="Изображение выглядит как фотография, синий, мужчина,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A5347577-FBCE-445D-BC7B-1852B4DC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" y="313492"/>
              <a:ext cx="620184" cy="731817"/>
            </a:xfrm>
            <a:prstGeom prst="rect">
              <a:avLst/>
            </a:prstGeom>
          </p:spPr>
        </p:pic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DCDE60-8C6E-4909-9FCF-E90BB5F08906}"/>
              </a:ext>
            </a:extLst>
          </p:cNvPr>
          <p:cNvSpPr/>
          <p:nvPr/>
        </p:nvSpPr>
        <p:spPr>
          <a:xfrm>
            <a:off x="2801366" y="4892310"/>
            <a:ext cx="49534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i="1" dirty="0">
                <a:latin typeface="Sitka Small" panose="02000505000000020004" pitchFamily="2" charset="0"/>
              </a:rPr>
              <a:t>Время работы приемной комиссии: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dirty="0">
                <a:latin typeface="Sitka Small" panose="02000505000000020004" pitchFamily="2" charset="0"/>
              </a:rPr>
              <a:t>ПН - ПТ: 10.00 – 17.00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dirty="0">
                <a:latin typeface="Sitka Small" panose="02000505000000020004" pitchFamily="2" charset="0"/>
              </a:rPr>
              <a:t>СБ:          10.00 – 14.00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dirty="0">
                <a:latin typeface="Sitka Small" panose="02000505000000020004" pitchFamily="2" charset="0"/>
              </a:rPr>
              <a:t>Тел. 8-495-586-93-35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1AC5B-5F35-4B69-A3A9-2650D2C424C0}"/>
              </a:ext>
            </a:extLst>
          </p:cNvPr>
          <p:cNvSpPr txBox="1"/>
          <p:nvPr/>
        </p:nvSpPr>
        <p:spPr>
          <a:xfrm>
            <a:off x="511937" y="1293546"/>
            <a:ext cx="111662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1D49"/>
                </a:solidFill>
                <a:latin typeface="Sitka Small" panose="02000505000000020004" pitchFamily="2" charset="0"/>
              </a:rPr>
              <a:t>Бакалавриат и специалитет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Sitka Small" panose="02000505000000020004" pitchFamily="2" charset="0"/>
              </a:rPr>
              <a:t>На месте в рамках КЦП по результатам ЕГЭ- с </a:t>
            </a:r>
            <a:r>
              <a:rPr lang="ru-RU" b="1" dirty="0">
                <a:latin typeface="Sitka Small" panose="02000505000000020004" pitchFamily="2" charset="0"/>
              </a:rPr>
              <a:t>19 июня </a:t>
            </a:r>
            <a:r>
              <a:rPr lang="ru-RU" dirty="0">
                <a:latin typeface="Sitka Small" panose="02000505000000020004" pitchFamily="2" charset="0"/>
              </a:rPr>
              <a:t>по</a:t>
            </a:r>
            <a:r>
              <a:rPr lang="ru-RU" b="1" dirty="0">
                <a:latin typeface="Sitka Small" panose="02000505000000020004" pitchFamily="2" charset="0"/>
              </a:rPr>
              <a:t> 25 июля</a:t>
            </a:r>
            <a:r>
              <a:rPr lang="ru-RU" dirty="0">
                <a:latin typeface="Sitka Small" panose="02000505000000020004" pitchFamily="2" charset="0"/>
              </a:rPr>
              <a:t>, по результатам вступительных испытаний – по </a:t>
            </a:r>
            <a:r>
              <a:rPr lang="ru-RU" b="1" dirty="0">
                <a:latin typeface="Sitka Small" panose="02000505000000020004" pitchFamily="2" charset="0"/>
              </a:rPr>
              <a:t>16 июля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Sitka Small" panose="02000505000000020004" pitchFamily="2" charset="0"/>
              </a:rPr>
              <a:t>По договорам на оказание платных образовательных услуг – с </a:t>
            </a:r>
            <a:r>
              <a:rPr lang="ru-RU" b="1" dirty="0">
                <a:latin typeface="Sitka Small" panose="02000505000000020004" pitchFamily="2" charset="0"/>
              </a:rPr>
              <a:t>19 июня </a:t>
            </a:r>
            <a:r>
              <a:rPr lang="ru-RU" dirty="0">
                <a:latin typeface="Sitka Small" panose="02000505000000020004" pitchFamily="2" charset="0"/>
              </a:rPr>
              <a:t>по </a:t>
            </a:r>
            <a:r>
              <a:rPr lang="ru-RU" b="1" dirty="0">
                <a:latin typeface="Sitka Small" panose="02000505000000020004" pitchFamily="2" charset="0"/>
              </a:rPr>
              <a:t>31 августа</a:t>
            </a:r>
          </a:p>
          <a:p>
            <a:pPr>
              <a:lnSpc>
                <a:spcPct val="150000"/>
              </a:lnSpc>
            </a:pPr>
            <a:endParaRPr lang="ru-RU" b="1" dirty="0">
              <a:latin typeface="Sitka Small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1D49"/>
                </a:solidFill>
                <a:latin typeface="Sitka Small" panose="02000505000000020004" pitchFamily="2" charset="0"/>
              </a:rPr>
              <a:t>Магистратура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Sitka Small" panose="02000505000000020004" pitchFamily="2" charset="0"/>
              </a:rPr>
              <a:t>На месте в рамках КЦП с </a:t>
            </a:r>
            <a:r>
              <a:rPr lang="ru-RU" b="1" dirty="0">
                <a:latin typeface="Sitka Small" panose="02000505000000020004" pitchFamily="2" charset="0"/>
              </a:rPr>
              <a:t>1 июля </a:t>
            </a:r>
            <a:r>
              <a:rPr lang="ru-RU" dirty="0">
                <a:latin typeface="Sitka Small" panose="02000505000000020004" pitchFamily="2" charset="0"/>
              </a:rPr>
              <a:t>по </a:t>
            </a:r>
            <a:r>
              <a:rPr lang="ru-RU" b="1" dirty="0">
                <a:latin typeface="Sitka Small" panose="02000505000000020004" pitchFamily="2" charset="0"/>
              </a:rPr>
              <a:t>1 августа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Sitka Small" panose="02000505000000020004" pitchFamily="2" charset="0"/>
              </a:rPr>
              <a:t>По договорам на оказание платных образовательных услуг – с </a:t>
            </a:r>
            <a:r>
              <a:rPr lang="ru-RU" b="1" dirty="0">
                <a:latin typeface="Sitka Small" panose="02000505000000020004" pitchFamily="2" charset="0"/>
              </a:rPr>
              <a:t>1 июля </a:t>
            </a:r>
            <a:r>
              <a:rPr lang="ru-RU" dirty="0">
                <a:latin typeface="Sitka Small" panose="02000505000000020004" pitchFamily="2" charset="0"/>
              </a:rPr>
              <a:t>по </a:t>
            </a:r>
            <a:r>
              <a:rPr lang="ru-RU" b="1" dirty="0">
                <a:latin typeface="Sitka Small" panose="02000505000000020004" pitchFamily="2" charset="0"/>
              </a:rPr>
              <a:t>27 августа</a:t>
            </a:r>
          </a:p>
        </p:txBody>
      </p:sp>
    </p:spTree>
    <p:extLst>
      <p:ext uri="{BB962C8B-B14F-4D97-AF65-F5344CB8AC3E}">
        <p14:creationId xmlns:p14="http://schemas.microsoft.com/office/powerpoint/2010/main" val="31712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251D535-8692-4E02-A734-735399DE73BE}"/>
              </a:ext>
            </a:extLst>
          </p:cNvPr>
          <p:cNvGrpSpPr/>
          <p:nvPr/>
        </p:nvGrpSpPr>
        <p:grpSpPr>
          <a:xfrm>
            <a:off x="317174" y="128010"/>
            <a:ext cx="11557652" cy="584775"/>
            <a:chOff x="317174" y="128010"/>
            <a:chExt cx="11557652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8941F1-F7CB-4547-92FF-3984DDFCCC68}"/>
                </a:ext>
              </a:extLst>
            </p:cNvPr>
            <p:cNvSpPr txBox="1"/>
            <p:nvPr/>
          </p:nvSpPr>
          <p:spPr>
            <a:xfrm>
              <a:off x="6390632" y="128010"/>
              <a:ext cx="5484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Космический факультет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6E040-8B89-4F0A-BEA6-014211E7F4B8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47898"/>
              </p:ext>
            </p:extLst>
          </p:nvPr>
        </p:nvGraphicFramePr>
        <p:xfrm>
          <a:off x="1416000" y="889234"/>
          <a:ext cx="9360000" cy="5861837"/>
        </p:xfrm>
        <a:graphic>
          <a:graphicData uri="http://schemas.openxmlformats.org/drawingml/2006/table">
            <a:tbl>
              <a:tblPr/>
              <a:tblGrid>
                <a:gridCol w="57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№</a:t>
                      </a:r>
                      <a:endParaRPr lang="ru-RU" sz="5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95" marR="28495" marT="39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E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Направление подготовки, специальность </a:t>
                      </a:r>
                      <a:endParaRPr lang="ru-RU" sz="8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495" marR="28495" marT="39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E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Шифр </a:t>
                      </a:r>
                      <a:endParaRPr lang="ru-RU" sz="8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495" marR="28495" marT="39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E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Вступительное испытание </a:t>
                      </a:r>
                      <a:endParaRPr lang="ru-RU" sz="8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495" marR="28495" marT="39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E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Мин. баллы </a:t>
                      </a:r>
                      <a:endParaRPr lang="ru-RU" sz="8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495" marR="28495" marT="39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Прикладная математика и информатика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01.03.02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Информатика и ИКТ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Физика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Информатика и вычислительная техника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09.03.01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Информатика и ИКТ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Физика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Приборостроение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12.03.01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Физика</a:t>
                      </a:r>
                      <a:endParaRPr lang="ru-RU" sz="1200" baseline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Информатика и ИКТ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Системы управления летательными аппаратами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24.05.06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Физика</a:t>
                      </a:r>
                      <a:endParaRPr lang="ru-RU" sz="1200" baseline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</a:t>
                      </a:r>
                      <a:r>
                        <a:rPr lang="ru-RU" sz="12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</a:t>
                      </a: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Информатика и ИКТ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Стандартизация и метрология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27.03.01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Физика</a:t>
                      </a:r>
                      <a:endParaRPr lang="ru-RU" sz="1200" baseline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 Информатика и ИКТ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6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Управление в технических системах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27.03.04 </a:t>
                      </a:r>
                    </a:p>
                  </a:txBody>
                  <a:tcPr marL="37994" marR="37994" marT="18998" marB="189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Физика</a:t>
                      </a:r>
                      <a:endParaRPr lang="ru-RU" sz="1200" baseline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</a:t>
                      </a:r>
                      <a:r>
                        <a:rPr lang="ru-RU" sz="12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Информатика и ИКТ 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28495" marR="28495" marT="39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37994" marR="37994" marT="18998" marB="1899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94621"/>
              </p:ext>
            </p:extLst>
          </p:nvPr>
        </p:nvGraphicFramePr>
        <p:xfrm>
          <a:off x="1416000" y="947956"/>
          <a:ext cx="9360000" cy="5623248"/>
        </p:xfrm>
        <a:graphic>
          <a:graphicData uri="http://schemas.openxmlformats.org/drawingml/2006/table">
            <a:tbl>
              <a:tblPr/>
              <a:tblGrid>
                <a:gridCol w="46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9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№</a:t>
                      </a:r>
                      <a:endParaRPr lang="ru-RU" sz="7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Направление подготовки, специальность 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Шифр 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Вступительное испытание 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Мин. баллы 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Экономика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38.03.01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Обществознание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6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Менеджмент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38.03.02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Обществознание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6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Профессиональное обучение </a:t>
                      </a:r>
                    </a:p>
                  </a:txBody>
                  <a:tcPr marL="34623" marR="34623" marT="48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44.03.04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Математика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1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Обществознание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Информатика и ИКТ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96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Лингвистика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45.03.02 </a:t>
                      </a:r>
                    </a:p>
                  </a:txBody>
                  <a:tcPr marL="46164" marR="46164" marT="23081" marB="2308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Иностранный язык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Русский язык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90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Обществознание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или Информатика и ИКТ 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46164" marR="46164" marT="23081" marB="2308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9DFDF57-C8AE-4E2E-8DD2-9F7A265E7E32}"/>
              </a:ext>
            </a:extLst>
          </p:cNvPr>
          <p:cNvGrpSpPr/>
          <p:nvPr/>
        </p:nvGrpSpPr>
        <p:grpSpPr>
          <a:xfrm>
            <a:off x="317174" y="128010"/>
            <a:ext cx="11557652" cy="584775"/>
            <a:chOff x="317174" y="128010"/>
            <a:chExt cx="115576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E19B05-4ED3-4F78-9B0C-E3F4851E0A5A}"/>
                </a:ext>
              </a:extLst>
            </p:cNvPr>
            <p:cNvSpPr txBox="1"/>
            <p:nvPr/>
          </p:nvSpPr>
          <p:spPr>
            <a:xfrm>
              <a:off x="6390632" y="128010"/>
              <a:ext cx="5484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Космический факультет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EE5E8B-1FC3-42F9-8796-100F5F9AD4C3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5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803321"/>
              </p:ext>
            </p:extLst>
          </p:nvPr>
        </p:nvGraphicFramePr>
        <p:xfrm>
          <a:off x="1416001" y="947956"/>
          <a:ext cx="9359999" cy="5832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9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548" marR="57548" marT="0" marB="0">
                    <a:solidFill>
                      <a:srgbClr val="005C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lang="ru-RU" sz="900" b="1" i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7548" marR="57548" marT="0" marB="0">
                    <a:solidFill>
                      <a:srgbClr val="005C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</a:t>
                      </a:r>
                      <a:endParaRPr lang="ru-RU" sz="9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548" marR="57548" marT="0" marB="0">
                    <a:solidFill>
                      <a:srgbClr val="005C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Вступительное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испытание</a:t>
                      </a:r>
                      <a:endParaRPr lang="ru-RU" sz="9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548" marR="57548" marT="0" marB="0">
                    <a:solidFill>
                      <a:srgbClr val="005C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Мин. баллы</a:t>
                      </a:r>
                      <a:endParaRPr lang="ru-RU" sz="9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548" marR="57548" marT="0" marB="0">
                    <a:solidFill>
                      <a:srgbClr val="005C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>
                    <a:solidFill>
                      <a:srgbClr val="D5E3CF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0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Теплоэнергетика и теплотехника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>
                    <a:solidFill>
                      <a:srgbClr val="D5E3C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13.03.01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4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Технологические машины и оборудование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15.03.02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Химическая технология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18.03.01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Химия 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 Физика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транспортных процессов</a:t>
                      </a:r>
                    </a:p>
                    <a:p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23.03.01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Наземные транспортно-технологические комплексы</a:t>
                      </a:r>
                    </a:p>
                    <a:p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23.03.02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3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технологических процессов и производств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15.03.04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Эксплуатация транспортно-технологических машин и комплексов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23.03.03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ru-RU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6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3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лесозаготовительных и деревоперерабатывающих производств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35.03.02</a:t>
                      </a:r>
                      <a:endParaRPr lang="ru-RU" sz="14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29" marR="76729" marT="38366" marB="3836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 </a:t>
                      </a:r>
                      <a:endParaRPr lang="ru-RU" sz="9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Информатика и ИКТ 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68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4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7706" marR="27706" marT="3849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941" marR="36941" marT="18471" marB="18471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582E68E-B615-4D0E-990D-BC1082B2E98D}"/>
              </a:ext>
            </a:extLst>
          </p:cNvPr>
          <p:cNvGrpSpPr/>
          <p:nvPr/>
        </p:nvGrpSpPr>
        <p:grpSpPr>
          <a:xfrm>
            <a:off x="317174" y="102843"/>
            <a:ext cx="11557653" cy="646331"/>
            <a:chOff x="317174" y="102843"/>
            <a:chExt cx="11557653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1D139F-82EF-4402-865B-31D521144CD2}"/>
                </a:ext>
              </a:extLst>
            </p:cNvPr>
            <p:cNvSpPr txBox="1"/>
            <p:nvPr/>
          </p:nvSpPr>
          <p:spPr>
            <a:xfrm>
              <a:off x="4269997" y="102843"/>
              <a:ext cx="760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Факультет лесного хозяйства, лесопромышленных технологий и садово-паркового строительства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B6511-72DC-4805-82C7-291E4F339F01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1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38837"/>
              </p:ext>
            </p:extLst>
          </p:nvPr>
        </p:nvGraphicFramePr>
        <p:xfrm>
          <a:off x="1415999" y="1295935"/>
          <a:ext cx="9360001" cy="50879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2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>
                    <a:solidFill>
                      <a:srgbClr val="0064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lang="ru-RU" sz="1200" b="1" i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9216" marR="69216" marT="0" marB="0" anchor="ctr">
                    <a:solidFill>
                      <a:srgbClr val="0064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</a:t>
                      </a:r>
                      <a:endParaRPr lang="ru-RU" sz="12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>
                    <a:solidFill>
                      <a:srgbClr val="0064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Вступительное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испытание</a:t>
                      </a:r>
                      <a:endParaRPr lang="ru-RU" sz="12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>
                    <a:solidFill>
                      <a:srgbClr val="0064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Мин. баллы</a:t>
                      </a:r>
                      <a:endParaRPr lang="ru-RU" sz="12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>
                    <a:solidFill>
                      <a:srgbClr val="006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37">
                <a:tc rowSpan="3">
                  <a:txBody>
                    <a:bodyPr/>
                    <a:lstStyle/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Экология и природопользование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05.03.06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Биология</a:t>
                      </a:r>
                    </a:p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Физика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37">
                <a:tc rowSpan="3">
                  <a:txBody>
                    <a:bodyPr/>
                    <a:lstStyle/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endParaRPr lang="ru-RU" sz="17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7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7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Лесное дело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7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35.03.01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Биология</a:t>
                      </a:r>
                    </a:p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Физика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737">
                <a:tc rowSpan="3">
                  <a:txBody>
                    <a:bodyPr/>
                    <a:lstStyle/>
                    <a:p>
                      <a:pPr algn="ctr"/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7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endParaRPr lang="ru-RU" sz="17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7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7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Ландшафтная архитектура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7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35.03.10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Биология </a:t>
                      </a:r>
                    </a:p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Физика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8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0"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язык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9216" marR="69216" marT="0" marB="0" anchor="ctr"/>
                </a:tc>
                <a:tc>
                  <a:txBody>
                    <a:bodyPr/>
                    <a:lstStyle/>
                    <a:p>
                      <a:pPr algn="ctr" defTabSz="0">
                        <a:tabLst>
                          <a:tab pos="0" algn="l"/>
                        </a:tabLst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287" marR="92287" marT="46145" marB="461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A5D4CAB-26E0-427C-864E-D29C3C0ADD66}"/>
              </a:ext>
            </a:extLst>
          </p:cNvPr>
          <p:cNvGrpSpPr/>
          <p:nvPr/>
        </p:nvGrpSpPr>
        <p:grpSpPr>
          <a:xfrm>
            <a:off x="317174" y="102843"/>
            <a:ext cx="11557653" cy="646331"/>
            <a:chOff x="317174" y="102843"/>
            <a:chExt cx="11557653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ED2DA-330B-4579-8458-A71E6DC012F5}"/>
                </a:ext>
              </a:extLst>
            </p:cNvPr>
            <p:cNvSpPr txBox="1"/>
            <p:nvPr/>
          </p:nvSpPr>
          <p:spPr>
            <a:xfrm>
              <a:off x="4269997" y="102843"/>
              <a:ext cx="760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Факультет лесного хозяйства, лесопромышленных технологий и садово-паркового строительства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D7E93D-417C-409B-A1BE-CC9DE1E7815E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60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6F7538-0749-4A93-B2BE-FE198EC5E91C}"/>
              </a:ext>
            </a:extLst>
          </p:cNvPr>
          <p:cNvSpPr txBox="1"/>
          <p:nvPr/>
        </p:nvSpPr>
        <p:spPr>
          <a:xfrm>
            <a:off x="1561751" y="355193"/>
            <a:ext cx="5360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Дополнительные баллы за</a:t>
            </a:r>
          </a:p>
          <a:p>
            <a:r>
              <a:rPr lang="ru-RU" sz="2400" b="1" dirty="0">
                <a:solidFill>
                  <a:srgbClr val="00234D"/>
                </a:solidFill>
                <a:latin typeface="Sitka Small" panose="02000505000000020004" pitchFamily="2" charset="0"/>
                <a:ea typeface="SimHei" panose="020B0503020204020204" pitchFamily="49" charset="-122"/>
              </a:rPr>
              <a:t>индивидуальные достижения</a:t>
            </a:r>
          </a:p>
        </p:txBody>
      </p:sp>
      <p:pic>
        <p:nvPicPr>
          <p:cNvPr id="13" name="Рисунок 12" descr="Медаль">
            <a:extLst>
              <a:ext uri="{FF2B5EF4-FFF2-40B4-BE49-F238E27FC236}">
                <a16:creationId xmlns:a16="http://schemas.microsoft.com/office/drawing/2014/main" id="{D8DBDEF2-5D23-4DF3-9139-CF4862403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351" y="313492"/>
            <a:ext cx="914400" cy="914400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10AAEBC-7505-4C49-9B62-C40B47273700}"/>
              </a:ext>
            </a:extLst>
          </p:cNvPr>
          <p:cNvGrpSpPr/>
          <p:nvPr/>
        </p:nvGrpSpPr>
        <p:grpSpPr>
          <a:xfrm>
            <a:off x="647351" y="1213904"/>
            <a:ext cx="11231945" cy="1015663"/>
            <a:chOff x="647351" y="1444318"/>
            <a:chExt cx="11231945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746287-FD64-48EC-8050-3B67C8B8E78C}"/>
                </a:ext>
              </a:extLst>
            </p:cNvPr>
            <p:cNvSpPr txBox="1"/>
            <p:nvPr/>
          </p:nvSpPr>
          <p:spPr>
            <a:xfrm>
              <a:off x="647351" y="1444318"/>
              <a:ext cx="17700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016549"/>
                  </a:solidFill>
                  <a:latin typeface="Sitka Small" panose="02000505000000020004" pitchFamily="2" charset="0"/>
                </a:rPr>
                <a:t>10</a:t>
              </a:r>
              <a:r>
                <a:rPr lang="ru-RU" sz="1400" dirty="0">
                  <a:latin typeface="Sitka Small" panose="02000505000000020004" pitchFamily="2" charset="0"/>
                </a:rPr>
                <a:t>баллов</a:t>
              </a:r>
              <a:endParaRPr lang="ru-RU" sz="6000" dirty="0">
                <a:solidFill>
                  <a:srgbClr val="016549"/>
                </a:solidFill>
                <a:latin typeface="Sitka Small" panose="02000505000000020004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E2BF2D-7EC5-416B-8D21-B436286FC2BE}"/>
                </a:ext>
              </a:extLst>
            </p:cNvPr>
            <p:cNvSpPr txBox="1"/>
            <p:nvPr/>
          </p:nvSpPr>
          <p:spPr>
            <a:xfrm>
              <a:off x="2718034" y="1753299"/>
              <a:ext cx="9161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наличие аттестата о среднем общем образовании с отличием или диплома о среднем профессиональном образовании с отличием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953C8D-5CD2-4301-9522-BDC004E4F900}"/>
              </a:ext>
            </a:extLst>
          </p:cNvPr>
          <p:cNvGrpSpPr/>
          <p:nvPr/>
        </p:nvGrpSpPr>
        <p:grpSpPr>
          <a:xfrm>
            <a:off x="647351" y="2179606"/>
            <a:ext cx="11231944" cy="1186577"/>
            <a:chOff x="647351" y="2750254"/>
            <a:chExt cx="11231944" cy="11865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2CF47-DD73-4F43-887A-CC4401824C8C}"/>
                </a:ext>
              </a:extLst>
            </p:cNvPr>
            <p:cNvSpPr txBox="1"/>
            <p:nvPr/>
          </p:nvSpPr>
          <p:spPr>
            <a:xfrm>
              <a:off x="2718033" y="2750254"/>
              <a:ext cx="9161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наличие статуса чемпиона и призера Олимпийских игр, Паралимпийских игр и </a:t>
              </a:r>
              <a:r>
                <a:rPr lang="ru-RU" sz="1600" dirty="0" err="1">
                  <a:latin typeface="Sitka Small" panose="02000505000000020004" pitchFamily="2" charset="0"/>
                </a:rPr>
                <a:t>Сурдлимпийских</a:t>
              </a:r>
              <a:r>
                <a:rPr lang="ru-RU" sz="1600" dirty="0">
                  <a:latin typeface="Sitka Small" panose="02000505000000020004" pitchFamily="2" charset="0"/>
                </a:rPr>
                <a:t> игр, чемпиона мира, чемпиона Европы, победителя первенства мира, первенства Европы по видам спорта, включенным в программы Олимпийских игр, Паралимпийских игр и </a:t>
              </a:r>
              <a:r>
                <a:rPr lang="ru-RU" sz="1600" dirty="0" err="1">
                  <a:latin typeface="Sitka Small" panose="02000505000000020004" pitchFamily="2" charset="0"/>
                </a:rPr>
                <a:t>Сурдлимпийских</a:t>
              </a:r>
              <a:r>
                <a:rPr lang="ru-RU" sz="1600" dirty="0">
                  <a:latin typeface="Sitka Small" panose="02000505000000020004" pitchFamily="2" charset="0"/>
                </a:rPr>
                <a:t> игр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E84FA2-B5B6-45F3-AFD2-DD89767CBA32}"/>
                </a:ext>
              </a:extLst>
            </p:cNvPr>
            <p:cNvSpPr txBox="1"/>
            <p:nvPr/>
          </p:nvSpPr>
          <p:spPr>
            <a:xfrm>
              <a:off x="647351" y="2921168"/>
              <a:ext cx="17700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016549"/>
                  </a:solidFill>
                  <a:latin typeface="Sitka Small" panose="02000505000000020004" pitchFamily="2" charset="0"/>
                </a:rPr>
                <a:t>10</a:t>
              </a:r>
              <a:r>
                <a:rPr lang="ru-RU" sz="1400" dirty="0">
                  <a:latin typeface="Sitka Small" panose="02000505000000020004" pitchFamily="2" charset="0"/>
                </a:rPr>
                <a:t>баллов</a:t>
              </a:r>
              <a:endParaRPr lang="ru-RU" sz="6000" dirty="0">
                <a:solidFill>
                  <a:srgbClr val="016549"/>
                </a:solidFill>
                <a:latin typeface="Sitka Small" panose="02000505000000020004" pitchFamily="2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18A1C00-2A8A-4226-B536-E8BAB77EC7B9}"/>
              </a:ext>
            </a:extLst>
          </p:cNvPr>
          <p:cNvGrpSpPr/>
          <p:nvPr/>
        </p:nvGrpSpPr>
        <p:grpSpPr>
          <a:xfrm>
            <a:off x="680907" y="3345505"/>
            <a:ext cx="11198388" cy="1015663"/>
            <a:chOff x="680907" y="3862208"/>
            <a:chExt cx="11198388" cy="10156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CB9B13-85C7-4CA6-8E66-A094C7A32D80}"/>
                </a:ext>
              </a:extLst>
            </p:cNvPr>
            <p:cNvSpPr txBox="1"/>
            <p:nvPr/>
          </p:nvSpPr>
          <p:spPr>
            <a:xfrm>
              <a:off x="2718033" y="4046874"/>
              <a:ext cx="9161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наличие золотого знака отличия Всероссийского физкультурно-спортивного комплекса «Готов к труду и обороне» (ГТО) и удостоверения к нему установленного образца</a:t>
              </a:r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CA6D9A82-8A3C-41B8-B1C3-99E1FD9B2D31}"/>
                </a:ext>
              </a:extLst>
            </p:cNvPr>
            <p:cNvGrpSpPr/>
            <p:nvPr/>
          </p:nvGrpSpPr>
          <p:grpSpPr>
            <a:xfrm>
              <a:off x="680907" y="3862208"/>
              <a:ext cx="1284052" cy="1015663"/>
              <a:chOff x="647351" y="3862208"/>
              <a:chExt cx="1284052" cy="101566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227DD2-3C0C-4583-814A-3AD0FD965FC3}"/>
                  </a:ext>
                </a:extLst>
              </p:cNvPr>
              <p:cNvSpPr txBox="1"/>
              <p:nvPr/>
            </p:nvSpPr>
            <p:spPr>
              <a:xfrm>
                <a:off x="647351" y="3862208"/>
                <a:ext cx="68480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16549"/>
                    </a:solidFill>
                    <a:latin typeface="Sitka Small" panose="02000505000000020004" pitchFamily="2" charset="0"/>
                  </a:rPr>
                  <a:t>4</a:t>
                </a:r>
                <a:endParaRPr lang="ru-RU" sz="6000" dirty="0">
                  <a:solidFill>
                    <a:srgbClr val="016549"/>
                  </a:solidFill>
                  <a:latin typeface="Sitka Small" panose="02000505000000020004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AE7FE7-43BC-4DFC-97E4-DC7ED3332383}"/>
                  </a:ext>
                </a:extLst>
              </p:cNvPr>
              <p:cNvSpPr txBox="1"/>
              <p:nvPr/>
            </p:nvSpPr>
            <p:spPr>
              <a:xfrm>
                <a:off x="1192098" y="4570094"/>
                <a:ext cx="739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latin typeface="Sitka Small" panose="02000505000000020004" pitchFamily="2" charset="0"/>
                  </a:rPr>
                  <a:t>балла</a:t>
                </a:r>
                <a:endParaRPr lang="ru-RU" sz="1400" dirty="0"/>
              </a:p>
            </p:txBody>
          </p:sp>
        </p:grp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F8E97D7-C8DA-44BC-9E97-BD453E0BBE82}"/>
              </a:ext>
            </a:extLst>
          </p:cNvPr>
          <p:cNvGrpSpPr/>
          <p:nvPr/>
        </p:nvGrpSpPr>
        <p:grpSpPr>
          <a:xfrm>
            <a:off x="436174" y="4340490"/>
            <a:ext cx="11443121" cy="1015663"/>
            <a:chOff x="436174" y="3923694"/>
            <a:chExt cx="11443121" cy="10156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1DBC71-0722-4558-AD47-FECE285380E1}"/>
                </a:ext>
              </a:extLst>
            </p:cNvPr>
            <p:cNvSpPr txBox="1"/>
            <p:nvPr/>
          </p:nvSpPr>
          <p:spPr>
            <a:xfrm>
              <a:off x="2718033" y="4172708"/>
              <a:ext cx="9161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победители и призеры предметных олимпиад – от 1 до 10 баллов в зависимости от уровня олимпиады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BD7CC3-5BEB-45F7-A7E2-8B2CE6B891D5}"/>
                </a:ext>
              </a:extLst>
            </p:cNvPr>
            <p:cNvSpPr txBox="1"/>
            <p:nvPr/>
          </p:nvSpPr>
          <p:spPr>
            <a:xfrm>
              <a:off x="436174" y="3923694"/>
              <a:ext cx="23182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016549"/>
                  </a:solidFill>
                  <a:latin typeface="Sitka Small" panose="02000505000000020004" pitchFamily="2" charset="0"/>
                </a:rPr>
                <a:t>1-</a:t>
              </a:r>
              <a:r>
                <a:rPr lang="ru-RU" sz="5000" dirty="0">
                  <a:solidFill>
                    <a:srgbClr val="016549"/>
                  </a:solidFill>
                  <a:latin typeface="Sitka Small" panose="02000505000000020004" pitchFamily="2" charset="0"/>
                </a:rPr>
                <a:t>10</a:t>
              </a:r>
              <a:r>
                <a:rPr lang="ru-RU" sz="1400" dirty="0">
                  <a:latin typeface="Sitka Small" panose="02000505000000020004" pitchFamily="2" charset="0"/>
                </a:rPr>
                <a:t>баллов</a:t>
              </a:r>
              <a:endParaRPr lang="ru-RU" sz="6000" dirty="0">
                <a:latin typeface="Sitka Small" panose="02000505000000020004" pitchFamily="2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18A1C00-2A8A-4226-B536-E8BAB77EC7B9}"/>
              </a:ext>
            </a:extLst>
          </p:cNvPr>
          <p:cNvGrpSpPr/>
          <p:nvPr/>
        </p:nvGrpSpPr>
        <p:grpSpPr>
          <a:xfrm>
            <a:off x="680907" y="5215278"/>
            <a:ext cx="11198388" cy="1015663"/>
            <a:chOff x="680907" y="3862208"/>
            <a:chExt cx="11198388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CB9B13-85C7-4CA6-8E66-A094C7A32D80}"/>
                </a:ext>
              </a:extLst>
            </p:cNvPr>
            <p:cNvSpPr txBox="1"/>
            <p:nvPr/>
          </p:nvSpPr>
          <p:spPr>
            <a:xfrm>
              <a:off x="2718033" y="4046874"/>
              <a:ext cx="9161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За волонтерскую (добровольческую) деятельность при наличии «Личной книжки волонтера» с суммарным временем работы не менее 100 часов</a:t>
              </a: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CA6D9A82-8A3C-41B8-B1C3-99E1FD9B2D31}"/>
                </a:ext>
              </a:extLst>
            </p:cNvPr>
            <p:cNvGrpSpPr/>
            <p:nvPr/>
          </p:nvGrpSpPr>
          <p:grpSpPr>
            <a:xfrm>
              <a:off x="680907" y="3862208"/>
              <a:ext cx="1284052" cy="1015663"/>
              <a:chOff x="647351" y="3862208"/>
              <a:chExt cx="1284052" cy="101566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227DD2-3C0C-4583-814A-3AD0FD965FC3}"/>
                  </a:ext>
                </a:extLst>
              </p:cNvPr>
              <p:cNvSpPr txBox="1"/>
              <p:nvPr/>
            </p:nvSpPr>
            <p:spPr>
              <a:xfrm>
                <a:off x="647351" y="3862208"/>
                <a:ext cx="64953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6000" dirty="0">
                    <a:solidFill>
                      <a:srgbClr val="016549"/>
                    </a:solidFill>
                    <a:latin typeface="Sitka Small" panose="02000505000000020004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AE7FE7-43BC-4DFC-97E4-DC7ED3332383}"/>
                  </a:ext>
                </a:extLst>
              </p:cNvPr>
              <p:cNvSpPr txBox="1"/>
              <p:nvPr/>
            </p:nvSpPr>
            <p:spPr>
              <a:xfrm>
                <a:off x="1192098" y="4570094"/>
                <a:ext cx="739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latin typeface="Sitka Small" panose="02000505000000020004" pitchFamily="2" charset="0"/>
                  </a:rPr>
                  <a:t>балла</a:t>
                </a:r>
                <a:endParaRPr lang="ru-RU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57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EC614-FDD4-4BA8-8940-E73763A8B0EE}"/>
              </a:ext>
            </a:extLst>
          </p:cNvPr>
          <p:cNvSpPr txBox="1"/>
          <p:nvPr/>
        </p:nvSpPr>
        <p:spPr>
          <a:xfrm>
            <a:off x="1189047" y="974572"/>
            <a:ext cx="98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Sitka Small" panose="02000505000000020004" pitchFamily="2" charset="0"/>
              </a:rPr>
              <a:t>Минимальные баллы и количество бюджетных мест на 2021г и проходные баллы 2020г: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79556"/>
              </p:ext>
            </p:extLst>
          </p:nvPr>
        </p:nvGraphicFramePr>
        <p:xfrm>
          <a:off x="1416000" y="1474709"/>
          <a:ext cx="9360000" cy="5100929"/>
        </p:xfrm>
        <a:graphic>
          <a:graphicData uri="http://schemas.openxmlformats.org/drawingml/2006/table">
            <a:tbl>
              <a:tblPr/>
              <a:tblGrid>
                <a:gridCol w="631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Направления подготовки, специальности 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Проходные баллы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в 2020 г.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D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Число бюджетных мест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  2021 г. 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Прикладная математика и информатика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Информатика и вычислительная техника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Приборостроение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в технических системах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Стандартизация и метрология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Системы управления летательными аппаратами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Профессиональное обучение  (по отраслям)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 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Менеджмент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Лингвистика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8392" marR="78392" marT="39196" marB="391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FA5145-A9EB-4133-AE5F-24F430250D77}"/>
              </a:ext>
            </a:extLst>
          </p:cNvPr>
          <p:cNvGrpSpPr/>
          <p:nvPr/>
        </p:nvGrpSpPr>
        <p:grpSpPr>
          <a:xfrm>
            <a:off x="317174" y="128010"/>
            <a:ext cx="11557652" cy="584775"/>
            <a:chOff x="317174" y="128010"/>
            <a:chExt cx="1155765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010E9A-EB1C-4239-ADC5-7BCD8A057F3C}"/>
                </a:ext>
              </a:extLst>
            </p:cNvPr>
            <p:cNvSpPr txBox="1"/>
            <p:nvPr/>
          </p:nvSpPr>
          <p:spPr>
            <a:xfrm>
              <a:off x="6390632" y="128010"/>
              <a:ext cx="54841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Космический факультет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F6F0BF-8BAA-43EE-89B1-FE198ADA75F7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00633"/>
              </p:ext>
            </p:extLst>
          </p:nvPr>
        </p:nvGraphicFramePr>
        <p:xfrm>
          <a:off x="1415999" y="1452291"/>
          <a:ext cx="9360000" cy="52104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318"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подготовки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>
                    <a:solidFill>
                      <a:srgbClr val="005E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Проходные баллы</a:t>
                      </a:r>
                    </a:p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2020 г.</a:t>
                      </a:r>
                      <a:endParaRPr lang="ru-RU" sz="1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>
                    <a:solidFill>
                      <a:srgbClr val="005E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бюджетных мест в</a:t>
                      </a:r>
                      <a:r>
                        <a:rPr lang="ru-RU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г.</a:t>
                      </a:r>
                      <a:endParaRPr lang="ru-RU" sz="1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>
                    <a:solidFill>
                      <a:srgbClr val="005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01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лесозаготовительных и деревоперерабатывающих производств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Химическая технология 	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Теплоэнергетика и теплотехника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Эксплуатация транспортно-технологических машин и комплексов</a:t>
                      </a:r>
                    </a:p>
                    <a:p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84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транспортных процессов</a:t>
                      </a:r>
                      <a:endParaRPr lang="ru-RU" sz="1200" i="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284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Наземные транспортно-технологические комплексы</a:t>
                      </a:r>
                      <a:endParaRPr lang="ru-RU" sz="1200" i="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технологических процессов и производств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Технологические машины и оборудование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</a:t>
                      </a:r>
                      <a:r>
                        <a:rPr lang="en-US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ное</a:t>
                      </a:r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дело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Ландшафтная архитектура 	</a:t>
                      </a:r>
                      <a:endParaRPr lang="ru-RU" sz="12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Экология и природопользование</a:t>
                      </a:r>
                    </a:p>
                    <a:p>
                      <a:endParaRPr lang="ru-RU" sz="1200" i="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0071" marR="70071" marT="35038" marB="35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0071" marR="70071" marT="35038" marB="3503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DDB3BF4-FD53-4CDA-B67B-AE775DF5BE49}"/>
              </a:ext>
            </a:extLst>
          </p:cNvPr>
          <p:cNvGrpSpPr/>
          <p:nvPr/>
        </p:nvGrpSpPr>
        <p:grpSpPr>
          <a:xfrm>
            <a:off x="317174" y="102843"/>
            <a:ext cx="11557653" cy="646331"/>
            <a:chOff x="317174" y="102843"/>
            <a:chExt cx="11557653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5BEF09-181B-41C4-88C0-B2FD927288F0}"/>
                </a:ext>
              </a:extLst>
            </p:cNvPr>
            <p:cNvSpPr txBox="1"/>
            <p:nvPr/>
          </p:nvSpPr>
          <p:spPr>
            <a:xfrm>
              <a:off x="4269997" y="102843"/>
              <a:ext cx="760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Факультет лесного хозяйства, лесопромышленных технологий и садово-паркового строительства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D13139-F551-4E11-992A-73F571D74B29}"/>
                </a:ext>
              </a:extLst>
            </p:cNvPr>
            <p:cNvSpPr txBox="1"/>
            <p:nvPr/>
          </p:nvSpPr>
          <p:spPr>
            <a:xfrm>
              <a:off x="317174" y="289592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A2E3A8-8FC7-49D8-AFC4-0196EA7E7776}"/>
              </a:ext>
            </a:extLst>
          </p:cNvPr>
          <p:cNvSpPr txBox="1"/>
          <p:nvPr/>
        </p:nvSpPr>
        <p:spPr>
          <a:xfrm>
            <a:off x="1189047" y="974572"/>
            <a:ext cx="98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Sitka Small" panose="02000505000000020004" pitchFamily="2" charset="0"/>
              </a:rPr>
              <a:t>Минимальные баллы и количество бюджетных мест на 2021г и проходные баллы 2020г:</a:t>
            </a:r>
          </a:p>
        </p:txBody>
      </p:sp>
    </p:spTree>
    <p:extLst>
      <p:ext uri="{BB962C8B-B14F-4D97-AF65-F5344CB8AC3E}">
        <p14:creationId xmlns:p14="http://schemas.microsoft.com/office/powerpoint/2010/main" val="395666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53ED07-56BD-4D0B-A7D7-ADB19AAC69F9}"/>
              </a:ext>
            </a:extLst>
          </p:cNvPr>
          <p:cNvGrpSpPr/>
          <p:nvPr/>
        </p:nvGrpSpPr>
        <p:grpSpPr>
          <a:xfrm>
            <a:off x="5800197" y="229151"/>
            <a:ext cx="6149440" cy="845968"/>
            <a:chOff x="5733522" y="173150"/>
            <a:chExt cx="6149440" cy="845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A492C5-2658-4850-AE5C-285B25C6DCCF}"/>
                </a:ext>
              </a:extLst>
            </p:cNvPr>
            <p:cNvSpPr txBox="1"/>
            <p:nvPr/>
          </p:nvSpPr>
          <p:spPr>
            <a:xfrm>
              <a:off x="5733522" y="372787"/>
              <a:ext cx="6149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Космический факультет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A7BC55-7C70-4C77-81C6-98477C5E2D27}"/>
                </a:ext>
              </a:extLst>
            </p:cNvPr>
            <p:cNvSpPr txBox="1"/>
            <p:nvPr/>
          </p:nvSpPr>
          <p:spPr>
            <a:xfrm>
              <a:off x="8102594" y="173150"/>
              <a:ext cx="3764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Мытищинский филиал МГТУ им. Н.</a:t>
              </a:r>
              <a:r>
                <a:rPr lang="en-US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 </a:t>
              </a:r>
              <a:r>
                <a:rPr lang="ru-RU" sz="1100" dirty="0">
                  <a:solidFill>
                    <a:schemeClr val="bg1"/>
                  </a:solidFill>
                  <a:latin typeface="Sitka Small" panose="02000505000000020004" pitchFamily="2" charset="0"/>
                </a:rPr>
                <a:t>Э. Баумана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BE37DB-8342-474A-8CAE-1DF5E0926AE1}"/>
              </a:ext>
            </a:extLst>
          </p:cNvPr>
          <p:cNvSpPr txBox="1"/>
          <p:nvPr/>
        </p:nvSpPr>
        <p:spPr>
          <a:xfrm rot="16200000">
            <a:off x="-1337445" y="3753013"/>
            <a:ext cx="406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itka Small" panose="02000505000000020004" pitchFamily="2" charset="0"/>
              </a:rPr>
              <a:t>МАГИСТРАТУРА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0CCD-7D2E-4432-8CED-1AF809DBB8F5}"/>
              </a:ext>
            </a:extLst>
          </p:cNvPr>
          <p:cNvSpPr txBox="1"/>
          <p:nvPr/>
        </p:nvSpPr>
        <p:spPr>
          <a:xfrm>
            <a:off x="1647295" y="1572193"/>
            <a:ext cx="730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Sitka Small" panose="02000505000000020004" pitchFamily="2" charset="0"/>
              </a:rPr>
              <a:t>Конкурс в 2020г. и количество бюджетных мест в 2021г.: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87C9C94-6FE8-43AE-972A-2F988BE745AA}"/>
              </a:ext>
            </a:extLst>
          </p:cNvPr>
          <p:cNvGrpSpPr/>
          <p:nvPr/>
        </p:nvGrpSpPr>
        <p:grpSpPr>
          <a:xfrm>
            <a:off x="1647295" y="1995565"/>
            <a:ext cx="10058910" cy="738664"/>
            <a:chOff x="542415" y="2062616"/>
            <a:chExt cx="10916161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2CABED-FF78-414B-9113-05CB057D0DEF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itka Small" panose="02000505000000020004" pitchFamily="2" charset="0"/>
                </a:rPr>
                <a:t>1. </a:t>
              </a:r>
              <a:r>
                <a:rPr lang="ru-RU" sz="2000" b="1" dirty="0">
                  <a:latin typeface="Sitka Small" panose="02000505000000020004" pitchFamily="2" charset="0"/>
                </a:rPr>
                <a:t>Прикладная математика и информатика</a:t>
              </a:r>
              <a:r>
                <a:rPr lang="en-US" sz="2000" b="1" dirty="0">
                  <a:latin typeface="Sitka Small" panose="02000505000000020004" pitchFamily="2" charset="0"/>
                </a:rPr>
                <a:t> (01.0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.02)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6945E-C2C5-4791-974C-E79BC8FC9A51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1.1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6</a:t>
              </a: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1870536-7853-48A2-80B0-B0EF172448F5}"/>
              </a:ext>
            </a:extLst>
          </p:cNvPr>
          <p:cNvGrpSpPr/>
          <p:nvPr/>
        </p:nvGrpSpPr>
        <p:grpSpPr>
          <a:xfrm>
            <a:off x="1647290" y="2788269"/>
            <a:ext cx="10058910" cy="738664"/>
            <a:chOff x="542415" y="2062616"/>
            <a:chExt cx="10916161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4A7B6-1735-4314-84DD-DD64D3EAC1D0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2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Информатика и вычислительная техника</a:t>
              </a:r>
              <a:r>
                <a:rPr lang="en-US" sz="2000" b="1" dirty="0">
                  <a:latin typeface="Sitka Small" panose="02000505000000020004" pitchFamily="2" charset="0"/>
                </a:rPr>
                <a:t> (09.0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.01)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CA07B9-C8F3-478B-B0B7-742231456BCC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en-US" sz="1600" b="1" i="1" dirty="0">
                  <a:latin typeface="Sitka Small" panose="02000505000000020004" pitchFamily="2" charset="0"/>
                </a:rPr>
                <a:t>2.0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en-US" sz="1600" b="1" i="1" dirty="0">
                  <a:latin typeface="Sitka Small" panose="02000505000000020004" pitchFamily="2" charset="0"/>
                </a:rPr>
                <a:t>11</a:t>
              </a:r>
              <a:endParaRPr lang="ru-RU" sz="1600" b="1" i="1" dirty="0">
                <a:latin typeface="Sitka Small" panose="02000505000000020004" pitchFamily="2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960D80B-0B0A-4A86-BA58-1152E2A8A5B6}"/>
              </a:ext>
            </a:extLst>
          </p:cNvPr>
          <p:cNvGrpSpPr/>
          <p:nvPr/>
        </p:nvGrpSpPr>
        <p:grpSpPr>
          <a:xfrm>
            <a:off x="1647290" y="3580973"/>
            <a:ext cx="10058910" cy="738664"/>
            <a:chOff x="542415" y="2062616"/>
            <a:chExt cx="10916161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DDADCF-C6BA-462F-A41C-B893805299BC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3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Приборостроение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12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1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2A18E-A593-4D3B-B115-F0F8B97C5E4F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1.6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6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A6D1D3D-B5F8-4AA9-84F2-D8CA3EF767AB}"/>
              </a:ext>
            </a:extLst>
          </p:cNvPr>
          <p:cNvGrpSpPr/>
          <p:nvPr/>
        </p:nvGrpSpPr>
        <p:grpSpPr>
          <a:xfrm>
            <a:off x="1647285" y="4373677"/>
            <a:ext cx="10058910" cy="738664"/>
            <a:chOff x="542415" y="2062616"/>
            <a:chExt cx="10916161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241D3B-7C53-4E28-82D8-87F04E36D312}"/>
                </a:ext>
              </a:extLst>
            </p:cNvPr>
            <p:cNvSpPr txBox="1"/>
            <p:nvPr/>
          </p:nvSpPr>
          <p:spPr>
            <a:xfrm>
              <a:off x="542419" y="2062616"/>
              <a:ext cx="10916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 </a:t>
              </a:r>
              <a:r>
                <a:rPr lang="ru-RU" sz="2000" b="1" dirty="0">
                  <a:latin typeface="Sitka Small" panose="02000505000000020004" pitchFamily="2" charset="0"/>
                </a:rPr>
                <a:t>Управление в технических системах</a:t>
              </a:r>
              <a:r>
                <a:rPr lang="en-US" sz="2000" b="1" dirty="0">
                  <a:latin typeface="Sitka Small" panose="02000505000000020004" pitchFamily="2" charset="0"/>
                </a:rPr>
                <a:t> (</a:t>
              </a:r>
              <a:r>
                <a:rPr lang="ru-RU" sz="2000" b="1" dirty="0">
                  <a:latin typeface="Sitka Small" panose="02000505000000020004" pitchFamily="2" charset="0"/>
                </a:rPr>
                <a:t>27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.0</a:t>
              </a:r>
              <a:r>
                <a:rPr lang="ru-RU" sz="2000" b="1" dirty="0">
                  <a:latin typeface="Sitka Small" panose="02000505000000020004" pitchFamily="2" charset="0"/>
                </a:rPr>
                <a:t>4</a:t>
              </a:r>
              <a:r>
                <a:rPr lang="en-US" sz="2000" b="1" dirty="0">
                  <a:latin typeface="Sitka Small" panose="02000505000000020004" pitchFamily="2" charset="0"/>
                </a:rPr>
                <a:t>)</a:t>
              </a:r>
              <a:endParaRPr lang="ru-RU" sz="2000" b="1" dirty="0">
                <a:latin typeface="Sitka Small" panose="0200050500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700E8-990B-4086-94E1-714B4C4A4075}"/>
                </a:ext>
              </a:extLst>
            </p:cNvPr>
            <p:cNvSpPr txBox="1"/>
            <p:nvPr/>
          </p:nvSpPr>
          <p:spPr>
            <a:xfrm>
              <a:off x="542415" y="2462726"/>
              <a:ext cx="10916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Sitka Small" panose="02000505000000020004" pitchFamily="2" charset="0"/>
                </a:rPr>
                <a:t>Конкурс: </a:t>
              </a:r>
              <a:r>
                <a:rPr lang="ru-RU" sz="1600" b="1" i="1" dirty="0">
                  <a:latin typeface="Sitka Small" panose="02000505000000020004" pitchFamily="2" charset="0"/>
                </a:rPr>
                <a:t>1.1</a:t>
              </a:r>
              <a:r>
                <a:rPr lang="ru-RU" sz="1600" dirty="0">
                  <a:latin typeface="Sitka Small" panose="02000505000000020004" pitchFamily="2" charset="0"/>
                </a:rPr>
                <a:t>, бюджетных мест: </a:t>
              </a:r>
              <a:r>
                <a:rPr lang="ru-RU" sz="1600" b="1" i="1" dirty="0">
                  <a:latin typeface="Sitka Small" panose="02000505000000020004" pitchFamily="2" charset="0"/>
                </a:rPr>
                <a:t>7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9190BE-2FDA-4197-84EC-15C035A0164C}"/>
              </a:ext>
            </a:extLst>
          </p:cNvPr>
          <p:cNvSpPr txBox="1"/>
          <p:nvPr/>
        </p:nvSpPr>
        <p:spPr>
          <a:xfrm>
            <a:off x="1647284" y="5166381"/>
            <a:ext cx="100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5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Экономика</a:t>
            </a:r>
            <a:r>
              <a:rPr lang="en-US" sz="2000" b="1" dirty="0">
                <a:latin typeface="Sitka Small" panose="02000505000000020004" pitchFamily="2" charset="0"/>
              </a:rPr>
              <a:t> (</a:t>
            </a:r>
            <a:r>
              <a:rPr lang="ru-RU" sz="2000" b="1" dirty="0">
                <a:latin typeface="Sitka Small" panose="02000505000000020004" pitchFamily="2" charset="0"/>
              </a:rPr>
              <a:t>38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1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B890A-B137-4660-A5D4-EFA7E4A622A0}"/>
              </a:ext>
            </a:extLst>
          </p:cNvPr>
          <p:cNvSpPr txBox="1"/>
          <p:nvPr/>
        </p:nvSpPr>
        <p:spPr>
          <a:xfrm>
            <a:off x="1647284" y="5620531"/>
            <a:ext cx="100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6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Менеджмент</a:t>
            </a:r>
            <a:r>
              <a:rPr lang="en-US" sz="2000" b="1" dirty="0">
                <a:latin typeface="Sitka Small" panose="02000505000000020004" pitchFamily="2" charset="0"/>
              </a:rPr>
              <a:t> (</a:t>
            </a:r>
            <a:r>
              <a:rPr lang="ru-RU" sz="2000" b="1" dirty="0">
                <a:latin typeface="Sitka Small" panose="02000505000000020004" pitchFamily="2" charset="0"/>
              </a:rPr>
              <a:t>38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2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1A0B4-6634-451A-B9EB-838C0B844074}"/>
              </a:ext>
            </a:extLst>
          </p:cNvPr>
          <p:cNvSpPr txBox="1"/>
          <p:nvPr/>
        </p:nvSpPr>
        <p:spPr>
          <a:xfrm>
            <a:off x="1647284" y="6074678"/>
            <a:ext cx="100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itka Small" panose="02000505000000020004" pitchFamily="2" charset="0"/>
              </a:rPr>
              <a:t>7</a:t>
            </a:r>
            <a:r>
              <a:rPr lang="en-US" sz="2000" b="1" dirty="0">
                <a:latin typeface="Sitka Small" panose="02000505000000020004" pitchFamily="2" charset="0"/>
              </a:rPr>
              <a:t>. </a:t>
            </a:r>
            <a:r>
              <a:rPr lang="ru-RU" sz="2000" b="1" dirty="0">
                <a:latin typeface="Sitka Small" panose="02000505000000020004" pitchFamily="2" charset="0"/>
              </a:rPr>
              <a:t>Профессиональное обучение (по отраслям)</a:t>
            </a:r>
            <a:r>
              <a:rPr lang="en-US" sz="2000" b="1" dirty="0">
                <a:latin typeface="Sitka Small" panose="02000505000000020004" pitchFamily="2" charset="0"/>
              </a:rPr>
              <a:t> (</a:t>
            </a:r>
            <a:r>
              <a:rPr lang="ru-RU" sz="2000" b="1" dirty="0">
                <a:latin typeface="Sitka Small" panose="02000505000000020004" pitchFamily="2" charset="0"/>
              </a:rPr>
              <a:t>44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.0</a:t>
            </a:r>
            <a:r>
              <a:rPr lang="ru-RU" sz="2000" b="1" dirty="0">
                <a:latin typeface="Sitka Small" panose="02000505000000020004" pitchFamily="2" charset="0"/>
              </a:rPr>
              <a:t>4</a:t>
            </a:r>
            <a:r>
              <a:rPr lang="en-US" sz="2000" b="1" dirty="0">
                <a:latin typeface="Sitka Small" panose="02000505000000020004" pitchFamily="2" charset="0"/>
              </a:rPr>
              <a:t>)</a:t>
            </a:r>
            <a:endParaRPr lang="ru-RU" sz="2000" b="1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8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1570</Words>
  <Application>Microsoft Office PowerPoint</Application>
  <PresentationFormat>Широкоэкранный</PresentationFormat>
  <Paragraphs>457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Sitka Small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Пиксаев</dc:creator>
  <cp:lastModifiedBy>Андрей</cp:lastModifiedBy>
  <cp:revision>82</cp:revision>
  <dcterms:created xsi:type="dcterms:W3CDTF">2020-05-03T18:12:48Z</dcterms:created>
  <dcterms:modified xsi:type="dcterms:W3CDTF">2020-11-26T15:15:11Z</dcterms:modified>
</cp:coreProperties>
</file>