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</p:sldIdLst>
  <p:sldSz cx="9144000" cy="6858000" type="screen4x3"/>
  <p:notesSz cx="6858000" cy="9144000"/>
  <p:defaultTextStyle>
    <a:defPPr>
      <a:defRPr lang="de-A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B71"/>
    <a:srgbClr val="008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AT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AT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Textmasterformate durch Klicken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AT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EEA48D-D664-4FC9-87DD-D0EAD35FC3BE}" type="slidenum">
              <a:rPr lang="de-AT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21025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1446213"/>
            <a:ext cx="7272338" cy="863600"/>
          </a:xfrm>
        </p:spPr>
        <p:txBody>
          <a:bodyPr wrap="square" lIns="0" tIns="0" rIns="0" bIns="0" anchor="t"/>
          <a:lstStyle>
            <a:lvl1pPr>
              <a:defRPr sz="400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3138" y="2492375"/>
            <a:ext cx="2951162" cy="792163"/>
          </a:xfrm>
        </p:spPr>
        <p:txBody>
          <a:bodyPr lIns="0" tIns="0" rIns="0" bIns="0"/>
          <a:lstStyle>
            <a:lvl1pPr marL="0" indent="0">
              <a:buFont typeface="Wingdings" pitchFamily="2" charset="2"/>
              <a:buNone/>
              <a:defRPr sz="160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/>
          </a:p>
          <a:p>
            <a:fld id="{4838526B-C315-4B56-BBF4-5AE9FCD65E21}" type="slidenum">
              <a:rPr lang="de-AT" sz="800">
                <a:solidFill>
                  <a:schemeClr val="bg1"/>
                </a:solidFill>
              </a:rPr>
              <a:pPr/>
              <a:t>‹Nr.›</a:t>
            </a:fld>
            <a:endParaRPr lang="de-AT" sz="800">
              <a:solidFill>
                <a:schemeClr val="bg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26B71"/>
                </a:solidFill>
              </a:defRPr>
            </a:lvl1pPr>
          </a:lstStyle>
          <a:p>
            <a:endParaRPr lang="de-AT"/>
          </a:p>
          <a:p>
            <a:r>
              <a:rPr lang="de-AT">
                <a:solidFill>
                  <a:schemeClr val="bg1"/>
                </a:solidFill>
              </a:rPr>
              <a:t>© 2010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69642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02400" y="908050"/>
            <a:ext cx="1963738" cy="51117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11188" y="908050"/>
            <a:ext cx="5738812" cy="51117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/>
          </a:p>
          <a:p>
            <a:fld id="{05A62121-A759-424F-8E68-F0FC44B7BD30}" type="slidenum">
              <a:rPr lang="de-AT" sz="800">
                <a:solidFill>
                  <a:schemeClr val="bg1"/>
                </a:solidFill>
              </a:rPr>
              <a:pPr/>
              <a:t>‹Nr.›</a:t>
            </a:fld>
            <a:endParaRPr lang="de-AT" sz="800">
              <a:solidFill>
                <a:schemeClr val="bg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26B71"/>
                </a:solidFill>
              </a:defRPr>
            </a:lvl1pPr>
          </a:lstStyle>
          <a:p>
            <a:endParaRPr lang="de-AT"/>
          </a:p>
          <a:p>
            <a:r>
              <a:rPr lang="de-AT">
                <a:solidFill>
                  <a:schemeClr val="bg1"/>
                </a:solidFill>
              </a:rPr>
              <a:t>© 2010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107820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/>
          </a:p>
          <a:p>
            <a:fld id="{8D44F551-4B48-4C68-B1F2-446BA24BC10D}" type="slidenum">
              <a:rPr lang="de-AT" sz="800">
                <a:solidFill>
                  <a:schemeClr val="bg1"/>
                </a:solidFill>
              </a:rPr>
              <a:pPr/>
              <a:t>‹Nr.›</a:t>
            </a:fld>
            <a:endParaRPr lang="de-AT" sz="800">
              <a:solidFill>
                <a:schemeClr val="bg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26B71"/>
                </a:solidFill>
              </a:defRPr>
            </a:lvl1pPr>
          </a:lstStyle>
          <a:p>
            <a:endParaRPr lang="de-AT"/>
          </a:p>
          <a:p>
            <a:r>
              <a:rPr lang="de-AT">
                <a:solidFill>
                  <a:schemeClr val="bg1"/>
                </a:solidFill>
              </a:rPr>
              <a:t>© 2010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162833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/>
          </a:p>
          <a:p>
            <a:fld id="{17D1E1CE-3E7C-49FF-853B-EC09E6433238}" type="slidenum">
              <a:rPr lang="de-AT" sz="800">
                <a:solidFill>
                  <a:schemeClr val="bg1"/>
                </a:solidFill>
              </a:rPr>
              <a:pPr/>
              <a:t>‹Nr.›</a:t>
            </a:fld>
            <a:endParaRPr lang="de-AT" sz="800">
              <a:solidFill>
                <a:schemeClr val="bg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26B71"/>
                </a:solidFill>
              </a:defRPr>
            </a:lvl1pPr>
          </a:lstStyle>
          <a:p>
            <a:endParaRPr lang="de-AT"/>
          </a:p>
          <a:p>
            <a:r>
              <a:rPr lang="de-AT">
                <a:solidFill>
                  <a:schemeClr val="bg1"/>
                </a:solidFill>
              </a:rPr>
              <a:t>© 2010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148653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17538" y="1844675"/>
            <a:ext cx="3848100" cy="4175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8038" y="1844675"/>
            <a:ext cx="3848100" cy="4175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/>
          </a:p>
          <a:p>
            <a:fld id="{0F528CD9-0610-43A9-9113-847F0C577F09}" type="slidenum">
              <a:rPr lang="de-AT" sz="800">
                <a:solidFill>
                  <a:schemeClr val="bg1"/>
                </a:solidFill>
              </a:rPr>
              <a:pPr/>
              <a:t>‹Nr.›</a:t>
            </a:fld>
            <a:endParaRPr lang="de-AT" sz="800">
              <a:solidFill>
                <a:schemeClr val="bg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26B71"/>
                </a:solidFill>
              </a:defRPr>
            </a:lvl1pPr>
          </a:lstStyle>
          <a:p>
            <a:endParaRPr lang="de-AT"/>
          </a:p>
          <a:p>
            <a:r>
              <a:rPr lang="de-AT">
                <a:solidFill>
                  <a:schemeClr val="bg1"/>
                </a:solidFill>
              </a:rPr>
              <a:t>© 2010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291524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/>
          </a:p>
          <a:p>
            <a:fld id="{4E7492E7-44E2-400F-8839-785F07BDAAC0}" type="slidenum">
              <a:rPr lang="de-AT" sz="800">
                <a:solidFill>
                  <a:schemeClr val="bg1"/>
                </a:solidFill>
              </a:rPr>
              <a:pPr/>
              <a:t>‹Nr.›</a:t>
            </a:fld>
            <a:endParaRPr lang="de-AT" sz="800">
              <a:solidFill>
                <a:schemeClr val="bg1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26B71"/>
                </a:solidFill>
              </a:defRPr>
            </a:lvl1pPr>
          </a:lstStyle>
          <a:p>
            <a:endParaRPr lang="de-AT"/>
          </a:p>
          <a:p>
            <a:r>
              <a:rPr lang="de-AT">
                <a:solidFill>
                  <a:schemeClr val="bg1"/>
                </a:solidFill>
              </a:rPr>
              <a:t>© 2010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374274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/>
          </a:p>
          <a:p>
            <a:fld id="{98FB2FC3-29DC-4962-9B1E-C9DCDF023B3F}" type="slidenum">
              <a:rPr lang="de-AT" sz="800">
                <a:solidFill>
                  <a:schemeClr val="bg1"/>
                </a:solidFill>
              </a:rPr>
              <a:pPr/>
              <a:t>‹Nr.›</a:t>
            </a:fld>
            <a:endParaRPr lang="de-AT" sz="800">
              <a:solidFill>
                <a:schemeClr val="bg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26B71"/>
                </a:solidFill>
              </a:defRPr>
            </a:lvl1pPr>
          </a:lstStyle>
          <a:p>
            <a:endParaRPr lang="de-AT"/>
          </a:p>
          <a:p>
            <a:r>
              <a:rPr lang="de-AT">
                <a:solidFill>
                  <a:schemeClr val="bg1"/>
                </a:solidFill>
              </a:rPr>
              <a:t>© 2010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374366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/>
          </a:p>
          <a:p>
            <a:fld id="{174C0172-989F-43F4-A044-4254FB4A2885}" type="slidenum">
              <a:rPr lang="de-AT" sz="800">
                <a:solidFill>
                  <a:schemeClr val="bg1"/>
                </a:solidFill>
              </a:rPr>
              <a:pPr/>
              <a:t>‹Nr.›</a:t>
            </a:fld>
            <a:endParaRPr lang="de-AT" sz="800">
              <a:solidFill>
                <a:schemeClr val="bg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26B71"/>
                </a:solidFill>
              </a:defRPr>
            </a:lvl1pPr>
          </a:lstStyle>
          <a:p>
            <a:endParaRPr lang="de-AT"/>
          </a:p>
          <a:p>
            <a:r>
              <a:rPr lang="de-AT">
                <a:solidFill>
                  <a:schemeClr val="bg1"/>
                </a:solidFill>
              </a:rPr>
              <a:t>© 2010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335374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/>
          </a:p>
          <a:p>
            <a:fld id="{C2AA08FB-159F-4F2F-A9D2-AC257593F41C}" type="slidenum">
              <a:rPr lang="de-AT" sz="800">
                <a:solidFill>
                  <a:schemeClr val="bg1"/>
                </a:solidFill>
              </a:rPr>
              <a:pPr/>
              <a:t>‹Nr.›</a:t>
            </a:fld>
            <a:endParaRPr lang="de-AT" sz="800">
              <a:solidFill>
                <a:schemeClr val="bg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26B71"/>
                </a:solidFill>
              </a:defRPr>
            </a:lvl1pPr>
          </a:lstStyle>
          <a:p>
            <a:endParaRPr lang="de-AT"/>
          </a:p>
          <a:p>
            <a:r>
              <a:rPr lang="de-AT">
                <a:solidFill>
                  <a:schemeClr val="bg1"/>
                </a:solidFill>
              </a:rPr>
              <a:t>© 2010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183237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/>
          </a:p>
          <a:p>
            <a:fld id="{34C51F92-9640-43FB-88B3-42ADE1E6F88C}" type="slidenum">
              <a:rPr lang="de-AT" sz="800">
                <a:solidFill>
                  <a:schemeClr val="bg1"/>
                </a:solidFill>
              </a:rPr>
              <a:pPr/>
              <a:t>‹Nr.›</a:t>
            </a:fld>
            <a:endParaRPr lang="de-AT" sz="800">
              <a:solidFill>
                <a:schemeClr val="bg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26B71"/>
                </a:solidFill>
              </a:defRPr>
            </a:lvl1pPr>
          </a:lstStyle>
          <a:p>
            <a:endParaRPr lang="de-AT"/>
          </a:p>
          <a:p>
            <a:r>
              <a:rPr lang="de-AT">
                <a:solidFill>
                  <a:schemeClr val="bg1"/>
                </a:solidFill>
              </a:rPr>
              <a:t>© 2010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81577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908050"/>
            <a:ext cx="78486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Titelmasterformat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844675"/>
            <a:ext cx="7848600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Textmasterformate durch Klicken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0788" y="623728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de-AT" sz="1000">
              <a:solidFill>
                <a:schemeClr val="tx1"/>
              </a:solidFill>
            </a:endParaRPr>
          </a:p>
          <a:p>
            <a:fld id="{494D74C5-D0D6-45E8-8D14-9C612A782BCE}" type="slidenum">
              <a:rPr lang="de-AT"/>
              <a:pPr/>
              <a:t>‹Nr.›</a:t>
            </a:fld>
            <a:endParaRPr lang="de-A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4213" y="6237288"/>
            <a:ext cx="50403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endParaRPr lang="de-AT">
              <a:solidFill>
                <a:srgbClr val="626B71"/>
              </a:solidFill>
            </a:endParaRPr>
          </a:p>
          <a:p>
            <a:r>
              <a:rPr lang="de-AT"/>
              <a:t>© 2010 FH Technikum Wien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§"/>
        <a:defRPr sz="2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Arial" charset="0"/>
        <a:buChar char="–"/>
        <a:defRPr sz="20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§"/>
        <a:defRPr>
          <a:solidFill>
            <a:schemeClr val="bg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Arial" charset="0"/>
        <a:buChar char="–"/>
        <a:defRPr sz="16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Arial" charset="0"/>
        <a:buChar char="»"/>
        <a:defRPr sz="1600">
          <a:solidFill>
            <a:schemeClr val="bg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Arial" charset="0"/>
        <a:buChar char="»"/>
        <a:defRPr sz="1600">
          <a:solidFill>
            <a:schemeClr val="bg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Arial" charset="0"/>
        <a:buChar char="»"/>
        <a:defRPr sz="1600">
          <a:solidFill>
            <a:schemeClr val="bg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Arial" charset="0"/>
        <a:buChar char="»"/>
        <a:defRPr sz="1600">
          <a:solidFill>
            <a:schemeClr val="bg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Arial" charset="0"/>
        <a:buChar char="»"/>
        <a:defRPr sz="1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1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SAM – Projekt </a:t>
            </a:r>
            <a:r>
              <a:rPr lang="de-DE" dirty="0" err="1" smtClean="0"/>
              <a:t>Alcatraz</a:t>
            </a:r>
            <a:endParaRPr lang="de-DE" dirty="0"/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973138" y="2348880"/>
            <a:ext cx="2951162" cy="792163"/>
          </a:xfrm>
        </p:spPr>
        <p:txBody>
          <a:bodyPr/>
          <a:lstStyle/>
          <a:p>
            <a:r>
              <a:rPr lang="de-AT" i="1" dirty="0" err="1" smtClean="0">
                <a:solidFill>
                  <a:schemeClr val="bg1"/>
                </a:solidFill>
              </a:rPr>
              <a:t>Fossati</a:t>
            </a:r>
            <a:r>
              <a:rPr lang="de-AT" i="1" dirty="0" smtClean="0">
                <a:solidFill>
                  <a:schemeClr val="bg1"/>
                </a:solidFill>
              </a:rPr>
              <a:t> Christian</a:t>
            </a:r>
          </a:p>
          <a:p>
            <a:r>
              <a:rPr lang="de-AT" i="1" dirty="0" smtClean="0">
                <a:solidFill>
                  <a:schemeClr val="bg1"/>
                </a:solidFill>
              </a:rPr>
              <a:t>Schramek Stefan</a:t>
            </a:r>
          </a:p>
          <a:p>
            <a:r>
              <a:rPr lang="de-AT" i="1" dirty="0" smtClean="0">
                <a:solidFill>
                  <a:schemeClr val="bg1"/>
                </a:solidFill>
              </a:rPr>
              <a:t>Strobl Michael</a:t>
            </a:r>
          </a:p>
          <a:p>
            <a:r>
              <a:rPr lang="de-AT" i="1" dirty="0" smtClean="0">
                <a:solidFill>
                  <a:schemeClr val="bg1"/>
                </a:solidFill>
              </a:rPr>
              <a:t>Vogel Sebastian</a:t>
            </a:r>
          </a:p>
          <a:p>
            <a:r>
              <a:rPr lang="de-AT" i="1" dirty="0" smtClean="0">
                <a:solidFill>
                  <a:schemeClr val="bg1"/>
                </a:solidFill>
              </a:rPr>
              <a:t>Zornig Jürgen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/>
          </a:p>
          <a:p>
            <a:fld id="{ED93061F-5CDA-4B91-A657-AE8FC64C1E2F}" type="slidenum">
              <a:rPr lang="de-AT" sz="800">
                <a:solidFill>
                  <a:schemeClr val="bg1"/>
                </a:solidFill>
              </a:rPr>
              <a:pPr/>
              <a:t>2</a:t>
            </a:fld>
            <a:endParaRPr lang="de-AT" sz="800">
              <a:solidFill>
                <a:schemeClr val="bg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>
                <a:solidFill>
                  <a:schemeClr val="bg1"/>
                </a:solidFill>
              </a:rPr>
              <a:t>© </a:t>
            </a:r>
            <a:r>
              <a:rPr lang="de-AT" dirty="0" smtClean="0">
                <a:solidFill>
                  <a:schemeClr val="bg1"/>
                </a:solidFill>
              </a:rPr>
              <a:t>2011 </a:t>
            </a:r>
            <a:r>
              <a:rPr lang="de-AT" dirty="0">
                <a:solidFill>
                  <a:schemeClr val="bg1"/>
                </a:solidFill>
              </a:rPr>
              <a:t>FH Technikum Wien</a:t>
            </a:r>
          </a:p>
        </p:txBody>
      </p:sp>
      <p:sp>
        <p:nvSpPr>
          <p:cNvPr id="14" name="Titel 1"/>
          <p:cNvSpPr txBox="1">
            <a:spLocks/>
          </p:cNvSpPr>
          <p:nvPr/>
        </p:nvSpPr>
        <p:spPr bwMode="auto">
          <a:xfrm>
            <a:off x="395536" y="404664"/>
            <a:ext cx="78486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AT" smtClean="0"/>
              <a:t>Architektur</a:t>
            </a:r>
            <a:endParaRPr lang="de-AT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981840"/>
              </p:ext>
            </p:extLst>
          </p:nvPr>
        </p:nvGraphicFramePr>
        <p:xfrm>
          <a:off x="827584" y="949675"/>
          <a:ext cx="8618525" cy="5359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5" name="Visio" r:id="rId3" imgW="11102464" imgH="6904224" progId="Visio.Drawing.11">
                  <p:embed/>
                </p:oleObj>
              </mc:Choice>
              <mc:Fallback>
                <p:oleObj name="Visio" r:id="rId3" imgW="11102464" imgH="690422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949675"/>
                        <a:ext cx="8618525" cy="5359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smtClean="0"/>
          </a:p>
          <a:p>
            <a:fld id="{8D44F551-4B48-4C68-B1F2-446BA24BC10D}" type="slidenum">
              <a:rPr lang="de-AT" sz="800" smtClean="0">
                <a:solidFill>
                  <a:schemeClr val="bg1"/>
                </a:solidFill>
              </a:rPr>
              <a:pPr/>
              <a:t>3</a:t>
            </a:fld>
            <a:endParaRPr lang="de-AT" sz="800">
              <a:solidFill>
                <a:schemeClr val="bg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>
                <a:solidFill>
                  <a:schemeClr val="bg1"/>
                </a:solidFill>
              </a:rPr>
              <a:t>© 2011 FH Technikum Wien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7848600" cy="622300"/>
          </a:xfrm>
        </p:spPr>
        <p:txBody>
          <a:bodyPr/>
          <a:lstStyle/>
          <a:p>
            <a:r>
              <a:rPr lang="de-AT" dirty="0" smtClean="0"/>
              <a:t>Ablauf Registrierungsserver - Client</a:t>
            </a:r>
            <a:endParaRPr lang="de-AT" dirty="0"/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80155"/>
              </p:ext>
            </p:extLst>
          </p:nvPr>
        </p:nvGraphicFramePr>
        <p:xfrm>
          <a:off x="520090" y="1196752"/>
          <a:ext cx="7345816" cy="5472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8" name="Visio" r:id="rId3" imgW="9967689" imgH="7420464" progId="Visio.Drawing.11">
                  <p:embed/>
                </p:oleObj>
              </mc:Choice>
              <mc:Fallback>
                <p:oleObj name="Visio" r:id="rId3" imgW="9967689" imgH="742046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090" y="1196752"/>
                        <a:ext cx="7345816" cy="54726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557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smtClean="0"/>
          </a:p>
          <a:p>
            <a:fld id="{8D44F551-4B48-4C68-B1F2-446BA24BC10D}" type="slidenum">
              <a:rPr lang="de-AT" sz="800" smtClean="0">
                <a:solidFill>
                  <a:schemeClr val="bg1"/>
                </a:solidFill>
              </a:rPr>
              <a:pPr/>
              <a:t>4</a:t>
            </a:fld>
            <a:endParaRPr lang="de-AT" sz="800">
              <a:solidFill>
                <a:schemeClr val="bg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>
                <a:solidFill>
                  <a:schemeClr val="bg1"/>
                </a:solidFill>
              </a:rPr>
              <a:t>© 2011 FH Technikum Wien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7848600" cy="622300"/>
          </a:xfrm>
        </p:spPr>
        <p:txBody>
          <a:bodyPr/>
          <a:lstStyle/>
          <a:p>
            <a:r>
              <a:rPr lang="de-AT" dirty="0" smtClean="0"/>
              <a:t>Ablauf Client </a:t>
            </a:r>
            <a:r>
              <a:rPr lang="de-AT" dirty="0" err="1" smtClean="0"/>
              <a:t>to</a:t>
            </a:r>
            <a:r>
              <a:rPr lang="de-AT" dirty="0" smtClean="0"/>
              <a:t> Client</a:t>
            </a:r>
            <a:endParaRPr lang="de-AT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780858"/>
              </p:ext>
            </p:extLst>
          </p:nvPr>
        </p:nvGraphicFramePr>
        <p:xfrm>
          <a:off x="827584" y="980728"/>
          <a:ext cx="7344816" cy="5512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0" name="Visio" r:id="rId3" imgW="7107090" imgH="5333904" progId="Visio.Drawing.11">
                  <p:embed/>
                </p:oleObj>
              </mc:Choice>
              <mc:Fallback>
                <p:oleObj name="Visio" r:id="rId3" imgW="7107090" imgH="533390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980728"/>
                        <a:ext cx="7344816" cy="55123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004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smtClean="0"/>
          </a:p>
          <a:p>
            <a:fld id="{8D44F551-4B48-4C68-B1F2-446BA24BC10D}" type="slidenum">
              <a:rPr lang="de-AT" sz="800" smtClean="0">
                <a:solidFill>
                  <a:schemeClr val="bg1"/>
                </a:solidFill>
              </a:rPr>
              <a:pPr/>
              <a:t>5</a:t>
            </a:fld>
            <a:endParaRPr lang="de-AT" sz="800">
              <a:solidFill>
                <a:schemeClr val="bg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>
                <a:solidFill>
                  <a:schemeClr val="bg1"/>
                </a:solidFill>
              </a:rPr>
              <a:t>© 2011 FH Technikum Wien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8" name="Foliennummernplatzhalter 3"/>
          <p:cNvSpPr txBox="1">
            <a:spLocks/>
          </p:cNvSpPr>
          <p:nvPr/>
        </p:nvSpPr>
        <p:spPr bwMode="auto">
          <a:xfrm>
            <a:off x="6300788" y="623728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endParaRPr lang="de-AT" dirty="0" smtClean="0"/>
          </a:p>
          <a:p>
            <a:pPr>
              <a:defRPr/>
            </a:pPr>
            <a:endParaRPr lang="de-AT" dirty="0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769171"/>
              </p:ext>
            </p:extLst>
          </p:nvPr>
        </p:nvGraphicFramePr>
        <p:xfrm>
          <a:off x="309189" y="1097318"/>
          <a:ext cx="8405563" cy="5139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name="Visio" r:id="rId3" imgW="7097365" imgH="4340952" progId="Visio.Drawing.11">
                  <p:embed/>
                </p:oleObj>
              </mc:Choice>
              <mc:Fallback>
                <p:oleObj name="Visio" r:id="rId3" imgW="7097365" imgH="4340952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189" y="1097318"/>
                        <a:ext cx="8405563" cy="5139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7848600" cy="622300"/>
          </a:xfrm>
        </p:spPr>
        <p:txBody>
          <a:bodyPr/>
          <a:lstStyle/>
          <a:p>
            <a:r>
              <a:rPr lang="de-AT" dirty="0" smtClean="0"/>
              <a:t>Serverausfälle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5519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484784"/>
            <a:ext cx="8856984" cy="4463157"/>
          </a:xfrm>
        </p:spPr>
        <p:txBody>
          <a:bodyPr/>
          <a:lstStyle/>
          <a:p>
            <a:r>
              <a:rPr lang="de-AT" sz="2000" dirty="0"/>
              <a:t>Registry </a:t>
            </a:r>
            <a:r>
              <a:rPr lang="de-AT" sz="2000" dirty="0" smtClean="0"/>
              <a:t>Server</a:t>
            </a:r>
          </a:p>
          <a:p>
            <a:pPr marL="0" indent="0">
              <a:buNone/>
            </a:pPr>
            <a:endParaRPr lang="de-AT" sz="1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endParaRPr lang="de-AT" sz="1400" b="1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endParaRPr lang="de-AT" sz="1400" b="1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endParaRPr lang="de-AT" sz="1400" b="1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endParaRPr lang="de-AT" sz="1400" b="1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endParaRPr lang="de-AT" sz="1400" b="1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endParaRPr lang="de-AT" sz="1400" b="1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de-AT" sz="1400" b="1" dirty="0" err="1" smtClean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de-AT" sz="14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de-AT" sz="1400" b="1" dirty="0" err="1">
                <a:solidFill>
                  <a:srgbClr val="2B91AF"/>
                </a:solidFill>
                <a:latin typeface="Consolas"/>
              </a:rPr>
              <a:t>IRegistryServer</a:t>
            </a:r>
            <a:r>
              <a:rPr lang="de-AT" sz="1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de-AT" sz="1400" b="1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de-AT" sz="1400" b="1" dirty="0">
                <a:solidFill>
                  <a:prstClr val="black"/>
                </a:solidFill>
                <a:latin typeface="Consolas"/>
              </a:rPr>
              <a:t>	</a:t>
            </a:r>
            <a:r>
              <a:rPr lang="de-AT" sz="1400" b="1" dirty="0" err="1" smtClean="0">
                <a:solidFill>
                  <a:prstClr val="black"/>
                </a:solidFill>
                <a:latin typeface="Consolas"/>
              </a:rPr>
              <a:t>PlayerAdapter</a:t>
            </a:r>
            <a:r>
              <a:rPr lang="de-AT" sz="14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de-AT" sz="1400" b="1" dirty="0" err="1" smtClean="0">
                <a:solidFill>
                  <a:prstClr val="black"/>
                </a:solidFill>
                <a:latin typeface="Consolas"/>
              </a:rPr>
              <a:t>createPlayer</a:t>
            </a:r>
            <a:r>
              <a:rPr lang="de-AT" sz="14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sv-SE" sz="14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de-AT" sz="14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de-AT" sz="1400" b="1" dirty="0" err="1" smtClean="0">
                <a:solidFill>
                  <a:prstClr val="black"/>
                </a:solidFill>
                <a:latin typeface="Consolas"/>
              </a:rPr>
              <a:t>name</a:t>
            </a:r>
            <a:r>
              <a:rPr lang="de-AT" sz="1400" b="1" dirty="0" smtClean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de-AT" sz="1400" b="1" dirty="0">
                <a:solidFill>
                  <a:prstClr val="black"/>
                </a:solidFill>
                <a:latin typeface="Consolas"/>
              </a:rPr>
              <a:t>	</a:t>
            </a:r>
            <a:r>
              <a:rPr lang="de-AT" sz="1400" b="1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throws</a:t>
            </a:r>
            <a:r>
              <a:rPr lang="de-AT" sz="14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de-AT" sz="1400" b="1" dirty="0" err="1" smtClean="0">
                <a:solidFill>
                  <a:prstClr val="black"/>
                </a:solidFill>
                <a:latin typeface="Consolas"/>
              </a:rPr>
              <a:t>NameAlreadyInUseException</a:t>
            </a:r>
            <a:r>
              <a:rPr lang="de-AT" sz="1400" b="1" dirty="0" smtClean="0">
                <a:solidFill>
                  <a:prstClr val="black"/>
                </a:solidFill>
                <a:latin typeface="Consolas"/>
              </a:rPr>
              <a:t>;</a:t>
            </a:r>
            <a:endParaRPr lang="de-AT" sz="1400" b="1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register(</a:t>
            </a:r>
            <a:r>
              <a:rPr lang="en-US" sz="1400" b="1" dirty="0" err="1">
                <a:solidFill>
                  <a:prstClr val="black"/>
                </a:solidFill>
                <a:latin typeface="Consolas"/>
              </a:rPr>
              <a:t>PlayerAdapter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player) </a:t>
            </a:r>
            <a:endParaRPr lang="en-US" sz="1400" b="1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400" b="1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throws</a:t>
            </a:r>
            <a:r>
              <a:rPr lang="en-US" sz="14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prstClr val="black"/>
                </a:solidFill>
                <a:latin typeface="Consolas"/>
              </a:rPr>
              <a:t>GameRegistryException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unregister(</a:t>
            </a:r>
            <a:r>
              <a:rPr lang="en-US" sz="1400" b="1" dirty="0" err="1">
                <a:solidFill>
                  <a:prstClr val="black"/>
                </a:solidFill>
                <a:latin typeface="Consolas"/>
              </a:rPr>
              <a:t>PlayerAdapter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player) </a:t>
            </a:r>
            <a:endParaRPr lang="en-US" sz="1400" b="1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400" b="1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throws </a:t>
            </a:r>
            <a:r>
              <a:rPr lang="en-US" sz="1400" b="1" dirty="0" err="1" smtClean="0">
                <a:solidFill>
                  <a:prstClr val="black"/>
                </a:solidFill>
                <a:latin typeface="Consolas"/>
              </a:rPr>
              <a:t>GameRegistryException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prstClr val="black"/>
                </a:solidFill>
                <a:latin typeface="Consolas"/>
              </a:rPr>
              <a:t>forceStart</a:t>
            </a:r>
            <a:r>
              <a:rPr lang="en-US" sz="14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b="1" dirty="0" err="1" smtClean="0">
                <a:solidFill>
                  <a:prstClr val="black"/>
                </a:solidFill>
                <a:latin typeface="Consolas"/>
              </a:rPr>
              <a:t>PlayerAdapter</a:t>
            </a:r>
            <a:r>
              <a:rPr lang="en-US" sz="14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player) </a:t>
            </a:r>
            <a:endParaRPr lang="en-US" sz="1400" b="1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400" b="1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throws </a:t>
            </a:r>
            <a:r>
              <a:rPr lang="en-US" sz="1400" b="1" dirty="0" err="1" smtClean="0">
                <a:solidFill>
                  <a:prstClr val="black"/>
                </a:solidFill>
                <a:latin typeface="Consolas"/>
              </a:rPr>
              <a:t>GameStartException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de-AT" sz="1400" b="1" dirty="0" smtClean="0">
                <a:solidFill>
                  <a:prstClr val="black"/>
                </a:solidFill>
                <a:latin typeface="Consolas"/>
              </a:rPr>
              <a:t>}</a:t>
            </a:r>
            <a:endParaRPr lang="de-AT" sz="1400" b="1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smtClean="0"/>
          </a:p>
          <a:p>
            <a:fld id="{8D44F551-4B48-4C68-B1F2-446BA24BC10D}" type="slidenum">
              <a:rPr lang="de-AT" sz="800" smtClean="0">
                <a:solidFill>
                  <a:schemeClr val="bg1"/>
                </a:solidFill>
              </a:rPr>
              <a:pPr/>
              <a:t>6</a:t>
            </a:fld>
            <a:endParaRPr lang="de-AT" sz="800">
              <a:solidFill>
                <a:schemeClr val="bg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>
                <a:solidFill>
                  <a:schemeClr val="bg1"/>
                </a:solidFill>
              </a:rPr>
              <a:t>© 2011 FH Technikum Wien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7848600" cy="622300"/>
          </a:xfrm>
        </p:spPr>
        <p:txBody>
          <a:bodyPr/>
          <a:lstStyle/>
          <a:p>
            <a:r>
              <a:rPr lang="de-AT" dirty="0" smtClean="0"/>
              <a:t>Interfaces</a:t>
            </a:r>
            <a:endParaRPr lang="de-AT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556791"/>
            <a:ext cx="3209524" cy="18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1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484784"/>
            <a:ext cx="8856984" cy="4463157"/>
          </a:xfrm>
        </p:spPr>
        <p:txBody>
          <a:bodyPr/>
          <a:lstStyle/>
          <a:p>
            <a:r>
              <a:rPr lang="de-AT" sz="2000" dirty="0"/>
              <a:t>Client</a:t>
            </a:r>
          </a:p>
          <a:p>
            <a:pPr marL="0" indent="0">
              <a:buNone/>
            </a:pPr>
            <a:endParaRPr lang="de-AT" sz="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endParaRPr lang="de-AT" sz="14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de-AT" sz="1400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de-AT" sz="14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de-AT" sz="1400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de-AT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de-AT" sz="14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AT" sz="1400" b="1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IClient</a:t>
            </a:r>
            <a:r>
              <a:rPr lang="de-AT" sz="14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sv-SE" sz="14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sv-SE" sz="14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sv-SE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sv-SE" sz="14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reportNewMaster(</a:t>
            </a:r>
            <a:r>
              <a:rPr lang="sv-SE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sv-SE" sz="14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v-SE" sz="14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host, </a:t>
            </a:r>
            <a:r>
              <a:rPr lang="sv-SE" sz="14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sv-SE" sz="14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port</a:t>
            </a:r>
            <a:r>
              <a:rPr lang="sv-SE" sz="14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sv-SE" sz="14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sv-SE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sv-SE" sz="14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isAlive() </a:t>
            </a:r>
          </a:p>
          <a:p>
            <a:pPr marL="0" indent="0">
              <a:buNone/>
            </a:pPr>
            <a:r>
              <a:rPr lang="sv-SE" sz="14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sv-SE" sz="14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sv-SE" sz="14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RemoteException;</a:t>
            </a:r>
            <a:endParaRPr lang="sv-SE" sz="14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4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startGame</a:t>
            </a:r>
            <a:r>
              <a:rPr lang="en-US" sz="14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(List&lt;</a:t>
            </a:r>
            <a:r>
              <a:rPr lang="de-AT" sz="1400" b="1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IClient</a:t>
            </a:r>
            <a:r>
              <a:rPr lang="en-US" sz="14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players) </a:t>
            </a:r>
            <a:endParaRPr lang="en-US" sz="1400" b="1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en-US" sz="14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GameStartException</a:t>
            </a:r>
            <a:r>
              <a:rPr lang="en-US" sz="14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doMove</a:t>
            </a:r>
            <a:r>
              <a:rPr lang="en-US" sz="14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(Player </a:t>
            </a:r>
            <a:r>
              <a:rPr lang="en-US" sz="1400" b="1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player</a:t>
            </a:r>
            <a:r>
              <a:rPr lang="en-US" sz="14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Prisoner </a:t>
            </a:r>
            <a:r>
              <a:rPr lang="en-US" sz="1400" b="1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prisoner</a:t>
            </a:r>
            <a:r>
              <a:rPr lang="en-US" sz="14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4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1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rowOrCol</a:t>
            </a:r>
            <a:r>
              <a:rPr lang="en-US" sz="14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b="1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row, </a:t>
            </a:r>
            <a:r>
              <a:rPr lang="en-US" sz="1400" b="1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col) </a:t>
            </a:r>
          </a:p>
          <a:p>
            <a:pPr marL="0" indent="0">
              <a:buNone/>
            </a:pPr>
            <a:r>
              <a:rPr lang="en-US" sz="14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en-US" sz="14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MoveException</a:t>
            </a:r>
            <a:r>
              <a:rPr lang="en-US" sz="14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de-AT" sz="14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AT" sz="14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de-AT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AT" sz="14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AT" sz="14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yourTurn</a:t>
            </a:r>
            <a:r>
              <a:rPr lang="de-AT" sz="14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de-AT" sz="14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de-AT" sz="14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de-AT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AT" sz="14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AT" sz="1400" b="1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playerAbsent</a:t>
            </a:r>
            <a:r>
              <a:rPr lang="de-AT" sz="14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AT" sz="1400" b="1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PlayerAdapter</a:t>
            </a:r>
            <a:r>
              <a:rPr lang="de-AT" sz="14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AT" sz="1400" b="1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player</a:t>
            </a:r>
            <a:r>
              <a:rPr lang="de-AT" sz="14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de-AT" sz="14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de-AT" sz="14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de-AT" sz="14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de-AT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smtClean="0"/>
          </a:p>
          <a:p>
            <a:fld id="{8D44F551-4B48-4C68-B1F2-446BA24BC10D}" type="slidenum">
              <a:rPr lang="de-AT" sz="800" smtClean="0">
                <a:solidFill>
                  <a:schemeClr val="bg1"/>
                </a:solidFill>
              </a:rPr>
              <a:pPr/>
              <a:t>7</a:t>
            </a:fld>
            <a:endParaRPr lang="de-AT" sz="800">
              <a:solidFill>
                <a:schemeClr val="bg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>
                <a:solidFill>
                  <a:schemeClr val="bg1"/>
                </a:solidFill>
              </a:rPr>
              <a:t>© 2011 FH Technikum Wien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7848600" cy="622300"/>
          </a:xfrm>
        </p:spPr>
        <p:txBody>
          <a:bodyPr/>
          <a:lstStyle/>
          <a:p>
            <a:r>
              <a:rPr lang="de-AT" dirty="0" smtClean="0"/>
              <a:t>Interfaces</a:t>
            </a:r>
            <a:endParaRPr lang="de-AT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196752"/>
            <a:ext cx="3990476" cy="1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4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484784"/>
            <a:ext cx="4968552" cy="4463157"/>
          </a:xfrm>
        </p:spPr>
        <p:txBody>
          <a:bodyPr/>
          <a:lstStyle/>
          <a:p>
            <a:r>
              <a:rPr lang="de-AT" sz="2400" dirty="0" smtClean="0"/>
              <a:t>Hilfsklasse</a:t>
            </a:r>
          </a:p>
          <a:p>
            <a:r>
              <a:rPr lang="de-AT" sz="2400" dirty="0" smtClean="0"/>
              <a:t>Assoziiert Player mit seinem jeweiligen Client </a:t>
            </a:r>
            <a:r>
              <a:rPr lang="de-AT" sz="2400" dirty="0" err="1" smtClean="0"/>
              <a:t>Stub</a:t>
            </a:r>
            <a:endParaRPr lang="de-AT" sz="2400" dirty="0" smtClean="0"/>
          </a:p>
          <a:p>
            <a:r>
              <a:rPr lang="de-AT" sz="2400" dirty="0" smtClean="0"/>
              <a:t>Wird vom </a:t>
            </a:r>
            <a:r>
              <a:rPr lang="de-AT" sz="2400" dirty="0" err="1" smtClean="0"/>
              <a:t>RegistryServer</a:t>
            </a:r>
            <a:r>
              <a:rPr lang="de-AT" sz="2400" dirty="0" smtClean="0"/>
              <a:t> erstellt</a:t>
            </a:r>
          </a:p>
          <a:p>
            <a:r>
              <a:rPr lang="de-AT" sz="2400" dirty="0" smtClean="0"/>
              <a:t>dadurch systemweit einheitliche </a:t>
            </a:r>
            <a:r>
              <a:rPr lang="de-AT" sz="2400" dirty="0" err="1" smtClean="0"/>
              <a:t>PlayerID´s</a:t>
            </a:r>
            <a:endParaRPr lang="de-AT" sz="2400" dirty="0"/>
          </a:p>
          <a:p>
            <a:pPr marL="0" indent="0">
              <a:buNone/>
            </a:pPr>
            <a:endParaRPr lang="de-AT" sz="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endParaRPr lang="de-AT" sz="14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de-AT" sz="1400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de-AT" sz="14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de-AT" sz="1400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de-AT" sz="14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de-AT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smtClean="0"/>
          </a:p>
          <a:p>
            <a:fld id="{8D44F551-4B48-4C68-B1F2-446BA24BC10D}" type="slidenum">
              <a:rPr lang="de-AT" sz="800" smtClean="0">
                <a:solidFill>
                  <a:schemeClr val="bg1"/>
                </a:solidFill>
              </a:rPr>
              <a:pPr/>
              <a:t>8</a:t>
            </a:fld>
            <a:endParaRPr lang="de-AT" sz="800">
              <a:solidFill>
                <a:schemeClr val="bg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>
                <a:solidFill>
                  <a:schemeClr val="bg1"/>
                </a:solidFill>
              </a:rPr>
              <a:t>© 2011 FH Technikum Wien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7848600" cy="622300"/>
          </a:xfrm>
        </p:spPr>
        <p:txBody>
          <a:bodyPr/>
          <a:lstStyle/>
          <a:p>
            <a:r>
              <a:rPr lang="de-AT" dirty="0" err="1" smtClean="0"/>
              <a:t>PlayerAdapter</a:t>
            </a:r>
            <a:endParaRPr lang="de-AT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772816"/>
            <a:ext cx="312519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2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484784"/>
            <a:ext cx="8856984" cy="4463157"/>
          </a:xfrm>
        </p:spPr>
        <p:txBody>
          <a:bodyPr/>
          <a:lstStyle/>
          <a:p>
            <a:pPr marL="0" indent="0" algn="ctr">
              <a:buNone/>
            </a:pPr>
            <a:endParaRPr lang="de-AT" sz="3000" dirty="0" smtClean="0">
              <a:latin typeface="Consolas"/>
            </a:endParaRPr>
          </a:p>
          <a:p>
            <a:pPr marL="0" indent="0" algn="ctr">
              <a:buNone/>
            </a:pPr>
            <a:endParaRPr lang="de-AT" sz="3000" dirty="0" smtClean="0">
              <a:latin typeface="Consolas"/>
            </a:endParaRPr>
          </a:p>
          <a:p>
            <a:pPr marL="0" indent="0" algn="ctr">
              <a:buNone/>
            </a:pPr>
            <a:r>
              <a:rPr lang="de-AT" sz="5200" dirty="0" smtClean="0">
                <a:latin typeface="Consolas"/>
              </a:rPr>
              <a:t>Danke für eure Aufmerksamkeit</a:t>
            </a:r>
            <a:endParaRPr lang="de-AT" sz="5200" dirty="0">
              <a:latin typeface="Consola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smtClean="0"/>
          </a:p>
          <a:p>
            <a:fld id="{8D44F551-4B48-4C68-B1F2-446BA24BC10D}" type="slidenum">
              <a:rPr lang="de-AT" sz="800" smtClean="0">
                <a:solidFill>
                  <a:schemeClr val="bg1"/>
                </a:solidFill>
              </a:rPr>
              <a:pPr/>
              <a:t>9</a:t>
            </a:fld>
            <a:endParaRPr lang="de-AT" sz="800">
              <a:solidFill>
                <a:schemeClr val="bg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>
                <a:solidFill>
                  <a:schemeClr val="bg1"/>
                </a:solidFill>
              </a:rPr>
              <a:t>© 2011 FH Technikum Wien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001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_FHTW_dunkel">
  <a:themeElements>
    <a:clrScheme name="Vorlage_FHT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_FHTW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orlage_FHT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FHT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FHT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FHT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FHT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FHT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FHT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FHT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FHT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FHT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FHT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FHT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Vorlage_FHTW_dunkel</Template>
  <TotalTime>0</TotalTime>
  <Words>105</Words>
  <Application>Microsoft Office PowerPoint</Application>
  <PresentationFormat>Bildschirmpräsentation (4:3)</PresentationFormat>
  <Paragraphs>93</Paragraphs>
  <Slides>9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1" baseType="lpstr">
      <vt:lpstr>Vorlage_FHTW_dunkel</vt:lpstr>
      <vt:lpstr>Visio</vt:lpstr>
      <vt:lpstr>SAM – Projekt Alcatraz</vt:lpstr>
      <vt:lpstr>PowerPoint-Präsentation</vt:lpstr>
      <vt:lpstr>Ablauf Registrierungsserver - Client</vt:lpstr>
      <vt:lpstr>Ablauf Client to Client</vt:lpstr>
      <vt:lpstr>Serverausfälle</vt:lpstr>
      <vt:lpstr>Interfaces</vt:lpstr>
      <vt:lpstr>Interfaces</vt:lpstr>
      <vt:lpstr>PlayerAdapter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 – Projekt Alcatraz</dc:title>
  <dc:creator>Michael Strobl</dc:creator>
  <cp:lastModifiedBy>pinkerl</cp:lastModifiedBy>
  <cp:revision>19</cp:revision>
  <dcterms:created xsi:type="dcterms:W3CDTF">2011-03-07T21:13:35Z</dcterms:created>
  <dcterms:modified xsi:type="dcterms:W3CDTF">2011-03-08T22:45:03Z</dcterms:modified>
</cp:coreProperties>
</file>