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panoramique avec légen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tion avec légen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6"/>
            <a:ext cx="6332416" cy="3239188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rte n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4" y="2286585"/>
            <a:ext cx="4895115" cy="2503972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1" y="446089"/>
            <a:ext cx="4522349" cy="5414962"/>
          </a:xfrm>
          <a:custGeom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re de sec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1"/>
            <a:ext cx="12192000" cy="52038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1" y="446087"/>
            <a:ext cx="3547533" cy="181465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root@email.f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810001" y="573579"/>
            <a:ext cx="10572000" cy="384662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Formation 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– 1er </a:t>
            </a:r>
            <a:r>
              <a:rPr lang="fr-FR"/>
              <a:t>dépôt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add . </a:t>
            </a:r>
            <a:r>
              <a:rPr b="1" lang="fr-FR" sz="3000"/>
              <a:t>ou </a:t>
            </a:r>
            <a:r>
              <a:rPr lang="fr-FR" sz="3000"/>
              <a:t>git add README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status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commit -m “Ajout du fichier README”</a:t>
            </a: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fr-FR" sz="3000"/>
              <a:t>Tout commit est décrit par un message, il doit être :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b="1" lang="fr-FR" sz="3000"/>
              <a:t>précis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b="1" lang="fr-FR" sz="3000"/>
              <a:t>concis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– 1er </a:t>
            </a:r>
            <a:r>
              <a:rPr lang="fr-FR"/>
              <a:t>dépôt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Créer un projet sur github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remote add origin [</a:t>
            </a:r>
            <a:r>
              <a:rPr i="1" lang="fr-FR" sz="3000"/>
              <a:t>adresse du dépôt</a:t>
            </a:r>
            <a:r>
              <a:rPr lang="fr-FR" sz="3000"/>
              <a:t>]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push -u origin master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Il ne reste plus qu’à constater le résultat avec satisfaction 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– Les branch</a:t>
            </a:r>
          </a:p>
        </p:txBody>
      </p:sp>
      <p:pic>
        <p:nvPicPr>
          <p:cNvPr id="181" name="Shape 18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13" y="2415257"/>
            <a:ext cx="11719406" cy="37279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– </a:t>
            </a:r>
            <a:r>
              <a:rPr lang="fr-FR"/>
              <a:t>Les branch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checkout -b new_branch </a:t>
            </a: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fr-FR" sz="3000"/>
              <a:t>ou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branch new_branch</a:t>
            </a: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fr-FR" sz="3000"/>
              <a:t>git branch : listes toutes les branches en local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– </a:t>
            </a:r>
            <a:r>
              <a:rPr lang="fr-FR"/>
              <a:t>Les tag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tag : Listes les tags sur la machine.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tag -a v1 -m “first tag” : Création du tag “v1”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push origin v1 : Pousse le tag sur le dépôt distant.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show v1: Affiche les informations du tag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– Les commandes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818712" y="23746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fr-F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clone « url repo »</a:t>
            </a:r>
          </a:p>
          <a:p>
            <a:pPr indent="-3810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fr-F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init</a:t>
            </a:r>
          </a:p>
          <a:p>
            <a:pPr indent="-3810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fr-F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commit</a:t>
            </a:r>
          </a:p>
          <a:p>
            <a:pPr indent="-3810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fr-F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push</a:t>
            </a:r>
          </a:p>
          <a:p>
            <a:pPr indent="-3810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fr-F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pull</a:t>
            </a:r>
          </a:p>
          <a:p>
            <a:pPr indent="-3810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fr-F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checkout</a:t>
            </a:r>
          </a:p>
          <a:p>
            <a:pPr indent="-3810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fr-F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status</a:t>
            </a:r>
          </a:p>
          <a:p>
            <a:pPr indent="-3810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fr-F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branch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– Les bases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fr-FR" sz="3000"/>
              <a:t>gérer l’évolution d’un code</a:t>
            </a:r>
          </a:p>
          <a:p>
            <a:pPr indent="-4191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fr-FR" sz="3000"/>
              <a:t>partager efficacement son travail en équipe</a:t>
            </a:r>
          </a:p>
          <a:p>
            <a:pPr indent="-4191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fr-FR" sz="3000"/>
              <a:t>garder un historique de l’évolution d’un projet</a:t>
            </a:r>
          </a:p>
          <a:p>
            <a:pPr indent="-4191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fr-FR" sz="3000"/>
              <a:t>travailler en parallèle</a:t>
            </a: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– Les bases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/>
              <a:t>Autre systèmes existants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fr-FR" sz="2400"/>
              <a:t>Subversion (svn)</a:t>
            </a:r>
          </a:p>
          <a:p>
            <a:pPr indent="-3810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fr-FR" sz="2400"/>
              <a:t>Mercurial (Hg)</a:t>
            </a:r>
          </a:p>
          <a:p>
            <a:pPr indent="-3810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fr-FR" sz="2400"/>
              <a:t>Bazaar (bzr)</a:t>
            </a:r>
          </a:p>
          <a:p>
            <a:pPr indent="-3810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fr-FR" sz="2400"/>
              <a:t>Autres…</a:t>
            </a: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– </a:t>
            </a:r>
            <a:r>
              <a:rPr lang="fr-FR"/>
              <a:t>Son histoire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spcBef>
                <a:spcPts val="960"/>
              </a:spcBef>
              <a:spcAft>
                <a:spcPts val="0"/>
              </a:spcAft>
              <a:buSzPct val="80000"/>
            </a:pPr>
            <a:r>
              <a:rPr lang="fr-FR" sz="3000"/>
              <a:t>créer pour le noyaux Linux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créé par Linux Torvald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maintenue par Junio Hamano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adoption rapide et massive depuis 2005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VCS numéros 1 dans le développement web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– </a:t>
            </a:r>
            <a:r>
              <a:rPr lang="fr-FR"/>
              <a:t>Avantage ?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suivi précis de l’avancement d’un projet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souplesse dans l’évolution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facilité de mise en commun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backup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– </a:t>
            </a:r>
            <a:r>
              <a:rPr lang="fr-FR"/>
              <a:t>Installation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fr-FR" sz="3000"/>
              <a:t>Windows: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for windows</a:t>
            </a: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fr-FR" sz="3000"/>
              <a:t>Linux: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apt-get install git</a:t>
            </a: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fr-FR" sz="3000"/>
              <a:t>Mac os: 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brew install git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– 1er </a:t>
            </a:r>
            <a:r>
              <a:rPr lang="fr-FR"/>
              <a:t>dépôt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fr-FR" sz="3000"/>
              <a:t>Configuration global de git: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config --global user.name “Votre nom”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config --global user.email “</a:t>
            </a:r>
            <a:r>
              <a:rPr lang="fr-FR" sz="3000" u="sng">
                <a:solidFill>
                  <a:schemeClr val="hlink"/>
                </a:solidFill>
                <a:hlinkClick r:id="rId3"/>
              </a:rPr>
              <a:t>root@email.fr</a:t>
            </a:r>
            <a:r>
              <a:rPr lang="fr-FR" sz="3000"/>
              <a:t>”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config --global color.ui auto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– </a:t>
            </a:r>
            <a:r>
              <a:rPr lang="fr-FR"/>
              <a:t>Cloner un dépôt existant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fr-FR" sz="3000"/>
              <a:t>Récupérer l’adresse du dépôt de bootstrap</a:t>
            </a: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fr-FR" sz="3000"/>
              <a:t>git clone [</a:t>
            </a:r>
            <a:r>
              <a:rPr i="1" lang="fr-FR" sz="3000"/>
              <a:t>adresse</a:t>
            </a:r>
            <a:r>
              <a:rPr lang="fr-FR" sz="3000"/>
              <a:t>]</a:t>
            </a: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fr-FR" sz="3000"/>
              <a:t>Ta Da !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fr-F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– 1er </a:t>
            </a:r>
            <a:r>
              <a:rPr lang="fr-FR"/>
              <a:t>dépôt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fr-FR" sz="3000"/>
              <a:t>Création du projet: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mkdir projet-name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cd projet-name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init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créer un fichier README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git status</a:t>
            </a:r>
          </a:p>
          <a:p>
            <a:pPr indent="-419100" lvl="0" marL="457200" marR="0" rtl="0" algn="l">
              <a:spcBef>
                <a:spcPts val="960"/>
              </a:spcBef>
              <a:spcAft>
                <a:spcPts val="0"/>
              </a:spcAft>
              <a:buSzPct val="100000"/>
            </a:pPr>
            <a:r>
              <a:rPr lang="fr-FR" sz="3000"/>
              <a:t>créer un fichier .gitignore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i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