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88F08-5F6E-4BBC-9A1F-18FFBEA6FC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0A8EC7-78B0-4D5F-B508-7E22D97F8C49}">
      <dgm:prSet/>
      <dgm:spPr/>
      <dgm:t>
        <a:bodyPr/>
        <a:lstStyle/>
        <a:p>
          <a:r>
            <a:rPr lang="en-US"/>
            <a:t>🎬 L’industrie du cinéma est très compétitive.</a:t>
          </a:r>
        </a:p>
      </dgm:t>
    </dgm:pt>
    <dgm:pt modelId="{F9347513-C6C7-49FE-8993-C968D103BF9A}" type="parTrans" cxnId="{27F30C7D-1888-415F-8FCF-DD99F0162026}">
      <dgm:prSet/>
      <dgm:spPr/>
      <dgm:t>
        <a:bodyPr/>
        <a:lstStyle/>
        <a:p>
          <a:endParaRPr lang="en-US"/>
        </a:p>
      </dgm:t>
    </dgm:pt>
    <dgm:pt modelId="{A9061D29-6063-40FA-A95F-49C94EF691C2}" type="sibTrans" cxnId="{27F30C7D-1888-415F-8FCF-DD99F0162026}">
      <dgm:prSet/>
      <dgm:spPr/>
      <dgm:t>
        <a:bodyPr/>
        <a:lstStyle/>
        <a:p>
          <a:endParaRPr lang="en-US"/>
        </a:p>
      </dgm:t>
    </dgm:pt>
    <dgm:pt modelId="{0A9FAFB4-5DB8-4035-A29D-F889C6601BDF}">
      <dgm:prSet/>
      <dgm:spPr/>
      <dgm:t>
        <a:bodyPr/>
        <a:lstStyle/>
        <a:p>
          <a:r>
            <a:rPr lang="en-US"/>
            <a:t>🏢 Notre studio débute et doit investir de manière stratégique.</a:t>
          </a:r>
        </a:p>
      </dgm:t>
    </dgm:pt>
    <dgm:pt modelId="{3E2285FA-90D3-4C13-A29E-38CC887B52FD}" type="parTrans" cxnId="{2DD9A2C6-27D6-4B18-9F89-0B6CFF4D3C89}">
      <dgm:prSet/>
      <dgm:spPr/>
      <dgm:t>
        <a:bodyPr/>
        <a:lstStyle/>
        <a:p>
          <a:endParaRPr lang="en-US"/>
        </a:p>
      </dgm:t>
    </dgm:pt>
    <dgm:pt modelId="{716CD3A1-4ED7-410C-BBC0-A598B4E767E2}" type="sibTrans" cxnId="{2DD9A2C6-27D6-4B18-9F89-0B6CFF4D3C89}">
      <dgm:prSet/>
      <dgm:spPr/>
      <dgm:t>
        <a:bodyPr/>
        <a:lstStyle/>
        <a:p>
          <a:endParaRPr lang="en-US"/>
        </a:p>
      </dgm:t>
    </dgm:pt>
    <dgm:pt modelId="{D2978D45-11EB-4D1F-8DE9-AD6D600EEBC0}">
      <dgm:prSet/>
      <dgm:spPr/>
      <dgm:t>
        <a:bodyPr/>
        <a:lstStyle/>
        <a:p>
          <a:r>
            <a:rPr lang="en-US"/>
            <a:t>❓ Question clé : Quels films génèrent le plus de succès et de revenus ?</a:t>
          </a:r>
        </a:p>
      </dgm:t>
    </dgm:pt>
    <dgm:pt modelId="{27537B1B-437D-44D4-8BAF-4867F9A278D2}" type="parTrans" cxnId="{3428B061-2C4A-4254-AE7C-828CA687811A}">
      <dgm:prSet/>
      <dgm:spPr/>
      <dgm:t>
        <a:bodyPr/>
        <a:lstStyle/>
        <a:p>
          <a:endParaRPr lang="en-US"/>
        </a:p>
      </dgm:t>
    </dgm:pt>
    <dgm:pt modelId="{A8A5F661-B14E-4242-B65E-41DAF0139A8A}" type="sibTrans" cxnId="{3428B061-2C4A-4254-AE7C-828CA687811A}">
      <dgm:prSet/>
      <dgm:spPr/>
      <dgm:t>
        <a:bodyPr/>
        <a:lstStyle/>
        <a:p>
          <a:endParaRPr lang="en-US"/>
        </a:p>
      </dgm:t>
    </dgm:pt>
    <dgm:pt modelId="{CDCF0067-7FA5-4014-A772-6303C5EC76D0}" type="pres">
      <dgm:prSet presAssocID="{48688F08-5F6E-4BBC-9A1F-18FFBEA6FC83}" presName="linear" presStyleCnt="0">
        <dgm:presLayoutVars>
          <dgm:animLvl val="lvl"/>
          <dgm:resizeHandles val="exact"/>
        </dgm:presLayoutVars>
      </dgm:prSet>
      <dgm:spPr/>
    </dgm:pt>
    <dgm:pt modelId="{BF2A077B-8349-4BDF-A829-96603FB982C8}" type="pres">
      <dgm:prSet presAssocID="{BA0A8EC7-78B0-4D5F-B508-7E22D97F8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5311D8-6918-4249-A3B8-41165DFFC799}" type="pres">
      <dgm:prSet presAssocID="{A9061D29-6063-40FA-A95F-49C94EF691C2}" presName="spacer" presStyleCnt="0"/>
      <dgm:spPr/>
    </dgm:pt>
    <dgm:pt modelId="{52B41C90-9631-40FC-8F67-26CB548E5EBD}" type="pres">
      <dgm:prSet presAssocID="{0A9FAFB4-5DB8-4035-A29D-F889C6601B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BE1868-8445-4377-B899-088C4A84986B}" type="pres">
      <dgm:prSet presAssocID="{716CD3A1-4ED7-410C-BBC0-A598B4E767E2}" presName="spacer" presStyleCnt="0"/>
      <dgm:spPr/>
    </dgm:pt>
    <dgm:pt modelId="{7DCAEB22-C156-401D-A584-BBC1D1D5C3AA}" type="pres">
      <dgm:prSet presAssocID="{D2978D45-11EB-4D1F-8DE9-AD6D600EEB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F48508-78EE-43A7-9D29-2B12454AEADF}" type="presOf" srcId="{BA0A8EC7-78B0-4D5F-B508-7E22D97F8C49}" destId="{BF2A077B-8349-4BDF-A829-96603FB982C8}" srcOrd="0" destOrd="0" presId="urn:microsoft.com/office/officeart/2005/8/layout/vList2"/>
    <dgm:cxn modelId="{482A5415-2967-4434-852F-4A361D535E6E}" type="presOf" srcId="{D2978D45-11EB-4D1F-8DE9-AD6D600EEBC0}" destId="{7DCAEB22-C156-401D-A584-BBC1D1D5C3AA}" srcOrd="0" destOrd="0" presId="urn:microsoft.com/office/officeart/2005/8/layout/vList2"/>
    <dgm:cxn modelId="{E529E436-4B9F-4171-B9EB-82B6CE6C832D}" type="presOf" srcId="{0A9FAFB4-5DB8-4035-A29D-F889C6601BDF}" destId="{52B41C90-9631-40FC-8F67-26CB548E5EBD}" srcOrd="0" destOrd="0" presId="urn:microsoft.com/office/officeart/2005/8/layout/vList2"/>
    <dgm:cxn modelId="{13BFF93F-3C72-42DF-81A8-C1DD84616D35}" type="presOf" srcId="{48688F08-5F6E-4BBC-9A1F-18FFBEA6FC83}" destId="{CDCF0067-7FA5-4014-A772-6303C5EC76D0}" srcOrd="0" destOrd="0" presId="urn:microsoft.com/office/officeart/2005/8/layout/vList2"/>
    <dgm:cxn modelId="{3428B061-2C4A-4254-AE7C-828CA687811A}" srcId="{48688F08-5F6E-4BBC-9A1F-18FFBEA6FC83}" destId="{D2978D45-11EB-4D1F-8DE9-AD6D600EEBC0}" srcOrd="2" destOrd="0" parTransId="{27537B1B-437D-44D4-8BAF-4867F9A278D2}" sibTransId="{A8A5F661-B14E-4242-B65E-41DAF0139A8A}"/>
    <dgm:cxn modelId="{27F30C7D-1888-415F-8FCF-DD99F0162026}" srcId="{48688F08-5F6E-4BBC-9A1F-18FFBEA6FC83}" destId="{BA0A8EC7-78B0-4D5F-B508-7E22D97F8C49}" srcOrd="0" destOrd="0" parTransId="{F9347513-C6C7-49FE-8993-C968D103BF9A}" sibTransId="{A9061D29-6063-40FA-A95F-49C94EF691C2}"/>
    <dgm:cxn modelId="{2DD9A2C6-27D6-4B18-9F89-0B6CFF4D3C89}" srcId="{48688F08-5F6E-4BBC-9A1F-18FFBEA6FC83}" destId="{0A9FAFB4-5DB8-4035-A29D-F889C6601BDF}" srcOrd="1" destOrd="0" parTransId="{3E2285FA-90D3-4C13-A29E-38CC887B52FD}" sibTransId="{716CD3A1-4ED7-410C-BBC0-A598B4E767E2}"/>
    <dgm:cxn modelId="{12F434AE-601B-4EED-B3EE-3E71B36A6AA0}" type="presParOf" srcId="{CDCF0067-7FA5-4014-A772-6303C5EC76D0}" destId="{BF2A077B-8349-4BDF-A829-96603FB982C8}" srcOrd="0" destOrd="0" presId="urn:microsoft.com/office/officeart/2005/8/layout/vList2"/>
    <dgm:cxn modelId="{14CF631E-5EB6-4296-A3C4-E00604689ED7}" type="presParOf" srcId="{CDCF0067-7FA5-4014-A772-6303C5EC76D0}" destId="{045311D8-6918-4249-A3B8-41165DFFC799}" srcOrd="1" destOrd="0" presId="urn:microsoft.com/office/officeart/2005/8/layout/vList2"/>
    <dgm:cxn modelId="{7F36343C-60F0-4BA6-9DBD-C302E255EBBE}" type="presParOf" srcId="{CDCF0067-7FA5-4014-A772-6303C5EC76D0}" destId="{52B41C90-9631-40FC-8F67-26CB548E5EBD}" srcOrd="2" destOrd="0" presId="urn:microsoft.com/office/officeart/2005/8/layout/vList2"/>
    <dgm:cxn modelId="{CF8F0037-9702-4FBC-AD66-2A55EDE44E9F}" type="presParOf" srcId="{CDCF0067-7FA5-4014-A772-6303C5EC76D0}" destId="{9DBE1868-8445-4377-B899-088C4A84986B}" srcOrd="3" destOrd="0" presId="urn:microsoft.com/office/officeart/2005/8/layout/vList2"/>
    <dgm:cxn modelId="{6E2CD7C6-0425-4A46-9637-C35940B35771}" type="presParOf" srcId="{CDCF0067-7FA5-4014-A772-6303C5EC76D0}" destId="{7DCAEB22-C156-401D-A584-BBC1D1D5C3A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7A82A-AB40-4E9D-BEB4-E1FBAB8E66B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7AF1E0A-A9D8-439C-A02E-9CDA4139C1FC}">
      <dgm:prSet/>
      <dgm:spPr/>
      <dgm:t>
        <a:bodyPr/>
        <a:lstStyle/>
        <a:p>
          <a:r>
            <a:rPr lang="en-US"/>
            <a:t>✔ Identifier les genres et durées de films les plus performants.</a:t>
          </a:r>
        </a:p>
      </dgm:t>
    </dgm:pt>
    <dgm:pt modelId="{F33DC873-D9D3-4772-8201-8513EBCEC296}" type="parTrans" cxnId="{6A837E0B-AB18-432B-B4EA-307B45E8B861}">
      <dgm:prSet/>
      <dgm:spPr/>
      <dgm:t>
        <a:bodyPr/>
        <a:lstStyle/>
        <a:p>
          <a:endParaRPr lang="en-US"/>
        </a:p>
      </dgm:t>
    </dgm:pt>
    <dgm:pt modelId="{1CD519BB-2E92-4B50-9CB2-4C0C1E62C997}" type="sibTrans" cxnId="{6A837E0B-AB18-432B-B4EA-307B45E8B861}">
      <dgm:prSet/>
      <dgm:spPr/>
      <dgm:t>
        <a:bodyPr/>
        <a:lstStyle/>
        <a:p>
          <a:endParaRPr lang="en-US"/>
        </a:p>
      </dgm:t>
    </dgm:pt>
    <dgm:pt modelId="{A064DF25-4E3A-4C50-8429-F422A499FCD9}">
      <dgm:prSet/>
      <dgm:spPr/>
      <dgm:t>
        <a:bodyPr/>
        <a:lstStyle/>
        <a:p>
          <a:r>
            <a:rPr lang="en-US" dirty="0"/>
            <a:t>✔ </a:t>
          </a:r>
          <a:r>
            <a:rPr lang="en-US" dirty="0" err="1"/>
            <a:t>Repérer</a:t>
          </a:r>
          <a:r>
            <a:rPr lang="en-US" dirty="0"/>
            <a:t> les notations </a:t>
          </a:r>
          <a:r>
            <a:rPr lang="en-US" dirty="0" err="1"/>
            <a:t>favorables</a:t>
          </a:r>
          <a:r>
            <a:rPr lang="en-US" dirty="0"/>
            <a:t>.</a:t>
          </a:r>
        </a:p>
      </dgm:t>
    </dgm:pt>
    <dgm:pt modelId="{B62F6B19-7C3F-4D1E-A83B-2506F462DF00}" type="parTrans" cxnId="{D75B0261-331A-4D21-9965-209D7AAEB7E8}">
      <dgm:prSet/>
      <dgm:spPr/>
      <dgm:t>
        <a:bodyPr/>
        <a:lstStyle/>
        <a:p>
          <a:endParaRPr lang="en-US"/>
        </a:p>
      </dgm:t>
    </dgm:pt>
    <dgm:pt modelId="{E5D67646-7BC6-4DA9-9B4C-A8B50EA296EF}" type="sibTrans" cxnId="{D75B0261-331A-4D21-9965-209D7AAEB7E8}">
      <dgm:prSet/>
      <dgm:spPr/>
      <dgm:t>
        <a:bodyPr/>
        <a:lstStyle/>
        <a:p>
          <a:endParaRPr lang="en-US"/>
        </a:p>
      </dgm:t>
    </dgm:pt>
    <dgm:pt modelId="{FE541D30-A2C8-4466-95DF-F097FCEA823D}">
      <dgm:prSet/>
      <dgm:spPr/>
      <dgm:t>
        <a:bodyPr/>
        <a:lstStyle/>
        <a:p>
          <a:r>
            <a:rPr lang="en-US"/>
            <a:t>✔ Déterminer les meilleures opportunités d’investissement.</a:t>
          </a:r>
        </a:p>
      </dgm:t>
    </dgm:pt>
    <dgm:pt modelId="{69D57998-1A13-4034-8312-3525AE0AC276}" type="parTrans" cxnId="{F4F30777-C164-46D0-8ED4-D96AEDB6B34D}">
      <dgm:prSet/>
      <dgm:spPr/>
      <dgm:t>
        <a:bodyPr/>
        <a:lstStyle/>
        <a:p>
          <a:endParaRPr lang="en-US"/>
        </a:p>
      </dgm:t>
    </dgm:pt>
    <dgm:pt modelId="{75263F87-EF87-4284-99DC-D2248A49B4D6}" type="sibTrans" cxnId="{F4F30777-C164-46D0-8ED4-D96AEDB6B34D}">
      <dgm:prSet/>
      <dgm:spPr/>
      <dgm:t>
        <a:bodyPr/>
        <a:lstStyle/>
        <a:p>
          <a:endParaRPr lang="en-US"/>
        </a:p>
      </dgm:t>
    </dgm:pt>
    <dgm:pt modelId="{2E99A619-9268-431A-9898-E3317A2B160A}" type="pres">
      <dgm:prSet presAssocID="{7697A82A-AB40-4E9D-BEB4-E1FBAB8E66BD}" presName="Name0" presStyleCnt="0">
        <dgm:presLayoutVars>
          <dgm:dir/>
          <dgm:animLvl val="lvl"/>
          <dgm:resizeHandles val="exact"/>
        </dgm:presLayoutVars>
      </dgm:prSet>
      <dgm:spPr/>
    </dgm:pt>
    <dgm:pt modelId="{DE8FF0D4-20F4-4A7B-9642-4C7966F8D272}" type="pres">
      <dgm:prSet presAssocID="{FE541D30-A2C8-4466-95DF-F097FCEA823D}" presName="boxAndChildren" presStyleCnt="0"/>
      <dgm:spPr/>
    </dgm:pt>
    <dgm:pt modelId="{BC95485C-CC57-4D03-9873-ED2E712713DA}" type="pres">
      <dgm:prSet presAssocID="{FE541D30-A2C8-4466-95DF-F097FCEA823D}" presName="parentTextBox" presStyleLbl="node1" presStyleIdx="0" presStyleCnt="3"/>
      <dgm:spPr/>
    </dgm:pt>
    <dgm:pt modelId="{F0F41481-893A-46AB-9139-072FA2481D0A}" type="pres">
      <dgm:prSet presAssocID="{E5D67646-7BC6-4DA9-9B4C-A8B50EA296EF}" presName="sp" presStyleCnt="0"/>
      <dgm:spPr/>
    </dgm:pt>
    <dgm:pt modelId="{632A36BB-8817-48B6-AB68-6D6C4CDEDBF6}" type="pres">
      <dgm:prSet presAssocID="{A064DF25-4E3A-4C50-8429-F422A499FCD9}" presName="arrowAndChildren" presStyleCnt="0"/>
      <dgm:spPr/>
    </dgm:pt>
    <dgm:pt modelId="{90369323-C590-4017-8A7D-B60919AAFE7F}" type="pres">
      <dgm:prSet presAssocID="{A064DF25-4E3A-4C50-8429-F422A499FCD9}" presName="parentTextArrow" presStyleLbl="node1" presStyleIdx="1" presStyleCnt="3"/>
      <dgm:spPr/>
    </dgm:pt>
    <dgm:pt modelId="{447774A2-75AB-4C9B-991D-C59C5DC06F28}" type="pres">
      <dgm:prSet presAssocID="{1CD519BB-2E92-4B50-9CB2-4C0C1E62C997}" presName="sp" presStyleCnt="0"/>
      <dgm:spPr/>
    </dgm:pt>
    <dgm:pt modelId="{06E67E8E-9B30-4FF9-98EE-C3A6C3ECCF7E}" type="pres">
      <dgm:prSet presAssocID="{77AF1E0A-A9D8-439C-A02E-9CDA4139C1FC}" presName="arrowAndChildren" presStyleCnt="0"/>
      <dgm:spPr/>
    </dgm:pt>
    <dgm:pt modelId="{DD43EEA3-A4B0-4F55-864C-91BD2A8A7AA4}" type="pres">
      <dgm:prSet presAssocID="{77AF1E0A-A9D8-439C-A02E-9CDA4139C1FC}" presName="parentTextArrow" presStyleLbl="node1" presStyleIdx="2" presStyleCnt="3"/>
      <dgm:spPr/>
    </dgm:pt>
  </dgm:ptLst>
  <dgm:cxnLst>
    <dgm:cxn modelId="{93D33109-399E-4683-96F9-9F2DDE7FA1E2}" type="presOf" srcId="{77AF1E0A-A9D8-439C-A02E-9CDA4139C1FC}" destId="{DD43EEA3-A4B0-4F55-864C-91BD2A8A7AA4}" srcOrd="0" destOrd="0" presId="urn:microsoft.com/office/officeart/2005/8/layout/process4"/>
    <dgm:cxn modelId="{6A837E0B-AB18-432B-B4EA-307B45E8B861}" srcId="{7697A82A-AB40-4E9D-BEB4-E1FBAB8E66BD}" destId="{77AF1E0A-A9D8-439C-A02E-9CDA4139C1FC}" srcOrd="0" destOrd="0" parTransId="{F33DC873-D9D3-4772-8201-8513EBCEC296}" sibTransId="{1CD519BB-2E92-4B50-9CB2-4C0C1E62C997}"/>
    <dgm:cxn modelId="{D75B0261-331A-4D21-9965-209D7AAEB7E8}" srcId="{7697A82A-AB40-4E9D-BEB4-E1FBAB8E66BD}" destId="{A064DF25-4E3A-4C50-8429-F422A499FCD9}" srcOrd="1" destOrd="0" parTransId="{B62F6B19-7C3F-4D1E-A83B-2506F462DF00}" sibTransId="{E5D67646-7BC6-4DA9-9B4C-A8B50EA296EF}"/>
    <dgm:cxn modelId="{373B4576-8331-4C61-AEA8-5158792C3A5F}" type="presOf" srcId="{A064DF25-4E3A-4C50-8429-F422A499FCD9}" destId="{90369323-C590-4017-8A7D-B60919AAFE7F}" srcOrd="0" destOrd="0" presId="urn:microsoft.com/office/officeart/2005/8/layout/process4"/>
    <dgm:cxn modelId="{F4F30777-C164-46D0-8ED4-D96AEDB6B34D}" srcId="{7697A82A-AB40-4E9D-BEB4-E1FBAB8E66BD}" destId="{FE541D30-A2C8-4466-95DF-F097FCEA823D}" srcOrd="2" destOrd="0" parTransId="{69D57998-1A13-4034-8312-3525AE0AC276}" sibTransId="{75263F87-EF87-4284-99DC-D2248A49B4D6}"/>
    <dgm:cxn modelId="{36239677-5498-4D02-9949-8283B6E03C2F}" type="presOf" srcId="{7697A82A-AB40-4E9D-BEB4-E1FBAB8E66BD}" destId="{2E99A619-9268-431A-9898-E3317A2B160A}" srcOrd="0" destOrd="0" presId="urn:microsoft.com/office/officeart/2005/8/layout/process4"/>
    <dgm:cxn modelId="{29984BF0-E2F8-4530-9B35-7ABAC1CB4689}" type="presOf" srcId="{FE541D30-A2C8-4466-95DF-F097FCEA823D}" destId="{BC95485C-CC57-4D03-9873-ED2E712713DA}" srcOrd="0" destOrd="0" presId="urn:microsoft.com/office/officeart/2005/8/layout/process4"/>
    <dgm:cxn modelId="{1A3C8A7F-AA37-4D83-AF27-45C6446CE321}" type="presParOf" srcId="{2E99A619-9268-431A-9898-E3317A2B160A}" destId="{DE8FF0D4-20F4-4A7B-9642-4C7966F8D272}" srcOrd="0" destOrd="0" presId="urn:microsoft.com/office/officeart/2005/8/layout/process4"/>
    <dgm:cxn modelId="{C496B3B5-1770-4C7F-BEFB-B06A37856B95}" type="presParOf" srcId="{DE8FF0D4-20F4-4A7B-9642-4C7966F8D272}" destId="{BC95485C-CC57-4D03-9873-ED2E712713DA}" srcOrd="0" destOrd="0" presId="urn:microsoft.com/office/officeart/2005/8/layout/process4"/>
    <dgm:cxn modelId="{7BB58655-1712-4BB9-A388-FA089B20B637}" type="presParOf" srcId="{2E99A619-9268-431A-9898-E3317A2B160A}" destId="{F0F41481-893A-46AB-9139-072FA2481D0A}" srcOrd="1" destOrd="0" presId="urn:microsoft.com/office/officeart/2005/8/layout/process4"/>
    <dgm:cxn modelId="{4BFB8F60-67D4-4DE2-B02C-B62272CEFC1C}" type="presParOf" srcId="{2E99A619-9268-431A-9898-E3317A2B160A}" destId="{632A36BB-8817-48B6-AB68-6D6C4CDEDBF6}" srcOrd="2" destOrd="0" presId="urn:microsoft.com/office/officeart/2005/8/layout/process4"/>
    <dgm:cxn modelId="{375C1404-9CAB-4846-9F30-1639DCBC7E25}" type="presParOf" srcId="{632A36BB-8817-48B6-AB68-6D6C4CDEDBF6}" destId="{90369323-C590-4017-8A7D-B60919AAFE7F}" srcOrd="0" destOrd="0" presId="urn:microsoft.com/office/officeart/2005/8/layout/process4"/>
    <dgm:cxn modelId="{F47FDFBF-3CA9-418D-8153-6DF9823C26CE}" type="presParOf" srcId="{2E99A619-9268-431A-9898-E3317A2B160A}" destId="{447774A2-75AB-4C9B-991D-C59C5DC06F28}" srcOrd="3" destOrd="0" presId="urn:microsoft.com/office/officeart/2005/8/layout/process4"/>
    <dgm:cxn modelId="{8FE67CE3-7185-45DE-A5EA-77EC0CE9669E}" type="presParOf" srcId="{2E99A619-9268-431A-9898-E3317A2B160A}" destId="{06E67E8E-9B30-4FF9-98EE-C3A6C3ECCF7E}" srcOrd="4" destOrd="0" presId="urn:microsoft.com/office/officeart/2005/8/layout/process4"/>
    <dgm:cxn modelId="{9E3ABD09-3EE2-438A-BD40-3F76CEFF1D2A}" type="presParOf" srcId="{06E67E8E-9B30-4FF9-98EE-C3A6C3ECCF7E}" destId="{DD43EEA3-A4B0-4F55-864C-91BD2A8A7AA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F3A53B-7E18-462B-801C-5987EDB310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FDAB2C-AF4B-4BAC-9332-E37FE5FDC8C8}">
      <dgm:prSet custT="1"/>
      <dgm:spPr/>
      <dgm:t>
        <a:bodyPr/>
        <a:lstStyle/>
        <a:p>
          <a:r>
            <a:rPr lang="en-US" sz="1800" dirty="0"/>
            <a:t>📊 Collecte et </a:t>
          </a:r>
          <a:r>
            <a:rPr lang="en-US" sz="1800" dirty="0" err="1"/>
            <a:t>nettoyage</a:t>
          </a:r>
          <a:r>
            <a:rPr lang="en-US" sz="1800" dirty="0"/>
            <a:t> de données (IMDB, Box Office Mojo, Rotten Tomatoes, The Numbers).</a:t>
          </a:r>
        </a:p>
      </dgm:t>
    </dgm:pt>
    <dgm:pt modelId="{BA3F2DB5-4E90-4EC4-9EF5-ECCDF94A0CFC}" type="parTrans" cxnId="{796FF122-BEFC-49A0-A163-F8E8E6C2FE09}">
      <dgm:prSet/>
      <dgm:spPr/>
      <dgm:t>
        <a:bodyPr/>
        <a:lstStyle/>
        <a:p>
          <a:endParaRPr lang="en-US"/>
        </a:p>
      </dgm:t>
    </dgm:pt>
    <dgm:pt modelId="{3EE93049-32B3-4A1A-94B4-1B728F5D0224}" type="sibTrans" cxnId="{796FF122-BEFC-49A0-A163-F8E8E6C2FE09}">
      <dgm:prSet/>
      <dgm:spPr/>
      <dgm:t>
        <a:bodyPr/>
        <a:lstStyle/>
        <a:p>
          <a:endParaRPr lang="en-US"/>
        </a:p>
      </dgm:t>
    </dgm:pt>
    <dgm:pt modelId="{1AB0D7ED-F83E-4FD1-974D-298D88DBCE39}">
      <dgm:prSet custT="1"/>
      <dgm:spPr/>
      <dgm:t>
        <a:bodyPr/>
        <a:lstStyle/>
        <a:p>
          <a:r>
            <a:rPr lang="en-US" sz="2000" dirty="0"/>
            <a:t>🔎 </a:t>
          </a:r>
          <a:r>
            <a:rPr lang="en-US" sz="2000" dirty="0" err="1"/>
            <a:t>Analyse</a:t>
          </a:r>
          <a:r>
            <a:rPr lang="en-US" sz="2000" dirty="0"/>
            <a:t> de tendances (genres, durée, budgets, revenus).</a:t>
          </a:r>
        </a:p>
      </dgm:t>
    </dgm:pt>
    <dgm:pt modelId="{9B1B96D9-4C75-4208-8D4D-84AC8BE9632F}" type="parTrans" cxnId="{42B367F2-ED2B-4E25-8D23-B1B13C5EB784}">
      <dgm:prSet/>
      <dgm:spPr/>
      <dgm:t>
        <a:bodyPr/>
        <a:lstStyle/>
        <a:p>
          <a:endParaRPr lang="en-US"/>
        </a:p>
      </dgm:t>
    </dgm:pt>
    <dgm:pt modelId="{41D55684-BD35-412E-8C1A-EE312A90BAD0}" type="sibTrans" cxnId="{42B367F2-ED2B-4E25-8D23-B1B13C5EB784}">
      <dgm:prSet/>
      <dgm:spPr/>
      <dgm:t>
        <a:bodyPr/>
        <a:lstStyle/>
        <a:p>
          <a:endParaRPr lang="en-US"/>
        </a:p>
      </dgm:t>
    </dgm:pt>
    <dgm:pt modelId="{57A5D09B-8B48-4F09-ACF8-F4179AC96B64}">
      <dgm:prSet custT="1"/>
      <dgm:spPr/>
      <dgm:t>
        <a:bodyPr/>
        <a:lstStyle/>
        <a:p>
          <a:r>
            <a:rPr lang="en-US" sz="2400" dirty="0"/>
            <a:t>📈 Recommandations stratégiques </a:t>
          </a:r>
          <a:r>
            <a:rPr lang="en-US" sz="2400" dirty="0" err="1"/>
            <a:t>basées</a:t>
          </a:r>
          <a:r>
            <a:rPr lang="en-US" sz="2400" dirty="0"/>
            <a:t> sur les insights.</a:t>
          </a:r>
        </a:p>
      </dgm:t>
    </dgm:pt>
    <dgm:pt modelId="{8542CB69-11A6-4160-BD3B-E25EC38E2F20}" type="parTrans" cxnId="{92BDB481-C36F-462B-88BA-1E856FFDAA6B}">
      <dgm:prSet/>
      <dgm:spPr/>
      <dgm:t>
        <a:bodyPr/>
        <a:lstStyle/>
        <a:p>
          <a:endParaRPr lang="en-US"/>
        </a:p>
      </dgm:t>
    </dgm:pt>
    <dgm:pt modelId="{6F33FBA1-5852-4506-AC58-D6D669818CDA}" type="sibTrans" cxnId="{92BDB481-C36F-462B-88BA-1E856FFDAA6B}">
      <dgm:prSet/>
      <dgm:spPr/>
      <dgm:t>
        <a:bodyPr/>
        <a:lstStyle/>
        <a:p>
          <a:endParaRPr lang="en-US"/>
        </a:p>
      </dgm:t>
    </dgm:pt>
    <dgm:pt modelId="{471F3D13-BDFD-4744-AE27-E3BC29F25254}" type="pres">
      <dgm:prSet presAssocID="{C9F3A53B-7E18-462B-801C-5987EDB310DC}" presName="root" presStyleCnt="0">
        <dgm:presLayoutVars>
          <dgm:dir/>
          <dgm:resizeHandles val="exact"/>
        </dgm:presLayoutVars>
      </dgm:prSet>
      <dgm:spPr/>
    </dgm:pt>
    <dgm:pt modelId="{ABA4C9A3-BEB4-449B-AFC1-AFF31CDF54B7}" type="pres">
      <dgm:prSet presAssocID="{03FDAB2C-AF4B-4BAC-9332-E37FE5FDC8C8}" presName="compNode" presStyleCnt="0"/>
      <dgm:spPr/>
    </dgm:pt>
    <dgm:pt modelId="{26CD1711-5993-48A9-AF63-B908593F2DD6}" type="pres">
      <dgm:prSet presAssocID="{03FDAB2C-AF4B-4BAC-9332-E37FE5FDC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9B185C1E-91BF-4C6C-871C-496F2FC1E96A}" type="pres">
      <dgm:prSet presAssocID="{03FDAB2C-AF4B-4BAC-9332-E37FE5FDC8C8}" presName="spaceRect" presStyleCnt="0"/>
      <dgm:spPr/>
    </dgm:pt>
    <dgm:pt modelId="{AC61201F-99E4-4EC3-BF54-8459227DD6F2}" type="pres">
      <dgm:prSet presAssocID="{03FDAB2C-AF4B-4BAC-9332-E37FE5FDC8C8}" presName="textRect" presStyleLbl="revTx" presStyleIdx="0" presStyleCnt="3">
        <dgm:presLayoutVars>
          <dgm:chMax val="1"/>
          <dgm:chPref val="1"/>
        </dgm:presLayoutVars>
      </dgm:prSet>
      <dgm:spPr/>
    </dgm:pt>
    <dgm:pt modelId="{AC77E86E-2E21-4F95-A168-C4A59D08816A}" type="pres">
      <dgm:prSet presAssocID="{3EE93049-32B3-4A1A-94B4-1B728F5D0224}" presName="sibTrans" presStyleCnt="0"/>
      <dgm:spPr/>
    </dgm:pt>
    <dgm:pt modelId="{699D7FEF-2DFA-4589-B959-08F468CAC3A0}" type="pres">
      <dgm:prSet presAssocID="{1AB0D7ED-F83E-4FD1-974D-298D88DBCE39}" presName="compNode" presStyleCnt="0"/>
      <dgm:spPr/>
    </dgm:pt>
    <dgm:pt modelId="{249BD8E2-E9FD-416D-98D7-0847962410D0}" type="pres">
      <dgm:prSet presAssocID="{1AB0D7ED-F83E-4FD1-974D-298D88DBC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D4720B82-5C52-4A87-8DB8-0A8B660AC90E}" type="pres">
      <dgm:prSet presAssocID="{1AB0D7ED-F83E-4FD1-974D-298D88DBCE39}" presName="spaceRect" presStyleCnt="0"/>
      <dgm:spPr/>
    </dgm:pt>
    <dgm:pt modelId="{374C4E8D-D054-491E-BFB7-0B26DE99354C}" type="pres">
      <dgm:prSet presAssocID="{1AB0D7ED-F83E-4FD1-974D-298D88DBCE39}" presName="textRect" presStyleLbl="revTx" presStyleIdx="1" presStyleCnt="3">
        <dgm:presLayoutVars>
          <dgm:chMax val="1"/>
          <dgm:chPref val="1"/>
        </dgm:presLayoutVars>
      </dgm:prSet>
      <dgm:spPr/>
    </dgm:pt>
    <dgm:pt modelId="{E1EDCABE-C14F-4109-96C5-BB7FCDBAB7FD}" type="pres">
      <dgm:prSet presAssocID="{41D55684-BD35-412E-8C1A-EE312A90BAD0}" presName="sibTrans" presStyleCnt="0"/>
      <dgm:spPr/>
    </dgm:pt>
    <dgm:pt modelId="{3D49CA10-F01B-47DC-8262-22C4A136C72E}" type="pres">
      <dgm:prSet presAssocID="{57A5D09B-8B48-4F09-ACF8-F4179AC96B64}" presName="compNode" presStyleCnt="0"/>
      <dgm:spPr/>
    </dgm:pt>
    <dgm:pt modelId="{4266121D-38B3-4CE7-B0E1-5C2001307FF0}" type="pres">
      <dgm:prSet presAssocID="{57A5D09B-8B48-4F09-ACF8-F4179AC96B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D84786C-6E4F-4CA5-A9F9-8667A4169B63}" type="pres">
      <dgm:prSet presAssocID="{57A5D09B-8B48-4F09-ACF8-F4179AC96B64}" presName="spaceRect" presStyleCnt="0"/>
      <dgm:spPr/>
    </dgm:pt>
    <dgm:pt modelId="{C141E17E-421C-48E4-90D2-F3FB0A230F0E}" type="pres">
      <dgm:prSet presAssocID="{57A5D09B-8B48-4F09-ACF8-F4179AC96B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6FF122-BEFC-49A0-A163-F8E8E6C2FE09}" srcId="{C9F3A53B-7E18-462B-801C-5987EDB310DC}" destId="{03FDAB2C-AF4B-4BAC-9332-E37FE5FDC8C8}" srcOrd="0" destOrd="0" parTransId="{BA3F2DB5-4E90-4EC4-9EF5-ECCDF94A0CFC}" sibTransId="{3EE93049-32B3-4A1A-94B4-1B728F5D0224}"/>
    <dgm:cxn modelId="{92BDB481-C36F-462B-88BA-1E856FFDAA6B}" srcId="{C9F3A53B-7E18-462B-801C-5987EDB310DC}" destId="{57A5D09B-8B48-4F09-ACF8-F4179AC96B64}" srcOrd="2" destOrd="0" parTransId="{8542CB69-11A6-4160-BD3B-E25EC38E2F20}" sibTransId="{6F33FBA1-5852-4506-AC58-D6D669818CDA}"/>
    <dgm:cxn modelId="{FEC4EDB8-4F27-4F7A-91FA-01B07E5A0202}" type="presOf" srcId="{03FDAB2C-AF4B-4BAC-9332-E37FE5FDC8C8}" destId="{AC61201F-99E4-4EC3-BF54-8459227DD6F2}" srcOrd="0" destOrd="0" presId="urn:microsoft.com/office/officeart/2018/2/layout/IconLabelList"/>
    <dgm:cxn modelId="{9F4BE6BD-70A8-4F61-8FB8-8BDE46D80FD4}" type="presOf" srcId="{1AB0D7ED-F83E-4FD1-974D-298D88DBCE39}" destId="{374C4E8D-D054-491E-BFB7-0B26DE99354C}" srcOrd="0" destOrd="0" presId="urn:microsoft.com/office/officeart/2018/2/layout/IconLabelList"/>
    <dgm:cxn modelId="{1DACF9D6-147D-4C34-AB57-BEA2AE0281FD}" type="presOf" srcId="{57A5D09B-8B48-4F09-ACF8-F4179AC96B64}" destId="{C141E17E-421C-48E4-90D2-F3FB0A230F0E}" srcOrd="0" destOrd="0" presId="urn:microsoft.com/office/officeart/2018/2/layout/IconLabelList"/>
    <dgm:cxn modelId="{8F6213DF-6969-4AC6-9E33-3C844E03DF33}" type="presOf" srcId="{C9F3A53B-7E18-462B-801C-5987EDB310DC}" destId="{471F3D13-BDFD-4744-AE27-E3BC29F25254}" srcOrd="0" destOrd="0" presId="urn:microsoft.com/office/officeart/2018/2/layout/IconLabelList"/>
    <dgm:cxn modelId="{42B367F2-ED2B-4E25-8D23-B1B13C5EB784}" srcId="{C9F3A53B-7E18-462B-801C-5987EDB310DC}" destId="{1AB0D7ED-F83E-4FD1-974D-298D88DBCE39}" srcOrd="1" destOrd="0" parTransId="{9B1B96D9-4C75-4208-8D4D-84AC8BE9632F}" sibTransId="{41D55684-BD35-412E-8C1A-EE312A90BAD0}"/>
    <dgm:cxn modelId="{6C5E6CD6-CEC0-4F07-BDBF-CF4EB65C9D93}" type="presParOf" srcId="{471F3D13-BDFD-4744-AE27-E3BC29F25254}" destId="{ABA4C9A3-BEB4-449B-AFC1-AFF31CDF54B7}" srcOrd="0" destOrd="0" presId="urn:microsoft.com/office/officeart/2018/2/layout/IconLabelList"/>
    <dgm:cxn modelId="{123F47CC-D140-45C0-8317-1E44691AA8EB}" type="presParOf" srcId="{ABA4C9A3-BEB4-449B-AFC1-AFF31CDF54B7}" destId="{26CD1711-5993-48A9-AF63-B908593F2DD6}" srcOrd="0" destOrd="0" presId="urn:microsoft.com/office/officeart/2018/2/layout/IconLabelList"/>
    <dgm:cxn modelId="{A00E3B68-E04B-4DB4-B058-39329648A3B0}" type="presParOf" srcId="{ABA4C9A3-BEB4-449B-AFC1-AFF31CDF54B7}" destId="{9B185C1E-91BF-4C6C-871C-496F2FC1E96A}" srcOrd="1" destOrd="0" presId="urn:microsoft.com/office/officeart/2018/2/layout/IconLabelList"/>
    <dgm:cxn modelId="{04E192B8-7118-471A-A3B3-5E28441C1633}" type="presParOf" srcId="{ABA4C9A3-BEB4-449B-AFC1-AFF31CDF54B7}" destId="{AC61201F-99E4-4EC3-BF54-8459227DD6F2}" srcOrd="2" destOrd="0" presId="urn:microsoft.com/office/officeart/2018/2/layout/IconLabelList"/>
    <dgm:cxn modelId="{0784D970-A1DA-40C4-B24D-14C3C61C4F88}" type="presParOf" srcId="{471F3D13-BDFD-4744-AE27-E3BC29F25254}" destId="{AC77E86E-2E21-4F95-A168-C4A59D08816A}" srcOrd="1" destOrd="0" presId="urn:microsoft.com/office/officeart/2018/2/layout/IconLabelList"/>
    <dgm:cxn modelId="{33C2DB69-71CB-4756-BAF8-211B73AF917F}" type="presParOf" srcId="{471F3D13-BDFD-4744-AE27-E3BC29F25254}" destId="{699D7FEF-2DFA-4589-B959-08F468CAC3A0}" srcOrd="2" destOrd="0" presId="urn:microsoft.com/office/officeart/2018/2/layout/IconLabelList"/>
    <dgm:cxn modelId="{C1C872CE-2E71-4DCD-AD33-C98A157D058B}" type="presParOf" srcId="{699D7FEF-2DFA-4589-B959-08F468CAC3A0}" destId="{249BD8E2-E9FD-416D-98D7-0847962410D0}" srcOrd="0" destOrd="0" presId="urn:microsoft.com/office/officeart/2018/2/layout/IconLabelList"/>
    <dgm:cxn modelId="{BA18712E-7945-468D-8E0D-08FC281D134F}" type="presParOf" srcId="{699D7FEF-2DFA-4589-B959-08F468CAC3A0}" destId="{D4720B82-5C52-4A87-8DB8-0A8B660AC90E}" srcOrd="1" destOrd="0" presId="urn:microsoft.com/office/officeart/2018/2/layout/IconLabelList"/>
    <dgm:cxn modelId="{021929C6-1664-4C10-A152-9946E2C644CD}" type="presParOf" srcId="{699D7FEF-2DFA-4589-B959-08F468CAC3A0}" destId="{374C4E8D-D054-491E-BFB7-0B26DE99354C}" srcOrd="2" destOrd="0" presId="urn:microsoft.com/office/officeart/2018/2/layout/IconLabelList"/>
    <dgm:cxn modelId="{6B11F61B-E86B-48BC-8094-E2A7D6905742}" type="presParOf" srcId="{471F3D13-BDFD-4744-AE27-E3BC29F25254}" destId="{E1EDCABE-C14F-4109-96C5-BB7FCDBAB7FD}" srcOrd="3" destOrd="0" presId="urn:microsoft.com/office/officeart/2018/2/layout/IconLabelList"/>
    <dgm:cxn modelId="{8459B477-7FB5-47F4-B24C-554C74F4AE89}" type="presParOf" srcId="{471F3D13-BDFD-4744-AE27-E3BC29F25254}" destId="{3D49CA10-F01B-47DC-8262-22C4A136C72E}" srcOrd="4" destOrd="0" presId="urn:microsoft.com/office/officeart/2018/2/layout/IconLabelList"/>
    <dgm:cxn modelId="{088CF590-CCFC-4F8D-BAD5-9B387BF83967}" type="presParOf" srcId="{3D49CA10-F01B-47DC-8262-22C4A136C72E}" destId="{4266121D-38B3-4CE7-B0E1-5C2001307FF0}" srcOrd="0" destOrd="0" presId="urn:microsoft.com/office/officeart/2018/2/layout/IconLabelList"/>
    <dgm:cxn modelId="{3C64A2E2-CE84-4472-8805-AB25AB53107B}" type="presParOf" srcId="{3D49CA10-F01B-47DC-8262-22C4A136C72E}" destId="{8D84786C-6E4F-4CA5-A9F9-8667A4169B63}" srcOrd="1" destOrd="0" presId="urn:microsoft.com/office/officeart/2018/2/layout/IconLabelList"/>
    <dgm:cxn modelId="{BF4A3501-B458-4A72-B2A4-02EE3059DAB7}" type="presParOf" srcId="{3D49CA10-F01B-47DC-8262-22C4A136C72E}" destId="{C141E17E-421C-48E4-90D2-F3FB0A230F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7B5AE7-FC30-4C87-A627-6FB9909A61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EFF81B-ECC3-43FC-B0CD-323B938B18E1}">
      <dgm:prSet/>
      <dgm:spPr/>
      <dgm:t>
        <a:bodyPr/>
        <a:lstStyle/>
        <a:p>
          <a:r>
            <a:rPr lang="en-US"/>
            <a:t>🎭 Genres les plus populaires : Documentaires, Drames, Comédies.</a:t>
          </a:r>
        </a:p>
      </dgm:t>
    </dgm:pt>
    <dgm:pt modelId="{689B8471-4FE5-443A-92D6-14B086DD8C09}" type="parTrans" cxnId="{9D78F66C-3212-4B1E-A849-75C4E6B7D992}">
      <dgm:prSet/>
      <dgm:spPr/>
      <dgm:t>
        <a:bodyPr/>
        <a:lstStyle/>
        <a:p>
          <a:endParaRPr lang="en-US"/>
        </a:p>
      </dgm:t>
    </dgm:pt>
    <dgm:pt modelId="{5D64B922-6A6D-4305-AD6E-69E2D810D4E6}" type="sibTrans" cxnId="{9D78F66C-3212-4B1E-A849-75C4E6B7D992}">
      <dgm:prSet/>
      <dgm:spPr/>
      <dgm:t>
        <a:bodyPr/>
        <a:lstStyle/>
        <a:p>
          <a:endParaRPr lang="en-US"/>
        </a:p>
      </dgm:t>
    </dgm:pt>
    <dgm:pt modelId="{AD1E5BCE-2AF8-4C94-B0C7-4F8FAB930FDB}">
      <dgm:prSet/>
      <dgm:spPr/>
      <dgm:t>
        <a:bodyPr/>
        <a:lstStyle/>
        <a:p>
          <a:r>
            <a:rPr lang="en-US"/>
            <a:t>⏱ Films à durée moyenne (91–94 min) offrent un bon compromis.</a:t>
          </a:r>
        </a:p>
      </dgm:t>
    </dgm:pt>
    <dgm:pt modelId="{6C18821F-7DF5-480C-9F09-6C1D1FEBE39E}" type="parTrans" cxnId="{3300C7AC-356F-4CA9-AE17-A984CD268EC6}">
      <dgm:prSet/>
      <dgm:spPr/>
      <dgm:t>
        <a:bodyPr/>
        <a:lstStyle/>
        <a:p>
          <a:endParaRPr lang="en-US"/>
        </a:p>
      </dgm:t>
    </dgm:pt>
    <dgm:pt modelId="{E9F0D1A7-89D6-4B08-9ECB-4C48E3C51FCA}" type="sibTrans" cxnId="{3300C7AC-356F-4CA9-AE17-A984CD268EC6}">
      <dgm:prSet/>
      <dgm:spPr/>
      <dgm:t>
        <a:bodyPr/>
        <a:lstStyle/>
        <a:p>
          <a:endParaRPr lang="en-US"/>
        </a:p>
      </dgm:t>
    </dgm:pt>
    <dgm:pt modelId="{8DD22036-6DD7-4F5C-B874-E2DE333AC1F8}">
      <dgm:prSet/>
      <dgm:spPr/>
      <dgm:t>
        <a:bodyPr/>
        <a:lstStyle/>
        <a:p>
          <a:r>
            <a:rPr lang="en-US"/>
            <a:t>💰 Films emblématiques &gt; 1 milliard $ : Black Panther, Fallen Kingdom, Incredibles 2, Aquaman.</a:t>
          </a:r>
        </a:p>
      </dgm:t>
    </dgm:pt>
    <dgm:pt modelId="{F6C31C27-53B6-4897-9DA3-52D38E69CB41}" type="parTrans" cxnId="{8BFF8935-A288-4FE6-BD8B-E069767E9909}">
      <dgm:prSet/>
      <dgm:spPr/>
      <dgm:t>
        <a:bodyPr/>
        <a:lstStyle/>
        <a:p>
          <a:endParaRPr lang="en-US"/>
        </a:p>
      </dgm:t>
    </dgm:pt>
    <dgm:pt modelId="{3FE75832-CFAD-4B9B-ABBD-79762B9F89FC}" type="sibTrans" cxnId="{8BFF8935-A288-4FE6-BD8B-E069767E9909}">
      <dgm:prSet/>
      <dgm:spPr/>
      <dgm:t>
        <a:bodyPr/>
        <a:lstStyle/>
        <a:p>
          <a:endParaRPr lang="en-US"/>
        </a:p>
      </dgm:t>
    </dgm:pt>
    <dgm:pt modelId="{6B01C9C7-683F-4CC2-844B-BE0831A73081}" type="pres">
      <dgm:prSet presAssocID="{257B5AE7-FC30-4C87-A627-6FB9909A6193}" presName="linear" presStyleCnt="0">
        <dgm:presLayoutVars>
          <dgm:animLvl val="lvl"/>
          <dgm:resizeHandles val="exact"/>
        </dgm:presLayoutVars>
      </dgm:prSet>
      <dgm:spPr/>
    </dgm:pt>
    <dgm:pt modelId="{294A4004-0D48-409E-A54E-E0641487A517}" type="pres">
      <dgm:prSet presAssocID="{25EFF81B-ECC3-43FC-B0CD-323B938B18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C38B0F-B39B-4402-8E66-07274D8C8E39}" type="pres">
      <dgm:prSet presAssocID="{5D64B922-6A6D-4305-AD6E-69E2D810D4E6}" presName="spacer" presStyleCnt="0"/>
      <dgm:spPr/>
    </dgm:pt>
    <dgm:pt modelId="{A6BA06C0-37A3-4EDE-9947-F34194224689}" type="pres">
      <dgm:prSet presAssocID="{AD1E5BCE-2AF8-4C94-B0C7-4F8FAB930F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A1856E-FD38-4D25-8846-ECE9AA293449}" type="pres">
      <dgm:prSet presAssocID="{E9F0D1A7-89D6-4B08-9ECB-4C48E3C51FCA}" presName="spacer" presStyleCnt="0"/>
      <dgm:spPr/>
    </dgm:pt>
    <dgm:pt modelId="{EA83E2AB-2924-4754-8E1B-00BC6C201470}" type="pres">
      <dgm:prSet presAssocID="{8DD22036-6DD7-4F5C-B874-E2DE333AC1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5AA10A-F21C-4349-A26E-882B717EC4D8}" type="presOf" srcId="{25EFF81B-ECC3-43FC-B0CD-323B938B18E1}" destId="{294A4004-0D48-409E-A54E-E0641487A517}" srcOrd="0" destOrd="0" presId="urn:microsoft.com/office/officeart/2005/8/layout/vList2"/>
    <dgm:cxn modelId="{A4D15B11-86D5-4EE6-A9D2-279D76C33CED}" type="presOf" srcId="{257B5AE7-FC30-4C87-A627-6FB9909A6193}" destId="{6B01C9C7-683F-4CC2-844B-BE0831A73081}" srcOrd="0" destOrd="0" presId="urn:microsoft.com/office/officeart/2005/8/layout/vList2"/>
    <dgm:cxn modelId="{9971B61E-3C88-41AB-B835-F2DE1607199F}" type="presOf" srcId="{8DD22036-6DD7-4F5C-B874-E2DE333AC1F8}" destId="{EA83E2AB-2924-4754-8E1B-00BC6C201470}" srcOrd="0" destOrd="0" presId="urn:microsoft.com/office/officeart/2005/8/layout/vList2"/>
    <dgm:cxn modelId="{8BFF8935-A288-4FE6-BD8B-E069767E9909}" srcId="{257B5AE7-FC30-4C87-A627-6FB9909A6193}" destId="{8DD22036-6DD7-4F5C-B874-E2DE333AC1F8}" srcOrd="2" destOrd="0" parTransId="{F6C31C27-53B6-4897-9DA3-52D38E69CB41}" sibTransId="{3FE75832-CFAD-4B9B-ABBD-79762B9F89FC}"/>
    <dgm:cxn modelId="{9D78F66C-3212-4B1E-A849-75C4E6B7D992}" srcId="{257B5AE7-FC30-4C87-A627-6FB9909A6193}" destId="{25EFF81B-ECC3-43FC-B0CD-323B938B18E1}" srcOrd="0" destOrd="0" parTransId="{689B8471-4FE5-443A-92D6-14B086DD8C09}" sibTransId="{5D64B922-6A6D-4305-AD6E-69E2D810D4E6}"/>
    <dgm:cxn modelId="{3300C7AC-356F-4CA9-AE17-A984CD268EC6}" srcId="{257B5AE7-FC30-4C87-A627-6FB9909A6193}" destId="{AD1E5BCE-2AF8-4C94-B0C7-4F8FAB930FDB}" srcOrd="1" destOrd="0" parTransId="{6C18821F-7DF5-480C-9F09-6C1D1FEBE39E}" sibTransId="{E9F0D1A7-89D6-4B08-9ECB-4C48E3C51FCA}"/>
    <dgm:cxn modelId="{F6082EF5-7451-4AEC-AB6E-D4ECC8114B5F}" type="presOf" srcId="{AD1E5BCE-2AF8-4C94-B0C7-4F8FAB930FDB}" destId="{A6BA06C0-37A3-4EDE-9947-F34194224689}" srcOrd="0" destOrd="0" presId="urn:microsoft.com/office/officeart/2005/8/layout/vList2"/>
    <dgm:cxn modelId="{711114D7-EA7C-48CD-99EF-4B3CD18A2A3F}" type="presParOf" srcId="{6B01C9C7-683F-4CC2-844B-BE0831A73081}" destId="{294A4004-0D48-409E-A54E-E0641487A517}" srcOrd="0" destOrd="0" presId="urn:microsoft.com/office/officeart/2005/8/layout/vList2"/>
    <dgm:cxn modelId="{6610F665-8DA9-42A1-A7C6-D5E30DF59B8A}" type="presParOf" srcId="{6B01C9C7-683F-4CC2-844B-BE0831A73081}" destId="{DAC38B0F-B39B-4402-8E66-07274D8C8E39}" srcOrd="1" destOrd="0" presId="urn:microsoft.com/office/officeart/2005/8/layout/vList2"/>
    <dgm:cxn modelId="{2530AD71-6B51-436C-A058-385B40136B18}" type="presParOf" srcId="{6B01C9C7-683F-4CC2-844B-BE0831A73081}" destId="{A6BA06C0-37A3-4EDE-9947-F34194224689}" srcOrd="2" destOrd="0" presId="urn:microsoft.com/office/officeart/2005/8/layout/vList2"/>
    <dgm:cxn modelId="{165AA6B7-1431-442A-B772-7908AD54F51A}" type="presParOf" srcId="{6B01C9C7-683F-4CC2-844B-BE0831A73081}" destId="{09A1856E-FD38-4D25-8846-ECE9AA293449}" srcOrd="3" destOrd="0" presId="urn:microsoft.com/office/officeart/2005/8/layout/vList2"/>
    <dgm:cxn modelId="{D8EE137F-FD18-45D9-AA1A-BF9901FA23B0}" type="presParOf" srcId="{6B01C9C7-683F-4CC2-844B-BE0831A73081}" destId="{EA83E2AB-2924-4754-8E1B-00BC6C20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C566FB-6744-4735-B187-3D02F44F3D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EA3974-BEF3-4918-9670-81062D22AD2E}">
      <dgm:prSet/>
      <dgm:spPr/>
      <dgm:t>
        <a:bodyPr/>
        <a:lstStyle/>
        <a:p>
          <a:r>
            <a:rPr lang="en-US"/>
            <a:t>➡ Axe 1 : Produire des films très bien notés (8.4–8.8).</a:t>
          </a:r>
        </a:p>
      </dgm:t>
    </dgm:pt>
    <dgm:pt modelId="{AA02E384-CF6E-469C-B408-D6A6460FC400}" type="parTrans" cxnId="{1C00B69C-7DBC-4406-A26E-E4551EB787AC}">
      <dgm:prSet/>
      <dgm:spPr/>
      <dgm:t>
        <a:bodyPr/>
        <a:lstStyle/>
        <a:p>
          <a:endParaRPr lang="en-US"/>
        </a:p>
      </dgm:t>
    </dgm:pt>
    <dgm:pt modelId="{EFBDF14B-77E9-4125-8C0A-04268B882AD9}" type="sibTrans" cxnId="{1C00B69C-7DBC-4406-A26E-E4551EB787AC}">
      <dgm:prSet/>
      <dgm:spPr/>
      <dgm:t>
        <a:bodyPr/>
        <a:lstStyle/>
        <a:p>
          <a:endParaRPr lang="en-US"/>
        </a:p>
      </dgm:t>
    </dgm:pt>
    <dgm:pt modelId="{C43A3C07-F1D6-4316-9BF4-7320DC6FE7FD}">
      <dgm:prSet/>
      <dgm:spPr/>
      <dgm:t>
        <a:bodyPr/>
        <a:lstStyle/>
        <a:p>
          <a:r>
            <a:rPr lang="en-US"/>
            <a:t>➡ Axe 2 : Miser sur Documentaires, Drames, Comédies.</a:t>
          </a:r>
        </a:p>
      </dgm:t>
    </dgm:pt>
    <dgm:pt modelId="{DBBDD3B0-9BF7-4AB5-A6E9-DF030AA61DC6}" type="parTrans" cxnId="{51582E66-683B-4574-B98A-209BB7A33812}">
      <dgm:prSet/>
      <dgm:spPr/>
      <dgm:t>
        <a:bodyPr/>
        <a:lstStyle/>
        <a:p>
          <a:endParaRPr lang="en-US"/>
        </a:p>
      </dgm:t>
    </dgm:pt>
    <dgm:pt modelId="{E9043FC6-23B3-47EA-B874-6636B9350A10}" type="sibTrans" cxnId="{51582E66-683B-4574-B98A-209BB7A33812}">
      <dgm:prSet/>
      <dgm:spPr/>
      <dgm:t>
        <a:bodyPr/>
        <a:lstStyle/>
        <a:p>
          <a:endParaRPr lang="en-US"/>
        </a:p>
      </dgm:t>
    </dgm:pt>
    <dgm:pt modelId="{38B8EDAF-DD0E-4AB2-A999-4AE2A046B609}">
      <dgm:prSet/>
      <dgm:spPr/>
      <dgm:t>
        <a:bodyPr/>
        <a:lstStyle/>
        <a:p>
          <a:r>
            <a:rPr lang="en-US"/>
            <a:t>➡ Axe 3 : Diversifier avec des films à durée moyenne.</a:t>
          </a:r>
        </a:p>
      </dgm:t>
    </dgm:pt>
    <dgm:pt modelId="{1DD2D6F4-8A5A-4BCF-B916-40AA3C3E9FE6}" type="parTrans" cxnId="{55FBD173-B9F2-43A0-BCE2-A30C8F909A7B}">
      <dgm:prSet/>
      <dgm:spPr/>
      <dgm:t>
        <a:bodyPr/>
        <a:lstStyle/>
        <a:p>
          <a:endParaRPr lang="en-US"/>
        </a:p>
      </dgm:t>
    </dgm:pt>
    <dgm:pt modelId="{123299F8-81B7-48AD-A62F-2E550D49EE34}" type="sibTrans" cxnId="{55FBD173-B9F2-43A0-BCE2-A30C8F909A7B}">
      <dgm:prSet/>
      <dgm:spPr/>
      <dgm:t>
        <a:bodyPr/>
        <a:lstStyle/>
        <a:p>
          <a:endParaRPr lang="en-US"/>
        </a:p>
      </dgm:t>
    </dgm:pt>
    <dgm:pt modelId="{CB8C5EAE-D4EB-45E1-8CDC-EFA7EE862790}">
      <dgm:prSet/>
      <dgm:spPr/>
      <dgm:t>
        <a:bodyPr/>
        <a:lstStyle/>
        <a:p>
          <a:r>
            <a:rPr lang="en-US"/>
            <a:t>➡ Axe 4 : Investir dans les franchises déjà rentables.</a:t>
          </a:r>
        </a:p>
      </dgm:t>
    </dgm:pt>
    <dgm:pt modelId="{4277485F-A302-4235-BEE6-EBC1DAA748AC}" type="parTrans" cxnId="{457C99B0-D70B-4208-8BEF-60A1B57E07B9}">
      <dgm:prSet/>
      <dgm:spPr/>
      <dgm:t>
        <a:bodyPr/>
        <a:lstStyle/>
        <a:p>
          <a:endParaRPr lang="en-US"/>
        </a:p>
      </dgm:t>
    </dgm:pt>
    <dgm:pt modelId="{70C87101-7714-4C5A-BB18-10FA7877F026}" type="sibTrans" cxnId="{457C99B0-D70B-4208-8BEF-60A1B57E07B9}">
      <dgm:prSet/>
      <dgm:spPr/>
      <dgm:t>
        <a:bodyPr/>
        <a:lstStyle/>
        <a:p>
          <a:endParaRPr lang="en-US"/>
        </a:p>
      </dgm:t>
    </dgm:pt>
    <dgm:pt modelId="{198ABCF9-9A47-4F37-91AF-1889AAFE5D08}" type="pres">
      <dgm:prSet presAssocID="{BDC566FB-6744-4735-B187-3D02F44F3DC7}" presName="linear" presStyleCnt="0">
        <dgm:presLayoutVars>
          <dgm:animLvl val="lvl"/>
          <dgm:resizeHandles val="exact"/>
        </dgm:presLayoutVars>
      </dgm:prSet>
      <dgm:spPr/>
    </dgm:pt>
    <dgm:pt modelId="{4F8231C0-0FCE-48B4-AFA3-1D12B9B02D6F}" type="pres">
      <dgm:prSet presAssocID="{B4EA3974-BEF3-4918-9670-81062D22AD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373A-8703-4990-A064-F95291077809}" type="pres">
      <dgm:prSet presAssocID="{EFBDF14B-77E9-4125-8C0A-04268B882AD9}" presName="spacer" presStyleCnt="0"/>
      <dgm:spPr/>
    </dgm:pt>
    <dgm:pt modelId="{A460214A-A955-4CF0-810F-BF8137550A3C}" type="pres">
      <dgm:prSet presAssocID="{C43A3C07-F1D6-4316-9BF4-7320DC6FE7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D824C4-7C4F-46F9-B4E9-FF3D76711F4E}" type="pres">
      <dgm:prSet presAssocID="{E9043FC6-23B3-47EA-B874-6636B9350A10}" presName="spacer" presStyleCnt="0"/>
      <dgm:spPr/>
    </dgm:pt>
    <dgm:pt modelId="{06D0E5B2-FFB8-46BA-8BD9-2F0DDB1BA469}" type="pres">
      <dgm:prSet presAssocID="{38B8EDAF-DD0E-4AB2-A999-4AE2A046B6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38FD94-F0CE-4D74-8287-F5900E9DD106}" type="pres">
      <dgm:prSet presAssocID="{123299F8-81B7-48AD-A62F-2E550D49EE34}" presName="spacer" presStyleCnt="0"/>
      <dgm:spPr/>
    </dgm:pt>
    <dgm:pt modelId="{5B77D56C-C2F3-4E69-A1A0-4AB207D1CC96}" type="pres">
      <dgm:prSet presAssocID="{CB8C5EAE-D4EB-45E1-8CDC-EFA7EE8627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BC922E-7AF4-451D-A5E4-C9EBDF40089E}" type="presOf" srcId="{C43A3C07-F1D6-4316-9BF4-7320DC6FE7FD}" destId="{A460214A-A955-4CF0-810F-BF8137550A3C}" srcOrd="0" destOrd="0" presId="urn:microsoft.com/office/officeart/2005/8/layout/vList2"/>
    <dgm:cxn modelId="{51582E66-683B-4574-B98A-209BB7A33812}" srcId="{BDC566FB-6744-4735-B187-3D02F44F3DC7}" destId="{C43A3C07-F1D6-4316-9BF4-7320DC6FE7FD}" srcOrd="1" destOrd="0" parTransId="{DBBDD3B0-9BF7-4AB5-A6E9-DF030AA61DC6}" sibTransId="{E9043FC6-23B3-47EA-B874-6636B9350A10}"/>
    <dgm:cxn modelId="{0B124A6F-651A-40C4-8E8B-5CE2FD8A69C4}" type="presOf" srcId="{38B8EDAF-DD0E-4AB2-A999-4AE2A046B609}" destId="{06D0E5B2-FFB8-46BA-8BD9-2F0DDB1BA469}" srcOrd="0" destOrd="0" presId="urn:microsoft.com/office/officeart/2005/8/layout/vList2"/>
    <dgm:cxn modelId="{55FBD173-B9F2-43A0-BCE2-A30C8F909A7B}" srcId="{BDC566FB-6744-4735-B187-3D02F44F3DC7}" destId="{38B8EDAF-DD0E-4AB2-A999-4AE2A046B609}" srcOrd="2" destOrd="0" parTransId="{1DD2D6F4-8A5A-4BCF-B916-40AA3C3E9FE6}" sibTransId="{123299F8-81B7-48AD-A62F-2E550D49EE34}"/>
    <dgm:cxn modelId="{1C00B69C-7DBC-4406-A26E-E4551EB787AC}" srcId="{BDC566FB-6744-4735-B187-3D02F44F3DC7}" destId="{B4EA3974-BEF3-4918-9670-81062D22AD2E}" srcOrd="0" destOrd="0" parTransId="{AA02E384-CF6E-469C-B408-D6A6460FC400}" sibTransId="{EFBDF14B-77E9-4125-8C0A-04268B882AD9}"/>
    <dgm:cxn modelId="{1EA676A6-C94E-4903-ABAF-B961DC409F5C}" type="presOf" srcId="{BDC566FB-6744-4735-B187-3D02F44F3DC7}" destId="{198ABCF9-9A47-4F37-91AF-1889AAFE5D08}" srcOrd="0" destOrd="0" presId="urn:microsoft.com/office/officeart/2005/8/layout/vList2"/>
    <dgm:cxn modelId="{AAEAD0AC-5ADD-48AC-8C50-55F91EC63F1C}" type="presOf" srcId="{CB8C5EAE-D4EB-45E1-8CDC-EFA7EE862790}" destId="{5B77D56C-C2F3-4E69-A1A0-4AB207D1CC96}" srcOrd="0" destOrd="0" presId="urn:microsoft.com/office/officeart/2005/8/layout/vList2"/>
    <dgm:cxn modelId="{457C99B0-D70B-4208-8BEF-60A1B57E07B9}" srcId="{BDC566FB-6744-4735-B187-3D02F44F3DC7}" destId="{CB8C5EAE-D4EB-45E1-8CDC-EFA7EE862790}" srcOrd="3" destOrd="0" parTransId="{4277485F-A302-4235-BEE6-EBC1DAA748AC}" sibTransId="{70C87101-7714-4C5A-BB18-10FA7877F026}"/>
    <dgm:cxn modelId="{67C8BACB-96CA-42F3-9AC4-08AA8B8665E6}" type="presOf" srcId="{B4EA3974-BEF3-4918-9670-81062D22AD2E}" destId="{4F8231C0-0FCE-48B4-AFA3-1D12B9B02D6F}" srcOrd="0" destOrd="0" presId="urn:microsoft.com/office/officeart/2005/8/layout/vList2"/>
    <dgm:cxn modelId="{43FDF16B-DD57-401C-84C8-5AC98A4900C9}" type="presParOf" srcId="{198ABCF9-9A47-4F37-91AF-1889AAFE5D08}" destId="{4F8231C0-0FCE-48B4-AFA3-1D12B9B02D6F}" srcOrd="0" destOrd="0" presId="urn:microsoft.com/office/officeart/2005/8/layout/vList2"/>
    <dgm:cxn modelId="{CCEC980A-6A40-4EDE-8F54-51A8085A0870}" type="presParOf" srcId="{198ABCF9-9A47-4F37-91AF-1889AAFE5D08}" destId="{886D373A-8703-4990-A064-F95291077809}" srcOrd="1" destOrd="0" presId="urn:microsoft.com/office/officeart/2005/8/layout/vList2"/>
    <dgm:cxn modelId="{AB019320-F8C8-404D-878D-C6F662D7CA42}" type="presParOf" srcId="{198ABCF9-9A47-4F37-91AF-1889AAFE5D08}" destId="{A460214A-A955-4CF0-810F-BF8137550A3C}" srcOrd="2" destOrd="0" presId="urn:microsoft.com/office/officeart/2005/8/layout/vList2"/>
    <dgm:cxn modelId="{283301E1-0870-41D6-8A87-73B843518EAA}" type="presParOf" srcId="{198ABCF9-9A47-4F37-91AF-1889AAFE5D08}" destId="{ACD824C4-7C4F-46F9-B4E9-FF3D76711F4E}" srcOrd="3" destOrd="0" presId="urn:microsoft.com/office/officeart/2005/8/layout/vList2"/>
    <dgm:cxn modelId="{AFB466C0-8D6A-4162-B650-5CEC41B6C2FD}" type="presParOf" srcId="{198ABCF9-9A47-4F37-91AF-1889AAFE5D08}" destId="{06D0E5B2-FFB8-46BA-8BD9-2F0DDB1BA469}" srcOrd="4" destOrd="0" presId="urn:microsoft.com/office/officeart/2005/8/layout/vList2"/>
    <dgm:cxn modelId="{F3334D58-A1CC-4E44-9681-4AC1DA28E699}" type="presParOf" srcId="{198ABCF9-9A47-4F37-91AF-1889AAFE5D08}" destId="{0738FD94-F0CE-4D74-8287-F5900E9DD106}" srcOrd="5" destOrd="0" presId="urn:microsoft.com/office/officeart/2005/8/layout/vList2"/>
    <dgm:cxn modelId="{95A2A4BD-3B7F-4BEF-AEB9-D1E8B97643AB}" type="presParOf" srcId="{198ABCF9-9A47-4F37-91AF-1889AAFE5D08}" destId="{5B77D56C-C2F3-4E69-A1A0-4AB207D1CC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08EB2C-4C7D-4F91-9D52-29D6073697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38240E-C8AF-4198-9740-1830D5C89582}">
      <dgm:prSet/>
      <dgm:spPr/>
      <dgm:t>
        <a:bodyPr/>
        <a:lstStyle/>
        <a:p>
          <a:r>
            <a:rPr lang="en-US"/>
            <a:t>📌 Meilleure allocation du budget.</a:t>
          </a:r>
        </a:p>
      </dgm:t>
    </dgm:pt>
    <dgm:pt modelId="{146BC139-97C9-4179-8527-63D2C73F70F4}" type="parTrans" cxnId="{A64C8D63-538E-4257-8A92-C20663D4A3D1}">
      <dgm:prSet/>
      <dgm:spPr/>
      <dgm:t>
        <a:bodyPr/>
        <a:lstStyle/>
        <a:p>
          <a:endParaRPr lang="en-US"/>
        </a:p>
      </dgm:t>
    </dgm:pt>
    <dgm:pt modelId="{B7FCFD69-9AA8-4FB7-8700-81B682A751CD}" type="sibTrans" cxnId="{A64C8D63-538E-4257-8A92-C20663D4A3D1}">
      <dgm:prSet/>
      <dgm:spPr/>
      <dgm:t>
        <a:bodyPr/>
        <a:lstStyle/>
        <a:p>
          <a:endParaRPr lang="en-US"/>
        </a:p>
      </dgm:t>
    </dgm:pt>
    <dgm:pt modelId="{95F9D859-5F12-474F-A70F-6D0032C08DCA}">
      <dgm:prSet/>
      <dgm:spPr/>
      <dgm:t>
        <a:bodyPr/>
        <a:lstStyle/>
        <a:p>
          <a:r>
            <a:rPr lang="en-US"/>
            <a:t>📌 Réduction des risques financiers.</a:t>
          </a:r>
        </a:p>
      </dgm:t>
    </dgm:pt>
    <dgm:pt modelId="{FF0BA506-452F-4B2B-81CB-8FBBB8248B87}" type="parTrans" cxnId="{4BD738CD-CC7A-4CE7-AD39-4A20C1E5C182}">
      <dgm:prSet/>
      <dgm:spPr/>
      <dgm:t>
        <a:bodyPr/>
        <a:lstStyle/>
        <a:p>
          <a:endParaRPr lang="en-US"/>
        </a:p>
      </dgm:t>
    </dgm:pt>
    <dgm:pt modelId="{60E0F818-2D3E-4F12-A812-08DF09B019EC}" type="sibTrans" cxnId="{4BD738CD-CC7A-4CE7-AD39-4A20C1E5C182}">
      <dgm:prSet/>
      <dgm:spPr/>
      <dgm:t>
        <a:bodyPr/>
        <a:lstStyle/>
        <a:p>
          <a:endParaRPr lang="en-US"/>
        </a:p>
      </dgm:t>
    </dgm:pt>
    <dgm:pt modelId="{FEA2B79B-FF9D-4331-B645-79877B398E27}">
      <dgm:prSet/>
      <dgm:spPr/>
      <dgm:t>
        <a:bodyPr/>
        <a:lstStyle/>
        <a:p>
          <a:r>
            <a:rPr lang="en-US"/>
            <a:t>📌 Portefeuille équilibré entre blockbusters et films à haut ROI.</a:t>
          </a:r>
        </a:p>
      </dgm:t>
    </dgm:pt>
    <dgm:pt modelId="{BB4F7B9E-D08E-40C0-8E8B-8F756FAE0198}" type="parTrans" cxnId="{68BBBCE5-35AD-4185-9151-C17656811340}">
      <dgm:prSet/>
      <dgm:spPr/>
      <dgm:t>
        <a:bodyPr/>
        <a:lstStyle/>
        <a:p>
          <a:endParaRPr lang="en-US"/>
        </a:p>
      </dgm:t>
    </dgm:pt>
    <dgm:pt modelId="{A5A5BC33-09D6-4A48-B2F4-45F7DC34822F}" type="sibTrans" cxnId="{68BBBCE5-35AD-4185-9151-C17656811340}">
      <dgm:prSet/>
      <dgm:spPr/>
      <dgm:t>
        <a:bodyPr/>
        <a:lstStyle/>
        <a:p>
          <a:endParaRPr lang="en-US"/>
        </a:p>
      </dgm:t>
    </dgm:pt>
    <dgm:pt modelId="{8FB5B223-487A-4F8D-88C2-5063267D8C99}" type="pres">
      <dgm:prSet presAssocID="{2208EB2C-4C7D-4F91-9D52-29D607369782}" presName="root" presStyleCnt="0">
        <dgm:presLayoutVars>
          <dgm:dir/>
          <dgm:resizeHandles val="exact"/>
        </dgm:presLayoutVars>
      </dgm:prSet>
      <dgm:spPr/>
    </dgm:pt>
    <dgm:pt modelId="{FA7D38AA-E26F-46DD-9650-4D69540D9FE6}" type="pres">
      <dgm:prSet presAssocID="{BE38240E-C8AF-4198-9740-1830D5C89582}" presName="compNode" presStyleCnt="0"/>
      <dgm:spPr/>
    </dgm:pt>
    <dgm:pt modelId="{C0BED77D-A7DA-405F-83F7-A5D6522C9107}" type="pres">
      <dgm:prSet presAssocID="{BE38240E-C8AF-4198-9740-1830D5C895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1958763-8C3C-4782-859F-6A5B35B62DE3}" type="pres">
      <dgm:prSet presAssocID="{BE38240E-C8AF-4198-9740-1830D5C89582}" presName="spaceRect" presStyleCnt="0"/>
      <dgm:spPr/>
    </dgm:pt>
    <dgm:pt modelId="{8784EE57-6809-4DD3-BE5D-7B8FC58F8666}" type="pres">
      <dgm:prSet presAssocID="{BE38240E-C8AF-4198-9740-1830D5C89582}" presName="textRect" presStyleLbl="revTx" presStyleIdx="0" presStyleCnt="3">
        <dgm:presLayoutVars>
          <dgm:chMax val="1"/>
          <dgm:chPref val="1"/>
        </dgm:presLayoutVars>
      </dgm:prSet>
      <dgm:spPr/>
    </dgm:pt>
    <dgm:pt modelId="{8D01A29E-2C80-4B2F-8FF7-1EE696D4AA41}" type="pres">
      <dgm:prSet presAssocID="{B7FCFD69-9AA8-4FB7-8700-81B682A751CD}" presName="sibTrans" presStyleCnt="0"/>
      <dgm:spPr/>
    </dgm:pt>
    <dgm:pt modelId="{9799857E-237E-435A-B6AE-E165CDCAFA46}" type="pres">
      <dgm:prSet presAssocID="{95F9D859-5F12-474F-A70F-6D0032C08DCA}" presName="compNode" presStyleCnt="0"/>
      <dgm:spPr/>
    </dgm:pt>
    <dgm:pt modelId="{EFBCCD59-A349-49D5-ACE4-0A2EE904F243}" type="pres">
      <dgm:prSet presAssocID="{95F9D859-5F12-474F-A70F-6D0032C08D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8A2446E-D61B-490B-9A55-A9963FC177AD}" type="pres">
      <dgm:prSet presAssocID="{95F9D859-5F12-474F-A70F-6D0032C08DCA}" presName="spaceRect" presStyleCnt="0"/>
      <dgm:spPr/>
    </dgm:pt>
    <dgm:pt modelId="{02213303-F7E1-4ED6-859B-ABBB3275EB8F}" type="pres">
      <dgm:prSet presAssocID="{95F9D859-5F12-474F-A70F-6D0032C08DCA}" presName="textRect" presStyleLbl="revTx" presStyleIdx="1" presStyleCnt="3">
        <dgm:presLayoutVars>
          <dgm:chMax val="1"/>
          <dgm:chPref val="1"/>
        </dgm:presLayoutVars>
      </dgm:prSet>
      <dgm:spPr/>
    </dgm:pt>
    <dgm:pt modelId="{903CF3AB-D6AF-4C16-A1CB-4AE63075038D}" type="pres">
      <dgm:prSet presAssocID="{60E0F818-2D3E-4F12-A812-08DF09B019EC}" presName="sibTrans" presStyleCnt="0"/>
      <dgm:spPr/>
    </dgm:pt>
    <dgm:pt modelId="{96045EA1-419A-4754-BD4C-EDC67C84EDD1}" type="pres">
      <dgm:prSet presAssocID="{FEA2B79B-FF9D-4331-B645-79877B398E27}" presName="compNode" presStyleCnt="0"/>
      <dgm:spPr/>
    </dgm:pt>
    <dgm:pt modelId="{2AF49352-4FEC-41A3-8C21-7161C226C039}" type="pres">
      <dgm:prSet presAssocID="{FEA2B79B-FF9D-4331-B645-79877B398E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9AFA687-C216-4121-B811-BB5CAEFFD930}" type="pres">
      <dgm:prSet presAssocID="{FEA2B79B-FF9D-4331-B645-79877B398E27}" presName="spaceRect" presStyleCnt="0"/>
      <dgm:spPr/>
    </dgm:pt>
    <dgm:pt modelId="{CF8435FC-14C6-487D-A743-D71B1DCAAEBC}" type="pres">
      <dgm:prSet presAssocID="{FEA2B79B-FF9D-4331-B645-79877B398E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4C8D63-538E-4257-8A92-C20663D4A3D1}" srcId="{2208EB2C-4C7D-4F91-9D52-29D607369782}" destId="{BE38240E-C8AF-4198-9740-1830D5C89582}" srcOrd="0" destOrd="0" parTransId="{146BC139-97C9-4179-8527-63D2C73F70F4}" sibTransId="{B7FCFD69-9AA8-4FB7-8700-81B682A751CD}"/>
    <dgm:cxn modelId="{8DFF497C-6D46-497D-B40C-B7C959C66EFE}" type="presOf" srcId="{BE38240E-C8AF-4198-9740-1830D5C89582}" destId="{8784EE57-6809-4DD3-BE5D-7B8FC58F8666}" srcOrd="0" destOrd="0" presId="urn:microsoft.com/office/officeart/2018/2/layout/IconLabelList"/>
    <dgm:cxn modelId="{FE3CA2BD-3DB0-44C2-AE6B-4D5048D8F097}" type="presOf" srcId="{2208EB2C-4C7D-4F91-9D52-29D607369782}" destId="{8FB5B223-487A-4F8D-88C2-5063267D8C99}" srcOrd="0" destOrd="0" presId="urn:microsoft.com/office/officeart/2018/2/layout/IconLabelList"/>
    <dgm:cxn modelId="{6A17BDBD-6755-41F0-962A-89EAA0DE7751}" type="presOf" srcId="{95F9D859-5F12-474F-A70F-6D0032C08DCA}" destId="{02213303-F7E1-4ED6-859B-ABBB3275EB8F}" srcOrd="0" destOrd="0" presId="urn:microsoft.com/office/officeart/2018/2/layout/IconLabelList"/>
    <dgm:cxn modelId="{85545FC9-F02C-401A-BE32-67B8705A434E}" type="presOf" srcId="{FEA2B79B-FF9D-4331-B645-79877B398E27}" destId="{CF8435FC-14C6-487D-A743-D71B1DCAAEBC}" srcOrd="0" destOrd="0" presId="urn:microsoft.com/office/officeart/2018/2/layout/IconLabelList"/>
    <dgm:cxn modelId="{4BD738CD-CC7A-4CE7-AD39-4A20C1E5C182}" srcId="{2208EB2C-4C7D-4F91-9D52-29D607369782}" destId="{95F9D859-5F12-474F-A70F-6D0032C08DCA}" srcOrd="1" destOrd="0" parTransId="{FF0BA506-452F-4B2B-81CB-8FBBB8248B87}" sibTransId="{60E0F818-2D3E-4F12-A812-08DF09B019EC}"/>
    <dgm:cxn modelId="{68BBBCE5-35AD-4185-9151-C17656811340}" srcId="{2208EB2C-4C7D-4F91-9D52-29D607369782}" destId="{FEA2B79B-FF9D-4331-B645-79877B398E27}" srcOrd="2" destOrd="0" parTransId="{BB4F7B9E-D08E-40C0-8E8B-8F756FAE0198}" sibTransId="{A5A5BC33-09D6-4A48-B2F4-45F7DC34822F}"/>
    <dgm:cxn modelId="{06B9BFE0-C6E7-44CD-8784-0B57EE773196}" type="presParOf" srcId="{8FB5B223-487A-4F8D-88C2-5063267D8C99}" destId="{FA7D38AA-E26F-46DD-9650-4D69540D9FE6}" srcOrd="0" destOrd="0" presId="urn:microsoft.com/office/officeart/2018/2/layout/IconLabelList"/>
    <dgm:cxn modelId="{EC179A3F-175E-4934-8386-6FA3922E7719}" type="presParOf" srcId="{FA7D38AA-E26F-46DD-9650-4D69540D9FE6}" destId="{C0BED77D-A7DA-405F-83F7-A5D6522C9107}" srcOrd="0" destOrd="0" presId="urn:microsoft.com/office/officeart/2018/2/layout/IconLabelList"/>
    <dgm:cxn modelId="{FF2329CC-ABF9-4E6E-98CF-169E6C335029}" type="presParOf" srcId="{FA7D38AA-E26F-46DD-9650-4D69540D9FE6}" destId="{D1958763-8C3C-4782-859F-6A5B35B62DE3}" srcOrd="1" destOrd="0" presId="urn:microsoft.com/office/officeart/2018/2/layout/IconLabelList"/>
    <dgm:cxn modelId="{F5139231-FADB-4115-B2B4-1E0ADC590240}" type="presParOf" srcId="{FA7D38AA-E26F-46DD-9650-4D69540D9FE6}" destId="{8784EE57-6809-4DD3-BE5D-7B8FC58F8666}" srcOrd="2" destOrd="0" presId="urn:microsoft.com/office/officeart/2018/2/layout/IconLabelList"/>
    <dgm:cxn modelId="{603F4E6C-1C19-4780-B4BE-EC921545496C}" type="presParOf" srcId="{8FB5B223-487A-4F8D-88C2-5063267D8C99}" destId="{8D01A29E-2C80-4B2F-8FF7-1EE696D4AA41}" srcOrd="1" destOrd="0" presId="urn:microsoft.com/office/officeart/2018/2/layout/IconLabelList"/>
    <dgm:cxn modelId="{F2F588CD-1258-4D30-B0E4-D93E822D2540}" type="presParOf" srcId="{8FB5B223-487A-4F8D-88C2-5063267D8C99}" destId="{9799857E-237E-435A-B6AE-E165CDCAFA46}" srcOrd="2" destOrd="0" presId="urn:microsoft.com/office/officeart/2018/2/layout/IconLabelList"/>
    <dgm:cxn modelId="{6E135F71-B382-46DB-9C42-D9768EA7B1FF}" type="presParOf" srcId="{9799857E-237E-435A-B6AE-E165CDCAFA46}" destId="{EFBCCD59-A349-49D5-ACE4-0A2EE904F243}" srcOrd="0" destOrd="0" presId="urn:microsoft.com/office/officeart/2018/2/layout/IconLabelList"/>
    <dgm:cxn modelId="{2B5FB747-7036-4C26-B6B5-BE984F558221}" type="presParOf" srcId="{9799857E-237E-435A-B6AE-E165CDCAFA46}" destId="{08A2446E-D61B-490B-9A55-A9963FC177AD}" srcOrd="1" destOrd="0" presId="urn:microsoft.com/office/officeart/2018/2/layout/IconLabelList"/>
    <dgm:cxn modelId="{98892A49-1E95-44C2-AF52-B29185EC0A65}" type="presParOf" srcId="{9799857E-237E-435A-B6AE-E165CDCAFA46}" destId="{02213303-F7E1-4ED6-859B-ABBB3275EB8F}" srcOrd="2" destOrd="0" presId="urn:microsoft.com/office/officeart/2018/2/layout/IconLabelList"/>
    <dgm:cxn modelId="{47D833D9-975E-496B-90BD-6469C31C24D1}" type="presParOf" srcId="{8FB5B223-487A-4F8D-88C2-5063267D8C99}" destId="{903CF3AB-D6AF-4C16-A1CB-4AE63075038D}" srcOrd="3" destOrd="0" presId="urn:microsoft.com/office/officeart/2018/2/layout/IconLabelList"/>
    <dgm:cxn modelId="{6B7726AE-DF33-4481-999B-79BE24A998D3}" type="presParOf" srcId="{8FB5B223-487A-4F8D-88C2-5063267D8C99}" destId="{96045EA1-419A-4754-BD4C-EDC67C84EDD1}" srcOrd="4" destOrd="0" presId="urn:microsoft.com/office/officeart/2018/2/layout/IconLabelList"/>
    <dgm:cxn modelId="{496B5A39-5B0D-4A2D-943F-0B340FA931F4}" type="presParOf" srcId="{96045EA1-419A-4754-BD4C-EDC67C84EDD1}" destId="{2AF49352-4FEC-41A3-8C21-7161C226C039}" srcOrd="0" destOrd="0" presId="urn:microsoft.com/office/officeart/2018/2/layout/IconLabelList"/>
    <dgm:cxn modelId="{06F35C90-77B1-4FA8-B465-06FD2F1197DA}" type="presParOf" srcId="{96045EA1-419A-4754-BD4C-EDC67C84EDD1}" destId="{C9AFA687-C216-4121-B811-BB5CAEFFD930}" srcOrd="1" destOrd="0" presId="urn:microsoft.com/office/officeart/2018/2/layout/IconLabelList"/>
    <dgm:cxn modelId="{BACA3316-36EF-4B30-BAD9-35C73D04FA54}" type="presParOf" srcId="{96045EA1-419A-4754-BD4C-EDC67C84EDD1}" destId="{CF8435FC-14C6-487D-A743-D71B1DCAAE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2984F2C-B9B1-4C5D-A30D-950A87D01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FD9C88-CD19-4D99-AF54-1495506ACE1B}">
      <dgm:prSet/>
      <dgm:spPr/>
      <dgm:t>
        <a:bodyPr/>
        <a:lstStyle/>
        <a:p>
          <a:r>
            <a:rPr lang="fr-FR" b="1"/>
            <a:t>MERCI</a:t>
          </a:r>
          <a:endParaRPr lang="en-US"/>
        </a:p>
      </dgm:t>
    </dgm:pt>
    <dgm:pt modelId="{3FC3A114-398D-4361-9D27-6BC41A4A9E3A}" type="parTrans" cxnId="{48426CB5-6F20-4ED7-8D3C-4AEBC695FCD5}">
      <dgm:prSet/>
      <dgm:spPr/>
      <dgm:t>
        <a:bodyPr/>
        <a:lstStyle/>
        <a:p>
          <a:endParaRPr lang="en-US"/>
        </a:p>
      </dgm:t>
    </dgm:pt>
    <dgm:pt modelId="{0FC89DCE-555C-4C90-9859-DC1BE117D374}" type="sibTrans" cxnId="{48426CB5-6F20-4ED7-8D3C-4AEBC695FCD5}">
      <dgm:prSet/>
      <dgm:spPr/>
      <dgm:t>
        <a:bodyPr/>
        <a:lstStyle/>
        <a:p>
          <a:endParaRPr lang="en-US"/>
        </a:p>
      </dgm:t>
    </dgm:pt>
    <dgm:pt modelId="{B49598D3-028A-4B50-A36A-3512CB95C5FB}">
      <dgm:prSet/>
      <dgm:spPr/>
      <dgm:t>
        <a:bodyPr/>
        <a:lstStyle/>
        <a:p>
          <a:r>
            <a:rPr lang="fr-FR"/>
            <a:t>Presentateur :Berothely THELUS</a:t>
          </a:r>
          <a:endParaRPr lang="en-US"/>
        </a:p>
      </dgm:t>
    </dgm:pt>
    <dgm:pt modelId="{94DC1E1F-3E72-4245-9A3C-804C36CABBF6}" type="parTrans" cxnId="{E1B41BE9-5159-46C4-9D52-94F8CDA78EBC}">
      <dgm:prSet/>
      <dgm:spPr/>
      <dgm:t>
        <a:bodyPr/>
        <a:lstStyle/>
        <a:p>
          <a:endParaRPr lang="en-US"/>
        </a:p>
      </dgm:t>
    </dgm:pt>
    <dgm:pt modelId="{B7063755-BD57-42D4-87FE-D5574F9D1132}" type="sibTrans" cxnId="{E1B41BE9-5159-46C4-9D52-94F8CDA78EBC}">
      <dgm:prSet/>
      <dgm:spPr/>
      <dgm:t>
        <a:bodyPr/>
        <a:lstStyle/>
        <a:p>
          <a:endParaRPr lang="en-US"/>
        </a:p>
      </dgm:t>
    </dgm:pt>
    <dgm:pt modelId="{C96208F1-328C-484D-9A79-B1808682CFD3}">
      <dgm:prSet/>
      <dgm:spPr/>
      <dgm:t>
        <a:bodyPr/>
        <a:lstStyle/>
        <a:p>
          <a:r>
            <a:rPr lang="fr-FR"/>
            <a:t>Github : https://github.com/Berothely/projectphase2.git</a:t>
          </a:r>
          <a:endParaRPr lang="en-US"/>
        </a:p>
      </dgm:t>
    </dgm:pt>
    <dgm:pt modelId="{B8A5649E-2273-4F69-ABA6-089F3444A7A7}" type="parTrans" cxnId="{8811B637-DB17-41BF-A4E2-81E8A0B5D809}">
      <dgm:prSet/>
      <dgm:spPr/>
      <dgm:t>
        <a:bodyPr/>
        <a:lstStyle/>
        <a:p>
          <a:endParaRPr lang="en-US"/>
        </a:p>
      </dgm:t>
    </dgm:pt>
    <dgm:pt modelId="{8E64C1D2-A9DB-40A9-BEFC-B740D4D6A111}" type="sibTrans" cxnId="{8811B637-DB17-41BF-A4E2-81E8A0B5D809}">
      <dgm:prSet/>
      <dgm:spPr/>
      <dgm:t>
        <a:bodyPr/>
        <a:lstStyle/>
        <a:p>
          <a:endParaRPr lang="en-US"/>
        </a:p>
      </dgm:t>
    </dgm:pt>
    <dgm:pt modelId="{BFF42A02-A7D4-40B2-8939-17804448004D}" type="pres">
      <dgm:prSet presAssocID="{F2984F2C-B9B1-4C5D-A30D-950A87D01B31}" presName="linear" presStyleCnt="0">
        <dgm:presLayoutVars>
          <dgm:animLvl val="lvl"/>
          <dgm:resizeHandles val="exact"/>
        </dgm:presLayoutVars>
      </dgm:prSet>
      <dgm:spPr/>
    </dgm:pt>
    <dgm:pt modelId="{0DF4BBAE-4E0D-4594-ADED-7D33232CFF85}" type="pres">
      <dgm:prSet presAssocID="{3DFD9C88-CD19-4D99-AF54-1495506ACE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83F468-4D77-4DDA-BFF5-85466A576A60}" type="pres">
      <dgm:prSet presAssocID="{0FC89DCE-555C-4C90-9859-DC1BE117D374}" presName="spacer" presStyleCnt="0"/>
      <dgm:spPr/>
    </dgm:pt>
    <dgm:pt modelId="{90C8C14A-9EF8-4F7C-BCF2-C2D015240267}" type="pres">
      <dgm:prSet presAssocID="{B49598D3-028A-4B50-A36A-3512CB95C5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3A87E8B-8B2F-4888-9C02-E6E7B5ADAFEF}" type="pres">
      <dgm:prSet presAssocID="{B7063755-BD57-42D4-87FE-D5574F9D1132}" presName="spacer" presStyleCnt="0"/>
      <dgm:spPr/>
    </dgm:pt>
    <dgm:pt modelId="{DC2A2155-4CBC-4237-BD95-368DE221A4AE}" type="pres">
      <dgm:prSet presAssocID="{C96208F1-328C-484D-9A79-B1808682CF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AD9205-03EA-415A-AB04-917EF4D92DE1}" type="presOf" srcId="{F2984F2C-B9B1-4C5D-A30D-950A87D01B31}" destId="{BFF42A02-A7D4-40B2-8939-17804448004D}" srcOrd="0" destOrd="0" presId="urn:microsoft.com/office/officeart/2005/8/layout/vList2"/>
    <dgm:cxn modelId="{8811B637-DB17-41BF-A4E2-81E8A0B5D809}" srcId="{F2984F2C-B9B1-4C5D-A30D-950A87D01B31}" destId="{C96208F1-328C-484D-9A79-B1808682CFD3}" srcOrd="2" destOrd="0" parTransId="{B8A5649E-2273-4F69-ABA6-089F3444A7A7}" sibTransId="{8E64C1D2-A9DB-40A9-BEFC-B740D4D6A111}"/>
    <dgm:cxn modelId="{DD537BB1-6BE2-4169-8145-EBA84C313E84}" type="presOf" srcId="{C96208F1-328C-484D-9A79-B1808682CFD3}" destId="{DC2A2155-4CBC-4237-BD95-368DE221A4AE}" srcOrd="0" destOrd="0" presId="urn:microsoft.com/office/officeart/2005/8/layout/vList2"/>
    <dgm:cxn modelId="{48426CB5-6F20-4ED7-8D3C-4AEBC695FCD5}" srcId="{F2984F2C-B9B1-4C5D-A30D-950A87D01B31}" destId="{3DFD9C88-CD19-4D99-AF54-1495506ACE1B}" srcOrd="0" destOrd="0" parTransId="{3FC3A114-398D-4361-9D27-6BC41A4A9E3A}" sibTransId="{0FC89DCE-555C-4C90-9859-DC1BE117D374}"/>
    <dgm:cxn modelId="{2716E5B9-171E-435B-8763-C9012A3FD5C1}" type="presOf" srcId="{3DFD9C88-CD19-4D99-AF54-1495506ACE1B}" destId="{0DF4BBAE-4E0D-4594-ADED-7D33232CFF85}" srcOrd="0" destOrd="0" presId="urn:microsoft.com/office/officeart/2005/8/layout/vList2"/>
    <dgm:cxn modelId="{969677BB-59F6-4788-B11F-5BC04BA472CF}" type="presOf" srcId="{B49598D3-028A-4B50-A36A-3512CB95C5FB}" destId="{90C8C14A-9EF8-4F7C-BCF2-C2D015240267}" srcOrd="0" destOrd="0" presId="urn:microsoft.com/office/officeart/2005/8/layout/vList2"/>
    <dgm:cxn modelId="{E1B41BE9-5159-46C4-9D52-94F8CDA78EBC}" srcId="{F2984F2C-B9B1-4C5D-A30D-950A87D01B31}" destId="{B49598D3-028A-4B50-A36A-3512CB95C5FB}" srcOrd="1" destOrd="0" parTransId="{94DC1E1F-3E72-4245-9A3C-804C36CABBF6}" sibTransId="{B7063755-BD57-42D4-87FE-D5574F9D1132}"/>
    <dgm:cxn modelId="{B60BC95B-4BAD-4AB9-B13C-77B016209242}" type="presParOf" srcId="{BFF42A02-A7D4-40B2-8939-17804448004D}" destId="{0DF4BBAE-4E0D-4594-ADED-7D33232CFF85}" srcOrd="0" destOrd="0" presId="urn:microsoft.com/office/officeart/2005/8/layout/vList2"/>
    <dgm:cxn modelId="{39C10C83-F1F5-492F-AAF4-FCF2C9AAB565}" type="presParOf" srcId="{BFF42A02-A7D4-40B2-8939-17804448004D}" destId="{2583F468-4D77-4DDA-BFF5-85466A576A60}" srcOrd="1" destOrd="0" presId="urn:microsoft.com/office/officeart/2005/8/layout/vList2"/>
    <dgm:cxn modelId="{FBC1B0EF-BB96-41CE-9307-37CA98F820B9}" type="presParOf" srcId="{BFF42A02-A7D4-40B2-8939-17804448004D}" destId="{90C8C14A-9EF8-4F7C-BCF2-C2D015240267}" srcOrd="2" destOrd="0" presId="urn:microsoft.com/office/officeart/2005/8/layout/vList2"/>
    <dgm:cxn modelId="{A1207E79-520B-41C6-8D63-BD6C1B62FBD0}" type="presParOf" srcId="{BFF42A02-A7D4-40B2-8939-17804448004D}" destId="{13A87E8B-8B2F-4888-9C02-E6E7B5ADAFEF}" srcOrd="3" destOrd="0" presId="urn:microsoft.com/office/officeart/2005/8/layout/vList2"/>
    <dgm:cxn modelId="{51063B7F-0F6F-4C5B-BF0A-F4B44DD36E33}" type="presParOf" srcId="{BFF42A02-A7D4-40B2-8939-17804448004D}" destId="{DC2A2155-4CBC-4237-BD95-368DE221A4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A077B-8349-4BDF-A829-96603FB982C8}">
      <dsp:nvSpPr>
        <dsp:cNvPr id="0" name=""/>
        <dsp:cNvSpPr/>
      </dsp:nvSpPr>
      <dsp:spPr>
        <a:xfrm>
          <a:off x="0" y="42726"/>
          <a:ext cx="4726201" cy="18677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🎬 L’industrie du cinéma est très compétitive.</a:t>
          </a:r>
        </a:p>
      </dsp:txBody>
      <dsp:txXfrm>
        <a:off x="91176" y="133902"/>
        <a:ext cx="4543849" cy="1685406"/>
      </dsp:txXfrm>
    </dsp:sp>
    <dsp:sp modelId="{52B41C90-9631-40FC-8F67-26CB548E5EBD}">
      <dsp:nvSpPr>
        <dsp:cNvPr id="0" name=""/>
        <dsp:cNvSpPr/>
      </dsp:nvSpPr>
      <dsp:spPr>
        <a:xfrm>
          <a:off x="0" y="2005525"/>
          <a:ext cx="4726201" cy="186775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🏢 Notre studio débute et doit investir de manière stratégique.</a:t>
          </a:r>
        </a:p>
      </dsp:txBody>
      <dsp:txXfrm>
        <a:off x="91176" y="2096701"/>
        <a:ext cx="4543849" cy="1685406"/>
      </dsp:txXfrm>
    </dsp:sp>
    <dsp:sp modelId="{7DCAEB22-C156-401D-A584-BBC1D1D5C3AA}">
      <dsp:nvSpPr>
        <dsp:cNvPr id="0" name=""/>
        <dsp:cNvSpPr/>
      </dsp:nvSpPr>
      <dsp:spPr>
        <a:xfrm>
          <a:off x="0" y="3968323"/>
          <a:ext cx="4726201" cy="186775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❓ Question clé : Quels films génèrent le plus de succès et de revenus ?</a:t>
          </a:r>
        </a:p>
      </dsp:txBody>
      <dsp:txXfrm>
        <a:off x="91176" y="4059499"/>
        <a:ext cx="4543849" cy="1685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5485C-CC57-4D03-9873-ED2E712713DA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✔ Déterminer les meilleures opportunités d’investissement.</a:t>
          </a:r>
        </a:p>
      </dsp:txBody>
      <dsp:txXfrm>
        <a:off x="0" y="4274295"/>
        <a:ext cx="4358346" cy="1402919"/>
      </dsp:txXfrm>
    </dsp:sp>
    <dsp:sp modelId="{90369323-C590-4017-8A7D-B60919AAFE7F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✔ </a:t>
          </a:r>
          <a:r>
            <a:rPr lang="en-US" sz="2400" kern="1200" dirty="0" err="1"/>
            <a:t>Repérer</a:t>
          </a:r>
          <a:r>
            <a:rPr lang="en-US" sz="2400" kern="1200" dirty="0"/>
            <a:t> les notations </a:t>
          </a:r>
          <a:r>
            <a:rPr lang="en-US" sz="2400" kern="1200" dirty="0" err="1"/>
            <a:t>favorables</a:t>
          </a:r>
          <a:r>
            <a:rPr lang="en-US" sz="2400" kern="1200" dirty="0"/>
            <a:t>.</a:t>
          </a:r>
        </a:p>
      </dsp:txBody>
      <dsp:txXfrm rot="10800000">
        <a:off x="0" y="2137649"/>
        <a:ext cx="4358346" cy="1402002"/>
      </dsp:txXfrm>
    </dsp:sp>
    <dsp:sp modelId="{DD43EEA3-A4B0-4F55-864C-91BD2A8A7AA4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✔ Identifier les genres et durées de films les plus performants.</a:t>
          </a:r>
        </a:p>
      </dsp:txBody>
      <dsp:txXfrm rot="10800000">
        <a:off x="0" y="1003"/>
        <a:ext cx="4358346" cy="1402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D1711-5993-48A9-AF63-B908593F2DD6}">
      <dsp:nvSpPr>
        <dsp:cNvPr id="0" name=""/>
        <dsp:cNvSpPr/>
      </dsp:nvSpPr>
      <dsp:spPr>
        <a:xfrm>
          <a:off x="738477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1201F-99E4-4EC3-BF54-8459227DD6F2}">
      <dsp:nvSpPr>
        <dsp:cNvPr id="0" name=""/>
        <dsp:cNvSpPr/>
      </dsp:nvSpPr>
      <dsp:spPr>
        <a:xfrm>
          <a:off x="78583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📊 Collecte et </a:t>
          </a:r>
          <a:r>
            <a:rPr lang="en-US" sz="1800" kern="1200" dirty="0" err="1"/>
            <a:t>nettoyage</a:t>
          </a:r>
          <a:r>
            <a:rPr lang="en-US" sz="1800" kern="1200" dirty="0"/>
            <a:t> de données (IMDB, Box Office Mojo, Rotten Tomatoes, The Numbers).</a:t>
          </a:r>
        </a:p>
      </dsp:txBody>
      <dsp:txXfrm>
        <a:off x="78583" y="2027410"/>
        <a:ext cx="2399612" cy="1710175"/>
      </dsp:txXfrm>
    </dsp:sp>
    <dsp:sp modelId="{249BD8E2-E9FD-416D-98D7-0847962410D0}">
      <dsp:nvSpPr>
        <dsp:cNvPr id="0" name=""/>
        <dsp:cNvSpPr/>
      </dsp:nvSpPr>
      <dsp:spPr>
        <a:xfrm>
          <a:off x="3558022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C4E8D-D054-491E-BFB7-0B26DE99354C}">
      <dsp:nvSpPr>
        <dsp:cNvPr id="0" name=""/>
        <dsp:cNvSpPr/>
      </dsp:nvSpPr>
      <dsp:spPr>
        <a:xfrm>
          <a:off x="2898129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🔎 </a:t>
          </a:r>
          <a:r>
            <a:rPr lang="en-US" sz="2000" kern="1200" dirty="0" err="1"/>
            <a:t>Analyse</a:t>
          </a:r>
          <a:r>
            <a:rPr lang="en-US" sz="2000" kern="1200" dirty="0"/>
            <a:t> de tendances (genres, durée, budgets, revenus).</a:t>
          </a:r>
        </a:p>
      </dsp:txBody>
      <dsp:txXfrm>
        <a:off x="2898129" y="2027410"/>
        <a:ext cx="2399612" cy="1710175"/>
      </dsp:txXfrm>
    </dsp:sp>
    <dsp:sp modelId="{4266121D-38B3-4CE7-B0E1-5C2001307FF0}">
      <dsp:nvSpPr>
        <dsp:cNvPr id="0" name=""/>
        <dsp:cNvSpPr/>
      </dsp:nvSpPr>
      <dsp:spPr>
        <a:xfrm>
          <a:off x="6377567" y="455218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E17E-421C-48E4-90D2-F3FB0A230F0E}">
      <dsp:nvSpPr>
        <dsp:cNvPr id="0" name=""/>
        <dsp:cNvSpPr/>
      </dsp:nvSpPr>
      <dsp:spPr>
        <a:xfrm>
          <a:off x="5717674" y="2027410"/>
          <a:ext cx="2399612" cy="1710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📈 Recommandations stratégiques </a:t>
          </a:r>
          <a:r>
            <a:rPr lang="en-US" sz="2400" kern="1200" dirty="0" err="1"/>
            <a:t>basées</a:t>
          </a:r>
          <a:r>
            <a:rPr lang="en-US" sz="2400" kern="1200" dirty="0"/>
            <a:t> sur les insights.</a:t>
          </a:r>
        </a:p>
      </dsp:txBody>
      <dsp:txXfrm>
        <a:off x="5717674" y="2027410"/>
        <a:ext cx="2399612" cy="1710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A4004-0D48-409E-A54E-E0641487A517}">
      <dsp:nvSpPr>
        <dsp:cNvPr id="0" name=""/>
        <dsp:cNvSpPr/>
      </dsp:nvSpPr>
      <dsp:spPr>
        <a:xfrm>
          <a:off x="0" y="112877"/>
          <a:ext cx="4726201" cy="18363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🎭 Genres les plus populaires : Documentaires, Drames, Comédies.</a:t>
          </a:r>
        </a:p>
      </dsp:txBody>
      <dsp:txXfrm>
        <a:off x="89643" y="202520"/>
        <a:ext cx="4546915" cy="1657065"/>
      </dsp:txXfrm>
    </dsp:sp>
    <dsp:sp modelId="{A6BA06C0-37A3-4EDE-9947-F34194224689}">
      <dsp:nvSpPr>
        <dsp:cNvPr id="0" name=""/>
        <dsp:cNvSpPr/>
      </dsp:nvSpPr>
      <dsp:spPr>
        <a:xfrm>
          <a:off x="0" y="2021228"/>
          <a:ext cx="4726201" cy="183635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⏱ Films à durée moyenne (91–94 min) offrent un bon compromis.</a:t>
          </a:r>
        </a:p>
      </dsp:txBody>
      <dsp:txXfrm>
        <a:off x="89643" y="2110871"/>
        <a:ext cx="4546915" cy="1657065"/>
      </dsp:txXfrm>
    </dsp:sp>
    <dsp:sp modelId="{EA83E2AB-2924-4754-8E1B-00BC6C201470}">
      <dsp:nvSpPr>
        <dsp:cNvPr id="0" name=""/>
        <dsp:cNvSpPr/>
      </dsp:nvSpPr>
      <dsp:spPr>
        <a:xfrm>
          <a:off x="0" y="3929580"/>
          <a:ext cx="4726201" cy="183635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💰 Films emblématiques &gt; 1 milliard $ : Black Panther, Fallen Kingdom, Incredibles 2, Aquaman.</a:t>
          </a:r>
        </a:p>
      </dsp:txBody>
      <dsp:txXfrm>
        <a:off x="89643" y="4019223"/>
        <a:ext cx="4546915" cy="16570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231C0-0FCE-48B4-AFA3-1D12B9B02D6F}">
      <dsp:nvSpPr>
        <dsp:cNvPr id="0" name=""/>
        <dsp:cNvSpPr/>
      </dsp:nvSpPr>
      <dsp:spPr>
        <a:xfrm>
          <a:off x="0" y="1467"/>
          <a:ext cx="4726201" cy="1414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1 : Produire des films très bien notés (8.4–8.8).</a:t>
          </a:r>
        </a:p>
      </dsp:txBody>
      <dsp:txXfrm>
        <a:off x="69073" y="70540"/>
        <a:ext cx="4588055" cy="1276822"/>
      </dsp:txXfrm>
    </dsp:sp>
    <dsp:sp modelId="{A460214A-A955-4CF0-810F-BF8137550A3C}">
      <dsp:nvSpPr>
        <dsp:cNvPr id="0" name=""/>
        <dsp:cNvSpPr/>
      </dsp:nvSpPr>
      <dsp:spPr>
        <a:xfrm>
          <a:off x="0" y="1488435"/>
          <a:ext cx="4726201" cy="141496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2 : Miser sur Documentaires, Drames, Comédies.</a:t>
          </a:r>
        </a:p>
      </dsp:txBody>
      <dsp:txXfrm>
        <a:off x="69073" y="1557508"/>
        <a:ext cx="4588055" cy="1276822"/>
      </dsp:txXfrm>
    </dsp:sp>
    <dsp:sp modelId="{06D0E5B2-FFB8-46BA-8BD9-2F0DDB1BA469}">
      <dsp:nvSpPr>
        <dsp:cNvPr id="0" name=""/>
        <dsp:cNvSpPr/>
      </dsp:nvSpPr>
      <dsp:spPr>
        <a:xfrm>
          <a:off x="0" y="2975404"/>
          <a:ext cx="4726201" cy="141496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3 : Diversifier avec des films à durée moyenne.</a:t>
          </a:r>
        </a:p>
      </dsp:txBody>
      <dsp:txXfrm>
        <a:off x="69073" y="3044477"/>
        <a:ext cx="4588055" cy="1276822"/>
      </dsp:txXfrm>
    </dsp:sp>
    <dsp:sp modelId="{5B77D56C-C2F3-4E69-A1A0-4AB207D1CC96}">
      <dsp:nvSpPr>
        <dsp:cNvPr id="0" name=""/>
        <dsp:cNvSpPr/>
      </dsp:nvSpPr>
      <dsp:spPr>
        <a:xfrm>
          <a:off x="0" y="4462373"/>
          <a:ext cx="4726201" cy="141496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➡ Axe 4 : Investir dans les franchises déjà rentables.</a:t>
          </a:r>
        </a:p>
      </dsp:txBody>
      <dsp:txXfrm>
        <a:off x="69073" y="4531446"/>
        <a:ext cx="4588055" cy="12768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ED77D-A7DA-405F-83F7-A5D6522C910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4EE57-6809-4DD3-BE5D-7B8FC58F866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Meilleure allocation du budget.</a:t>
          </a:r>
        </a:p>
      </dsp:txBody>
      <dsp:txXfrm>
        <a:off x="78583" y="2435142"/>
        <a:ext cx="2399612" cy="720000"/>
      </dsp:txXfrm>
    </dsp:sp>
    <dsp:sp modelId="{EFBCCD59-A349-49D5-ACE4-0A2EE904F24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13303-F7E1-4ED6-859B-ABBB3275EB8F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Réduction des risques financiers.</a:t>
          </a:r>
        </a:p>
      </dsp:txBody>
      <dsp:txXfrm>
        <a:off x="2898129" y="2435142"/>
        <a:ext cx="2399612" cy="720000"/>
      </dsp:txXfrm>
    </dsp:sp>
    <dsp:sp modelId="{2AF49352-4FEC-41A3-8C21-7161C226C03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35FC-14C6-487D-A743-D71B1DCAAEB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📌 Portefeuille équilibré entre blockbusters et films à haut ROI.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4BBAE-4E0D-4594-ADED-7D33232CFF85}">
      <dsp:nvSpPr>
        <dsp:cNvPr id="0" name=""/>
        <dsp:cNvSpPr/>
      </dsp:nvSpPr>
      <dsp:spPr>
        <a:xfrm>
          <a:off x="0" y="32648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/>
            <a:t>MERCI</a:t>
          </a:r>
          <a:endParaRPr lang="en-US" sz="3100" kern="1200"/>
        </a:p>
      </dsp:txBody>
      <dsp:txXfrm>
        <a:off x="60116" y="386597"/>
        <a:ext cx="8109368" cy="1111247"/>
      </dsp:txXfrm>
    </dsp:sp>
    <dsp:sp modelId="{90C8C14A-9EF8-4F7C-BCF2-C2D015240267}">
      <dsp:nvSpPr>
        <dsp:cNvPr id="0" name=""/>
        <dsp:cNvSpPr/>
      </dsp:nvSpPr>
      <dsp:spPr>
        <a:xfrm>
          <a:off x="0" y="164724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Presentateur :Berothely THELUS</a:t>
          </a:r>
          <a:endParaRPr lang="en-US" sz="3100" kern="1200"/>
        </a:p>
      </dsp:txBody>
      <dsp:txXfrm>
        <a:off x="60116" y="1707357"/>
        <a:ext cx="8109368" cy="1111247"/>
      </dsp:txXfrm>
    </dsp:sp>
    <dsp:sp modelId="{DC2A2155-4CBC-4237-BD95-368DE221A4AE}">
      <dsp:nvSpPr>
        <dsp:cNvPr id="0" name=""/>
        <dsp:cNvSpPr/>
      </dsp:nvSpPr>
      <dsp:spPr>
        <a:xfrm>
          <a:off x="0" y="2968001"/>
          <a:ext cx="8229600" cy="12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Github : https://github.com/Berothely/projectphase2.git</a:t>
          </a:r>
          <a:endParaRPr lang="en-US" sz="3100" kern="1200"/>
        </a:p>
      </dsp:txBody>
      <dsp:txXfrm>
        <a:off x="60116" y="3028117"/>
        <a:ext cx="8109368" cy="111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6300"/>
              <a:t>Analyse exploratoire de l’industrie du cinéma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Phase 2 Project – Movie Industry EDA</a:t>
            </a:r>
          </a:p>
          <a:p>
            <a:pPr>
              <a:lnSpc>
                <a:spcPct val="90000"/>
              </a:lnSpc>
            </a:pPr>
            <a:r>
              <a:rPr lang="en-US" sz="1700"/>
              <a:t>Présenté aux Shareholders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6B075-F0B7-AC1C-012B-DCC503DC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movies&#10;&#10;AI-generated content may be incorrect.">
            <a:extLst>
              <a:ext uri="{FF2B5EF4-FFF2-40B4-BE49-F238E27FC236}">
                <a16:creationId xmlns:a16="http://schemas.microsoft.com/office/drawing/2014/main" id="{CB07ECC1-E982-FF21-7A2C-A27E7ECE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30947"/>
            <a:ext cx="8178799" cy="43961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00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CB9F2-58C2-AA43-626D-70BBAE6C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10DA823D-3AFF-D91E-FD68-60984C98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230947"/>
            <a:ext cx="8178799" cy="439610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06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8F114-116A-5B7B-FB7A-C3D739780F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35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Contexte du projet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A6E3D-C3E2-EE22-5D23-A34AF44AD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0117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fr-FR" sz="4700">
                <a:solidFill>
                  <a:srgbClr val="FFFFFF"/>
                </a:solidFill>
              </a:rPr>
              <a:t>Objectifs du projet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C875B-D102-E0F9-35C1-C0E8A34B1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9260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Approche méthodologique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6F466-000D-75D6-41FA-3C3C3DADF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390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chemeClr val="bg1"/>
                </a:solidFill>
              </a:rPr>
              <a:t>Résultats principaux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684A8-4BC3-F65A-FA1C-49853C80C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4396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 sz="2100">
                <a:solidFill>
                  <a:schemeClr val="bg1"/>
                </a:solidFill>
              </a:rPr>
              <a:t>Recommandations stratégiques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9894C-644C-FD53-8EBD-1CBFF60E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4676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Impact pour le studio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611940-D241-76FC-FF58-4EF745B79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19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01985-77A8-7716-0EB7-D102076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8" y="1122363"/>
            <a:ext cx="8276021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Images</a:t>
            </a:r>
            <a:r>
              <a:rPr lang="en-US" sz="7000" dirty="0"/>
              <a:t>  👇</a:t>
            </a: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30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distribution of average ratings&#10;&#10;AI-generated content may be incorrect.">
            <a:extLst>
              <a:ext uri="{FF2B5EF4-FFF2-40B4-BE49-F238E27FC236}">
                <a16:creationId xmlns:a16="http://schemas.microsoft.com/office/drawing/2014/main" id="{D021D9AC-2D4C-D4E4-FCBA-C79B2525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66088"/>
            <a:ext cx="8178799" cy="3925822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267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Analyse exploratoire de l’industrie du cinéma</vt:lpstr>
      <vt:lpstr>Contexte du projet</vt:lpstr>
      <vt:lpstr>Objectifs du projet</vt:lpstr>
      <vt:lpstr>Approche méthodologique</vt:lpstr>
      <vt:lpstr>Résultats principaux</vt:lpstr>
      <vt:lpstr>Recommandations stratégiques</vt:lpstr>
      <vt:lpstr>Impact pour le studio</vt:lpstr>
      <vt:lpstr>Images  👇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Berothely Thelus</cp:lastModifiedBy>
  <cp:revision>3</cp:revision>
  <dcterms:created xsi:type="dcterms:W3CDTF">2013-01-27T09:14:16Z</dcterms:created>
  <dcterms:modified xsi:type="dcterms:W3CDTF">2025-08-19T21:31:16Z</dcterms:modified>
  <cp:category/>
</cp:coreProperties>
</file>