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7" r:id="rId2"/>
    <p:sldId id="258" r:id="rId3"/>
    <p:sldId id="260" r:id="rId4"/>
    <p:sldId id="259" r:id="rId5"/>
    <p:sldId id="290" r:id="rId6"/>
    <p:sldId id="263" r:id="rId7"/>
    <p:sldId id="262" r:id="rId8"/>
    <p:sldId id="291" r:id="rId9"/>
    <p:sldId id="264" r:id="rId10"/>
    <p:sldId id="271" r:id="rId11"/>
    <p:sldId id="292" r:id="rId12"/>
    <p:sldId id="265" r:id="rId13"/>
    <p:sldId id="272" r:id="rId14"/>
    <p:sldId id="293" r:id="rId15"/>
    <p:sldId id="273" r:id="rId16"/>
    <p:sldId id="266" r:id="rId17"/>
    <p:sldId id="294" r:id="rId18"/>
    <p:sldId id="296" r:id="rId19"/>
    <p:sldId id="274" r:id="rId20"/>
    <p:sldId id="267" r:id="rId21"/>
    <p:sldId id="295" r:id="rId22"/>
    <p:sldId id="269" r:id="rId23"/>
    <p:sldId id="282" r:id="rId24"/>
    <p:sldId id="297" r:id="rId25"/>
    <p:sldId id="270" r:id="rId26"/>
    <p:sldId id="283" r:id="rId27"/>
    <p:sldId id="281" r:id="rId28"/>
    <p:sldId id="285" r:id="rId29"/>
    <p:sldId id="298" r:id="rId30"/>
    <p:sldId id="280" r:id="rId31"/>
    <p:sldId id="286" r:id="rId32"/>
    <p:sldId id="299" r:id="rId33"/>
    <p:sldId id="278" r:id="rId34"/>
    <p:sldId id="287" r:id="rId35"/>
    <p:sldId id="277" r:id="rId36"/>
    <p:sldId id="288" r:id="rId37"/>
    <p:sldId id="300" r:id="rId38"/>
    <p:sldId id="276" r:id="rId39"/>
    <p:sldId id="289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F8F8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F5781-B6C2-4F2C-BBA0-EBCA40C9DA2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B439-86D5-47FD-8D3C-C5D2BECD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5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1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45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8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9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Lists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1" u="none" strike="noStrike" dirty="0">
                <a:solidFill>
                  <a:srgbClr val="008000"/>
                </a:solidFill>
                <a:effectLst/>
                <a:latin typeface="Helvetica Neue"/>
              </a:rPr>
              <a:t>tuples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 can contain items of mixed types and the type of any item can be retrieved by using the </a:t>
            </a:r>
            <a:r>
              <a:rPr lang="en-US" dirty="0"/>
              <a:t>type()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function: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427FB5-89A3-4664-8E5D-7E274D048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364240-86E3-4EF5-87E7-3C00845EE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D7EB45-03FA-4E61-A6AE-577275D7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5C5828-809B-4791-8B24-D55FBEB1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D9FAC1-7360-4199-8505-B6472EC8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51D353-202C-468F-A5B7-AF89AD12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3D94F31-FE4F-4046-BBF7-20D7A5688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D94FD6-86FA-4952-9B1D-FF746E66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152CBB-2977-4993-95FB-D8C977D8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B5B0CD-0C58-4713-9ABD-55C0C6D1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8481800-D7E3-41B9-93B7-5DDD60C9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E6707CD-9D15-40D8-8AEC-328FC141D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C2CBD2-C9E1-420A-AE49-FDD22ACB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00C38A-41AC-49EB-BFA7-220B63F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A66AAA-AA8F-46EF-BBD8-066C0333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B28B8-2236-4C4A-A756-81CE9188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6DCC89-5A73-4951-8D62-1B1B2981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0F5EF3-91CC-45EB-B4AE-B15511A1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1799DC-5CF9-42DC-833A-9A818BE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7DD0FD-2FFB-4512-A890-04D26A04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3A13A7-1223-4D5E-B546-01336D88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BB6300-A8D2-4066-BF39-02BD5714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52D5DF-6E31-4E0D-9DED-FE9AD290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84DD76-8144-4C1B-A417-89F31F80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3C85D4-23E6-4E37-B1BF-AC175750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FB4ABE-8DA2-4B20-B3A2-4DDAAF93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9A4440-3D74-4955-A894-3B733227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C4826B-928D-4E28-8D9F-9336A6C87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3CDDC8-DFEC-48C7-BB0D-053A9003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47845E-BF5C-40CC-A2FD-0365D4C3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7EFE28-6F0F-4955-AD26-C03AF2F9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9D2002-00C6-4FD7-BCFD-4DDB5494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1F1B24-98E6-4B25-859D-D945CA5E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6397A2-EEA3-4299-8008-B7F0C4D6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02138D-1768-4026-A2C3-5AD067216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CEACC0-6C98-4A52-A3A8-8F1B39B3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1576699-E400-4DEE-B5BB-0FDC09E1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FB5988C-AEE1-4D2B-A98A-FA198B5F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C906373-9A35-4F83-A1C0-90D47EA0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7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2AEB6-2B96-4E81-827C-43C2CF3A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58F5C66-870C-415E-BC81-6E6FE131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D93D0BF-379B-4A8E-A3CD-351B9B5C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3AED2B4-4E14-4AB2-8687-399B7BF4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1C881BA-CE0E-4B42-9E3A-953743F8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3277C24-987D-440B-9AE9-11A904AB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C0C94CC-9A69-4A8D-B8A1-B34CADA3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8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957E6A-3481-4A43-A083-48D5D248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8285E2-A7A5-4965-918A-8ED5E01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DF29555-21D2-47BA-82AD-C261CE58E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9D795F-9386-4B19-AEED-A5C66B08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F8B689-2D63-4ED0-9F7B-8D8154FA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A2CE75-C23A-4882-BFDF-808E13FE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E2E101-9785-4059-B7CB-EBC143E6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15252C0-8C19-4B35-AB4E-3B2E5543B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F97370-3C37-4E6B-8575-416AA78D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844A8F-C5B1-4CC3-8D2B-7AB09A5E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F906CA-D9EB-422F-9E0A-B735E037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8C698E-03C5-4896-92A7-AD3F0534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40000"/>
                <a:lumOff val="6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FD4D1E6-6281-47A0-8276-C9138DE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E80854-34B2-483E-9F07-A0CD0AC31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964950-0DAD-4E32-B9A8-5A149EF8D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3E69-AB6E-4D5C-B943-42B409ACB17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2B4261-DD49-4F30-BD85-2FD0EB702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85127B-00A8-4E00-B51B-D027B441E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049ED666-923B-422C-97D8-45CA7FC4869A}"/>
              </a:ext>
            </a:extLst>
          </p:cNvPr>
          <p:cNvSpPr txBox="1"/>
          <p:nvPr/>
        </p:nvSpPr>
        <p:spPr>
          <a:xfrm>
            <a:off x="1351613" y="1477408"/>
            <a:ext cx="94887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 err="1"/>
              <a:t>Introduction</a:t>
            </a:r>
            <a:r>
              <a:rPr lang="tr-TR" sz="6600" b="1" dirty="0"/>
              <a:t> </a:t>
            </a:r>
            <a:r>
              <a:rPr lang="tr-TR" sz="6600" b="1" dirty="0" err="1"/>
              <a:t>to</a:t>
            </a:r>
            <a:r>
              <a:rPr lang="tr-TR" sz="6600" b="1" dirty="0"/>
              <a:t> Computing</a:t>
            </a:r>
          </a:p>
          <a:p>
            <a:pPr algn="ctr"/>
            <a:r>
              <a:rPr lang="tr-TR" sz="6600" b="1" dirty="0"/>
              <a:t>CMPE150</a:t>
            </a:r>
            <a:endParaRPr lang="en-US" sz="6600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CA5C790-283F-48C7-9481-04EF902ED828}"/>
              </a:ext>
            </a:extLst>
          </p:cNvPr>
          <p:cNvSpPr txBox="1"/>
          <p:nvPr/>
        </p:nvSpPr>
        <p:spPr>
          <a:xfrm>
            <a:off x="3573780" y="4404360"/>
            <a:ext cx="5044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/>
              <a:t>Chapter</a:t>
            </a:r>
            <a:r>
              <a:rPr lang="tr-TR" sz="3200" b="1" dirty="0"/>
              <a:t> 6</a:t>
            </a:r>
          </a:p>
          <a:p>
            <a:pPr algn="ctr"/>
            <a:r>
              <a:rPr lang="tr-TR" sz="2400" b="1" dirty="0"/>
              <a:t>PS</a:t>
            </a:r>
          </a:p>
          <a:p>
            <a:pPr algn="ctr"/>
            <a:r>
              <a:rPr lang="tr-TR" sz="2400" b="1" dirty="0" err="1"/>
              <a:t>Week</a:t>
            </a:r>
            <a:r>
              <a:rPr lang="tr-TR" sz="2400" b="1" dirty="0"/>
              <a:t> 10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3852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313234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565681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4F4C1B-22F5-4225-85C2-9449B65A8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39"/>
          <a:stretch/>
        </p:blipFill>
        <p:spPr>
          <a:xfrm>
            <a:off x="1104059" y="310515"/>
            <a:ext cx="9983882" cy="270547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F99235C-C0F8-4558-B1B2-2C74C01E7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40"/>
          <a:stretch/>
        </p:blipFill>
        <p:spPr>
          <a:xfrm>
            <a:off x="2255308" y="3974749"/>
            <a:ext cx="7681384" cy="13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METHODS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/>
              <a:t>insert() </a:t>
            </a:r>
            <a:r>
              <a:rPr lang="tr-TR" b="1" u="sng" dirty="0" err="1"/>
              <a:t>function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tuples</a:t>
            </a:r>
            <a:r>
              <a:rPr lang="tr-TR" dirty="0"/>
              <a:t> at a </a:t>
            </a:r>
            <a:r>
              <a:rPr lang="tr-TR" dirty="0" err="1"/>
              <a:t>desired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 err="1"/>
              <a:t>list.insert</a:t>
            </a:r>
            <a:r>
              <a:rPr lang="tr-TR" sz="2400" dirty="0"/>
              <a:t>(</a:t>
            </a:r>
            <a:r>
              <a:rPr lang="tr-TR" sz="2400" dirty="0" err="1"/>
              <a:t>x,y</a:t>
            </a:r>
            <a:r>
              <a:rPr lang="tr-TR" sz="2400" dirty="0"/>
              <a:t>) </a:t>
            </a:r>
            <a:r>
              <a:rPr lang="tr-TR" sz="2400" dirty="0" err="1"/>
              <a:t>line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y </a:t>
            </a:r>
            <a:r>
              <a:rPr lang="tr-TR" sz="2400" dirty="0" err="1"/>
              <a:t>item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 at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index</a:t>
            </a:r>
            <a:r>
              <a:rPr lang="tr-TR" sz="2400" dirty="0"/>
              <a:t> x.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b="1" u="sng" dirty="0" err="1"/>
              <a:t>append</a:t>
            </a:r>
            <a:r>
              <a:rPr lang="tr-TR" b="1" u="sng" dirty="0"/>
              <a:t>() </a:t>
            </a:r>
            <a:r>
              <a:rPr lang="tr-TR" b="1" u="sng" dirty="0" err="1"/>
              <a:t>function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of </a:t>
            </a:r>
            <a:r>
              <a:rPr lang="tr-TR" dirty="0" err="1"/>
              <a:t>lists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tuples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 err="1"/>
              <a:t>tuple.append</a:t>
            </a:r>
            <a:r>
              <a:rPr lang="tr-TR" sz="2400" dirty="0"/>
              <a:t>(x) </a:t>
            </a:r>
            <a:r>
              <a:rPr lang="tr-TR" sz="2400" dirty="0" err="1"/>
              <a:t>line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x </a:t>
            </a:r>
            <a:r>
              <a:rPr lang="tr-TR" sz="2400" dirty="0" err="1"/>
              <a:t>item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tuple</a:t>
            </a:r>
            <a:r>
              <a:rPr lang="tr-TR" sz="2400" dirty="0"/>
              <a:t> as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last</a:t>
            </a:r>
            <a:r>
              <a:rPr lang="tr-TR" sz="2400" dirty="0"/>
              <a:t> </a:t>
            </a:r>
            <a:r>
              <a:rPr lang="tr-TR" sz="2400" dirty="0" err="1"/>
              <a:t>item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66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313234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5A5B2A-E667-4DBE-87F8-72727429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30" y="165155"/>
            <a:ext cx="8944339" cy="27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6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313234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5933701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5A5B2A-E667-4DBE-87F8-72727429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30" y="165155"/>
            <a:ext cx="8944339" cy="279927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4E4814F-8149-4091-A2B0-E8A95153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15" y="4083930"/>
            <a:ext cx="10568170" cy="12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METHODS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 err="1"/>
              <a:t>extend</a:t>
            </a:r>
            <a:r>
              <a:rPr lang="tr-TR" b="1" u="sng" dirty="0"/>
              <a:t>() </a:t>
            </a:r>
            <a:r>
              <a:rPr lang="tr-TR" b="1" u="sng" dirty="0" err="1"/>
              <a:t>function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in a set/</a:t>
            </a:r>
            <a:r>
              <a:rPr lang="tr-TR" dirty="0" err="1"/>
              <a:t>list</a:t>
            </a:r>
            <a:r>
              <a:rPr lang="tr-TR" dirty="0"/>
              <a:t>/</a:t>
            </a:r>
            <a:r>
              <a:rPr lang="tr-TR" dirty="0" err="1"/>
              <a:t>tuple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of a </a:t>
            </a:r>
            <a:r>
              <a:rPr lang="tr-TR" dirty="0" err="1"/>
              <a:t>list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/>
              <a:t>list1.insert(set </a:t>
            </a:r>
            <a:r>
              <a:rPr lang="tr-TR" sz="2400" dirty="0" err="1"/>
              <a:t>or</a:t>
            </a:r>
            <a:r>
              <a:rPr lang="tr-TR" sz="2400" dirty="0"/>
              <a:t> list2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tuple</a:t>
            </a:r>
            <a:r>
              <a:rPr lang="tr-TR" sz="2400" dirty="0"/>
              <a:t>) </a:t>
            </a:r>
            <a:r>
              <a:rPr lang="tr-TR" sz="2400" dirty="0" err="1"/>
              <a:t>line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items</a:t>
            </a:r>
            <a:r>
              <a:rPr lang="tr-TR" sz="2400" dirty="0"/>
              <a:t> at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end</a:t>
            </a:r>
            <a:r>
              <a:rPr lang="tr-TR" sz="2400" dirty="0"/>
              <a:t> of list1.</a:t>
            </a:r>
          </a:p>
          <a:p>
            <a:pPr marL="0" indent="0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4295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439372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D0C0D9F-29B5-4BE6-9D6D-FF2322A6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64" y="165155"/>
            <a:ext cx="7541871" cy="41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4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439372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6114809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D0C0D9F-29B5-4BE6-9D6D-FF2322A6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64" y="165155"/>
            <a:ext cx="7541871" cy="412370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7456871-D73A-4A35-A019-F806B112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52" y="5119944"/>
            <a:ext cx="8034496" cy="8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METHODS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 err="1"/>
              <a:t>extend</a:t>
            </a:r>
            <a:r>
              <a:rPr lang="tr-TR" b="1" u="sng" dirty="0"/>
              <a:t>() </a:t>
            </a:r>
            <a:r>
              <a:rPr lang="tr-TR" b="1" u="sng" dirty="0" err="1"/>
              <a:t>function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in a set/</a:t>
            </a:r>
            <a:r>
              <a:rPr lang="tr-TR" dirty="0" err="1"/>
              <a:t>list</a:t>
            </a:r>
            <a:r>
              <a:rPr lang="tr-TR" dirty="0"/>
              <a:t>/</a:t>
            </a:r>
            <a:r>
              <a:rPr lang="tr-TR" dirty="0" err="1"/>
              <a:t>tuple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of a </a:t>
            </a:r>
            <a:r>
              <a:rPr lang="tr-TR" dirty="0" err="1"/>
              <a:t>list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/>
              <a:t>list1.insert(set </a:t>
            </a:r>
            <a:r>
              <a:rPr lang="tr-TR" sz="2400" dirty="0" err="1"/>
              <a:t>or</a:t>
            </a:r>
            <a:r>
              <a:rPr lang="tr-TR" sz="2400" dirty="0"/>
              <a:t> list2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tuple</a:t>
            </a:r>
            <a:r>
              <a:rPr lang="tr-TR" sz="2400" dirty="0"/>
              <a:t>) </a:t>
            </a:r>
            <a:r>
              <a:rPr lang="tr-TR" sz="2400" dirty="0" err="1"/>
              <a:t>line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add</a:t>
            </a:r>
            <a:r>
              <a:rPr lang="tr-TR" sz="2400" dirty="0"/>
              <a:t> </a:t>
            </a:r>
            <a:r>
              <a:rPr lang="tr-TR" sz="2400" dirty="0" err="1"/>
              <a:t>their</a:t>
            </a:r>
            <a:r>
              <a:rPr lang="tr-TR" sz="2400" dirty="0"/>
              <a:t> </a:t>
            </a:r>
            <a:r>
              <a:rPr lang="tr-TR" sz="2400" dirty="0" err="1"/>
              <a:t>items</a:t>
            </a:r>
            <a:r>
              <a:rPr lang="tr-TR" sz="2400" dirty="0"/>
              <a:t> at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end</a:t>
            </a:r>
            <a:r>
              <a:rPr lang="tr-TR" sz="2400" dirty="0"/>
              <a:t> of list1.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b="1" u="sng" dirty="0"/>
              <a:t>+  </a:t>
            </a:r>
            <a:r>
              <a:rPr lang="tr-TR" b="1" u="sng" dirty="0" err="1"/>
              <a:t>operator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merging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tuples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 err="1"/>
              <a:t>mergedlist</a:t>
            </a:r>
            <a:r>
              <a:rPr lang="tr-TR" sz="2400" dirty="0"/>
              <a:t>= list1+list2, </a:t>
            </a:r>
            <a:r>
              <a:rPr lang="tr-TR" sz="2400" dirty="0" err="1"/>
              <a:t>mergedlist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every</a:t>
            </a:r>
            <a:r>
              <a:rPr lang="tr-TR" sz="2400" dirty="0"/>
              <a:t> </a:t>
            </a:r>
            <a:r>
              <a:rPr lang="tr-TR" sz="2400" dirty="0" err="1"/>
              <a:t>item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list1 </a:t>
            </a:r>
            <a:r>
              <a:rPr lang="tr-TR" sz="2400" dirty="0" err="1"/>
              <a:t>and</a:t>
            </a:r>
            <a:r>
              <a:rPr lang="tr-TR" sz="2400" dirty="0"/>
              <a:t> list2.</a:t>
            </a:r>
          </a:p>
        </p:txBody>
      </p:sp>
    </p:spTree>
    <p:extLst>
      <p:ext uri="{BB962C8B-B14F-4D97-AF65-F5344CB8AC3E}">
        <p14:creationId xmlns:p14="http://schemas.microsoft.com/office/powerpoint/2010/main" val="43690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METHODS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 err="1"/>
              <a:t>remove</a:t>
            </a:r>
            <a:r>
              <a:rPr lang="tr-TR" b="1" u="sng" dirty="0"/>
              <a:t>() </a:t>
            </a:r>
            <a:r>
              <a:rPr lang="tr-TR" b="1" u="sng" dirty="0" err="1"/>
              <a:t>function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tuples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item</a:t>
            </a:r>
            <a:r>
              <a:rPr lang="tr-TR" sz="2400" dirty="0"/>
              <a:t> is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/</a:t>
            </a:r>
            <a:r>
              <a:rPr lang="tr-TR" sz="2400" dirty="0" err="1"/>
              <a:t>tuple</a:t>
            </a:r>
            <a:r>
              <a:rPr lang="tr-TR" sz="2400" dirty="0"/>
              <a:t> </a:t>
            </a:r>
            <a:r>
              <a:rPr lang="tr-TR" sz="2400" dirty="0" err="1"/>
              <a:t>more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</a:t>
            </a:r>
            <a:r>
              <a:rPr lang="tr-TR" sz="2400" dirty="0" err="1"/>
              <a:t>once</a:t>
            </a:r>
            <a:r>
              <a:rPr lang="tr-TR" sz="2400" dirty="0"/>
              <a:t>, it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only</a:t>
            </a:r>
            <a:r>
              <a:rPr lang="tr-TR" sz="2400" dirty="0"/>
              <a:t> </a:t>
            </a:r>
            <a:r>
              <a:rPr lang="tr-TR" sz="2400" dirty="0" err="1"/>
              <a:t>remove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first</a:t>
            </a:r>
            <a:r>
              <a:rPr lang="tr-TR" sz="2400" dirty="0"/>
              <a:t> </a:t>
            </a:r>
            <a:r>
              <a:rPr lang="tr-TR" sz="2400" dirty="0" err="1"/>
              <a:t>one</a:t>
            </a:r>
            <a:r>
              <a:rPr lang="tr-TR" sz="2400" dirty="0"/>
              <a:t>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b="1" u="sng" dirty="0"/>
              <a:t>pop() </a:t>
            </a:r>
            <a:r>
              <a:rPr lang="tr-TR" b="1" u="sng" dirty="0" err="1"/>
              <a:t>function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removing</a:t>
            </a:r>
            <a:r>
              <a:rPr lang="tr-TR" dirty="0"/>
              <a:t> a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/</a:t>
            </a:r>
            <a:r>
              <a:rPr lang="tr-TR" dirty="0" err="1"/>
              <a:t>tuple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/>
              <a:t>index</a:t>
            </a:r>
            <a:r>
              <a:rPr lang="tr-TR" sz="2400" dirty="0"/>
              <a:t> is </a:t>
            </a:r>
            <a:r>
              <a:rPr lang="tr-TR" sz="2400" dirty="0" err="1"/>
              <a:t>specified</a:t>
            </a:r>
            <a:r>
              <a:rPr lang="tr-TR" sz="2400" dirty="0"/>
              <a:t>, it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remove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last</a:t>
            </a:r>
            <a:r>
              <a:rPr lang="tr-TR" sz="2400" dirty="0"/>
              <a:t> </a:t>
            </a:r>
            <a:r>
              <a:rPr lang="tr-TR" sz="2400" dirty="0" err="1"/>
              <a:t>item</a:t>
            </a:r>
            <a:r>
              <a:rPr lang="tr-TR" sz="2400" dirty="0"/>
              <a:t> on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/</a:t>
            </a:r>
            <a:r>
              <a:rPr lang="tr-TR" sz="2400" dirty="0" err="1"/>
              <a:t>tuple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20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9" y="3619045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735D1AC-EC92-4FE3-8CFB-B5ACF593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38" y="165155"/>
            <a:ext cx="9925118" cy="34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 err="1">
                <a:latin typeface="+mn-lt"/>
              </a:rPr>
              <a:t>Lists</a:t>
            </a:r>
            <a:r>
              <a:rPr lang="tr-TR" b="1" dirty="0">
                <a:latin typeface="+mn-lt"/>
              </a:rPr>
              <a:t>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</a:t>
            </a:r>
            <a:r>
              <a:rPr lang="tr-TR" b="1" dirty="0" err="1">
                <a:latin typeface="+mn-lt"/>
              </a:rPr>
              <a:t>Tuples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3500" dirty="0" err="1"/>
              <a:t>Lists</a:t>
            </a:r>
            <a:r>
              <a:rPr lang="tr-TR" sz="3500" dirty="0"/>
              <a:t> </a:t>
            </a:r>
            <a:r>
              <a:rPr lang="tr-TR" sz="3500" dirty="0" err="1"/>
              <a:t>and</a:t>
            </a:r>
            <a:r>
              <a:rPr lang="tr-TR" sz="3500" dirty="0"/>
              <a:t> </a:t>
            </a:r>
            <a:r>
              <a:rPr lang="tr-TR" sz="3500" dirty="0" err="1"/>
              <a:t>tuples</a:t>
            </a:r>
            <a:r>
              <a:rPr lang="tr-TR" sz="3500" dirty="0"/>
              <a:t> can </a:t>
            </a:r>
            <a:r>
              <a:rPr lang="tr-TR" sz="3500" dirty="0" err="1"/>
              <a:t>contain</a:t>
            </a:r>
            <a:r>
              <a:rPr lang="tr-TR" sz="3500" dirty="0"/>
              <a:t> </a:t>
            </a:r>
            <a:r>
              <a:rPr lang="tr-TR" sz="3500" dirty="0" err="1"/>
              <a:t>items</a:t>
            </a:r>
            <a:r>
              <a:rPr lang="tr-TR" sz="3500" dirty="0"/>
              <a:t> of </a:t>
            </a:r>
            <a:r>
              <a:rPr lang="tr-TR" sz="3500" dirty="0" err="1"/>
              <a:t>different</a:t>
            </a:r>
            <a:r>
              <a:rPr lang="tr-TR" sz="3500" dirty="0"/>
              <a:t> </a:t>
            </a:r>
            <a:r>
              <a:rPr lang="tr-TR" sz="3500" dirty="0" err="1"/>
              <a:t>types</a:t>
            </a:r>
            <a:r>
              <a:rPr lang="tr-TR" sz="3500" dirty="0"/>
              <a:t> </a:t>
            </a:r>
            <a:r>
              <a:rPr lang="tr-TR" sz="3500" dirty="0" err="1"/>
              <a:t>and</a:t>
            </a:r>
            <a:r>
              <a:rPr lang="tr-TR" sz="3500" dirty="0"/>
              <a:t> </a:t>
            </a:r>
            <a:r>
              <a:rPr lang="tr-TR" sz="3500" dirty="0" err="1"/>
              <a:t>type</a:t>
            </a:r>
            <a:r>
              <a:rPr lang="tr-TR" sz="3500" dirty="0"/>
              <a:t> of </a:t>
            </a:r>
            <a:r>
              <a:rPr lang="tr-TR" sz="3500" dirty="0" err="1"/>
              <a:t>any</a:t>
            </a:r>
            <a:r>
              <a:rPr lang="tr-TR" sz="3500" dirty="0"/>
              <a:t> </a:t>
            </a:r>
            <a:r>
              <a:rPr lang="tr-TR" sz="3500" dirty="0" err="1"/>
              <a:t>item</a:t>
            </a:r>
            <a:r>
              <a:rPr lang="tr-TR" sz="3500" dirty="0"/>
              <a:t> can be </a:t>
            </a:r>
            <a:r>
              <a:rPr lang="tr-TR" sz="3500" dirty="0" err="1"/>
              <a:t>retrieved</a:t>
            </a:r>
            <a:r>
              <a:rPr lang="tr-TR" sz="3500" dirty="0"/>
              <a:t> </a:t>
            </a:r>
            <a:r>
              <a:rPr lang="tr-TR" sz="3500" dirty="0" err="1"/>
              <a:t>by</a:t>
            </a:r>
            <a:r>
              <a:rPr lang="tr-TR" sz="3500" dirty="0"/>
              <a:t> </a:t>
            </a:r>
            <a:r>
              <a:rPr lang="tr-TR" sz="3500" dirty="0" err="1"/>
              <a:t>using</a:t>
            </a:r>
            <a:r>
              <a:rPr lang="tr-TR" sz="3500" dirty="0"/>
              <a:t> </a:t>
            </a:r>
            <a:r>
              <a:rPr lang="tr-TR" sz="3500" dirty="0" err="1"/>
              <a:t>the</a:t>
            </a:r>
            <a:r>
              <a:rPr lang="tr-TR" sz="3500" dirty="0"/>
              <a:t> </a:t>
            </a:r>
            <a:r>
              <a:rPr lang="tr-TR" sz="3500" b="1" u="sng" dirty="0" err="1"/>
              <a:t>type</a:t>
            </a:r>
            <a:r>
              <a:rPr lang="tr-TR" sz="3500" b="1" u="sng" dirty="0"/>
              <a:t>() </a:t>
            </a:r>
            <a:r>
              <a:rPr lang="tr-TR" sz="3500" b="1" u="sng" dirty="0" err="1"/>
              <a:t>function</a:t>
            </a:r>
            <a:r>
              <a:rPr lang="tr-TR" sz="3500" b="1" u="sng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2200" dirty="0" err="1"/>
              <a:t>Types</a:t>
            </a:r>
            <a:r>
              <a:rPr lang="tr-TR" sz="2200" dirty="0"/>
              <a:t> in </a:t>
            </a:r>
            <a:r>
              <a:rPr lang="tr-TR" sz="2200" dirty="0" err="1"/>
              <a:t>question</a:t>
            </a:r>
            <a:r>
              <a:rPr lang="tr-TR" sz="2200" dirty="0"/>
              <a:t>:</a:t>
            </a:r>
          </a:p>
          <a:p>
            <a:r>
              <a:rPr lang="tr-TR" sz="2200" dirty="0" err="1"/>
              <a:t>Integers</a:t>
            </a:r>
            <a:endParaRPr lang="tr-TR" sz="2200" dirty="0"/>
          </a:p>
          <a:p>
            <a:r>
              <a:rPr lang="tr-TR" sz="2200" dirty="0" err="1"/>
              <a:t>Bools</a:t>
            </a:r>
            <a:endParaRPr lang="tr-TR" sz="2200" dirty="0"/>
          </a:p>
          <a:p>
            <a:r>
              <a:rPr lang="tr-TR" sz="2200" dirty="0" err="1"/>
              <a:t>Strings</a:t>
            </a:r>
            <a:endParaRPr lang="tr-TR" sz="2200" dirty="0"/>
          </a:p>
          <a:p>
            <a:r>
              <a:rPr lang="tr-TR" sz="2200" dirty="0" err="1"/>
              <a:t>Floats</a:t>
            </a:r>
            <a:endParaRPr lang="tr-TR" sz="2200" dirty="0"/>
          </a:p>
          <a:p>
            <a:r>
              <a:rPr lang="tr-TR" sz="2200" dirty="0" err="1"/>
              <a:t>Lists</a:t>
            </a:r>
            <a:endParaRPr lang="tr-TR" sz="2200" dirty="0"/>
          </a:p>
          <a:p>
            <a:r>
              <a:rPr lang="tr-TR" sz="2200" dirty="0" err="1"/>
              <a:t>Tuples</a:t>
            </a:r>
            <a:endParaRPr lang="tr-TR" sz="2200" dirty="0"/>
          </a:p>
          <a:p>
            <a:r>
              <a:rPr lang="tr-TR" sz="2200" dirty="0" err="1"/>
              <a:t>Sets</a:t>
            </a:r>
            <a:endParaRPr lang="tr-TR" sz="2200" dirty="0"/>
          </a:p>
          <a:p>
            <a:r>
              <a:rPr lang="tr-TR" sz="2200" dirty="0" err="1"/>
              <a:t>Dictionaries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286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9" y="3619045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1" y="614960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735D1AC-EC92-4FE3-8CFB-B5ACF593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38" y="165155"/>
            <a:ext cx="9925118" cy="345389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0785E68-2EF8-4319-BF46-90EC35D9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20" y="4368467"/>
            <a:ext cx="9267959" cy="15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3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METHODS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/>
              <a:t>del  </a:t>
            </a:r>
            <a:r>
              <a:rPr lang="tr-TR" b="1" u="sng" dirty="0" err="1"/>
              <a:t>keyword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in a set/</a:t>
            </a:r>
            <a:r>
              <a:rPr lang="tr-TR" dirty="0" err="1"/>
              <a:t>list</a:t>
            </a:r>
            <a:r>
              <a:rPr lang="tr-TR" dirty="0"/>
              <a:t>/</a:t>
            </a:r>
            <a:r>
              <a:rPr lang="tr-TR" dirty="0" err="1"/>
              <a:t>tuple</a:t>
            </a:r>
            <a:r>
              <a:rPr lang="tr-TR" dirty="0"/>
              <a:t>, </a:t>
            </a: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inaccessible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 err="1"/>
              <a:t>It</a:t>
            </a:r>
            <a:r>
              <a:rPr lang="tr-TR" sz="2400" dirty="0"/>
              <a:t> can be </a:t>
            </a:r>
            <a:r>
              <a:rPr lang="tr-TR" sz="2400" dirty="0" err="1"/>
              <a:t>used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index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It</a:t>
            </a:r>
            <a:r>
              <a:rPr lang="tr-TR" sz="2400" dirty="0"/>
              <a:t> can </a:t>
            </a:r>
            <a:r>
              <a:rPr lang="tr-TR" sz="2400" dirty="0" err="1"/>
              <a:t>also</a:t>
            </a:r>
            <a:r>
              <a:rPr lang="tr-TR" sz="2400" dirty="0"/>
              <a:t> be </a:t>
            </a:r>
            <a:r>
              <a:rPr lang="tr-TR" sz="2400" dirty="0" err="1"/>
              <a:t>used</a:t>
            </a:r>
            <a:r>
              <a:rPr lang="tr-TR" sz="2400" dirty="0"/>
              <a:t> 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deleting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whole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/set/</a:t>
            </a:r>
            <a:r>
              <a:rPr lang="tr-TR" sz="2400" dirty="0" err="1"/>
              <a:t>tuple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wanted</a:t>
            </a:r>
            <a:r>
              <a:rPr lang="tr-TR" sz="2400" dirty="0"/>
              <a:t>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b="1" u="sng" dirty="0" err="1"/>
              <a:t>clear</a:t>
            </a:r>
            <a:r>
              <a:rPr lang="tr-TR" b="1" u="sng" dirty="0"/>
              <a:t>() </a:t>
            </a:r>
            <a:r>
              <a:rPr lang="tr-TR" b="1" u="sng" dirty="0" err="1"/>
              <a:t>function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clearing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/</a:t>
            </a:r>
            <a:r>
              <a:rPr lang="tr-TR" dirty="0" err="1"/>
              <a:t>tuple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52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9" y="4261377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210D659-C6B9-4093-A729-1886B80A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35" y="165155"/>
            <a:ext cx="8098130" cy="38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9" y="4261377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6323513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210D659-C6B9-4093-A729-1886B80A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35" y="165155"/>
            <a:ext cx="8098130" cy="380298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5B34A15-531B-46BB-9CD5-043119A4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82" y="4840580"/>
            <a:ext cx="540142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METHODS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 err="1"/>
              <a:t>sort</a:t>
            </a:r>
            <a:r>
              <a:rPr lang="tr-TR" b="1" u="sng" dirty="0"/>
              <a:t>() </a:t>
            </a:r>
            <a:r>
              <a:rPr lang="tr-TR" b="1" u="sng" dirty="0" err="1"/>
              <a:t>function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sorting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/</a:t>
            </a:r>
            <a:r>
              <a:rPr lang="tr-TR" dirty="0" err="1"/>
              <a:t>tuples</a:t>
            </a:r>
            <a:r>
              <a:rPr lang="tr-TR" dirty="0"/>
              <a:t> in a </a:t>
            </a:r>
            <a:r>
              <a:rPr lang="tr-TR" dirty="0" err="1"/>
              <a:t>ascending</a:t>
            </a:r>
            <a:r>
              <a:rPr lang="tr-TR" dirty="0"/>
              <a:t>/</a:t>
            </a:r>
            <a:r>
              <a:rPr lang="tr-TR" dirty="0" err="1"/>
              <a:t>alphabetical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 err="1"/>
              <a:t>It</a:t>
            </a:r>
            <a:r>
              <a:rPr lang="tr-TR" sz="2400" dirty="0"/>
              <a:t> can be </a:t>
            </a:r>
            <a:r>
              <a:rPr lang="tr-TR" sz="2400" dirty="0" err="1"/>
              <a:t>reversed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adding</a:t>
            </a:r>
            <a:r>
              <a:rPr lang="tr-TR" sz="2400" dirty="0"/>
              <a:t> </a:t>
            </a:r>
            <a:r>
              <a:rPr lang="tr-TR" sz="2400" dirty="0" err="1"/>
              <a:t>reverse</a:t>
            </a:r>
            <a:r>
              <a:rPr lang="tr-TR" sz="2400" dirty="0"/>
              <a:t>=True </a:t>
            </a:r>
            <a:r>
              <a:rPr lang="tr-TR" sz="2400" dirty="0" err="1"/>
              <a:t>argument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sort</a:t>
            </a:r>
            <a:r>
              <a:rPr lang="tr-TR" sz="2400" dirty="0"/>
              <a:t>() </a:t>
            </a:r>
            <a:r>
              <a:rPr lang="tr-TR" sz="2400" dirty="0" err="1"/>
              <a:t>function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It</a:t>
            </a:r>
            <a:r>
              <a:rPr lang="tr-TR" sz="2400" dirty="0"/>
              <a:t> </a:t>
            </a:r>
            <a:r>
              <a:rPr lang="tr-TR" sz="2400" dirty="0" err="1"/>
              <a:t>works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both</a:t>
            </a:r>
            <a:r>
              <a:rPr lang="tr-TR" sz="2400" dirty="0"/>
              <a:t> </a:t>
            </a:r>
            <a:r>
              <a:rPr lang="tr-TR" sz="2400" dirty="0" err="1"/>
              <a:t>strings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integer</a:t>
            </a:r>
            <a:r>
              <a:rPr lang="tr-TR" sz="2400" dirty="0"/>
              <a:t>/</a:t>
            </a:r>
            <a:r>
              <a:rPr lang="tr-TR" sz="2400" dirty="0" err="1"/>
              <a:t>floats</a:t>
            </a:r>
            <a:r>
              <a:rPr lang="tr-TR" sz="2400" dirty="0"/>
              <a:t>, but it </a:t>
            </a:r>
            <a:r>
              <a:rPr lang="tr-TR" sz="2400" dirty="0" err="1"/>
              <a:t>does</a:t>
            </a:r>
            <a:r>
              <a:rPr lang="tr-TR" sz="2400" dirty="0"/>
              <a:t> not </a:t>
            </a:r>
            <a:r>
              <a:rPr lang="tr-TR" sz="2400" dirty="0" err="1"/>
              <a:t>work</a:t>
            </a:r>
            <a:r>
              <a:rPr lang="tr-TR" sz="2400" dirty="0"/>
              <a:t> </a:t>
            </a:r>
            <a:r>
              <a:rPr lang="tr-TR" sz="2400" dirty="0" err="1"/>
              <a:t>when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/</a:t>
            </a:r>
            <a:r>
              <a:rPr lang="tr-TR" sz="2400" dirty="0" err="1"/>
              <a:t>tuple</a:t>
            </a:r>
            <a:r>
              <a:rPr lang="tr-TR" sz="2400" dirty="0"/>
              <a:t> has </a:t>
            </a:r>
            <a:r>
              <a:rPr lang="tr-TR" sz="2400" dirty="0" err="1"/>
              <a:t>both</a:t>
            </a:r>
            <a:r>
              <a:rPr lang="tr-TR" sz="2400" dirty="0"/>
              <a:t> at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same</a:t>
            </a:r>
            <a:r>
              <a:rPr lang="tr-TR" sz="2400" dirty="0"/>
              <a:t> time.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tr-TR" b="1" dirty="0" err="1"/>
              <a:t>reverse</a:t>
            </a:r>
            <a:r>
              <a:rPr lang="tr-TR" b="1" dirty="0"/>
              <a:t>() </a:t>
            </a:r>
            <a:r>
              <a:rPr lang="tr-TR" b="1" dirty="0" err="1"/>
              <a:t>function</a:t>
            </a:r>
            <a:r>
              <a:rPr lang="tr-TR" b="1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simply</a:t>
            </a:r>
            <a:r>
              <a:rPr lang="tr-TR" dirty="0"/>
              <a:t> </a:t>
            </a:r>
            <a:r>
              <a:rPr lang="tr-TR" dirty="0" err="1"/>
              <a:t>reversing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of </a:t>
            </a:r>
            <a:r>
              <a:rPr lang="tr-TR" dirty="0" err="1"/>
              <a:t>items</a:t>
            </a:r>
            <a:r>
              <a:rPr lang="tr-TR" dirty="0"/>
              <a:t> in a </a:t>
            </a:r>
            <a:r>
              <a:rPr lang="tr-TR" dirty="0" err="1"/>
              <a:t>list</a:t>
            </a:r>
            <a:r>
              <a:rPr lang="tr-TR" dirty="0"/>
              <a:t>/</a:t>
            </a:r>
            <a:r>
              <a:rPr lang="tr-TR" dirty="0" err="1"/>
              <a:t>tuple</a:t>
            </a:r>
            <a:r>
              <a:rPr lang="tr-TR" dirty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8946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429880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B550555-D645-4E3E-98D3-BEC86C62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77" y="165155"/>
            <a:ext cx="9024846" cy="39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429880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6323513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B550555-D645-4E3E-98D3-BEC86C62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77" y="165155"/>
            <a:ext cx="9024846" cy="395807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B5ECF09-4729-4FA2-B4AA-0D9B7713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46" y="4880588"/>
            <a:ext cx="6695507" cy="13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6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421511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1E857E-252E-4A4C-ACF4-951D3B9C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46" y="165155"/>
            <a:ext cx="10454904" cy="39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2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421511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6323513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1E857E-252E-4A4C-ACF4-951D3B9C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46" y="165155"/>
            <a:ext cx="10454904" cy="396731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97F5BC2-13F8-4ED6-AF90-E522E16E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39" y="4667093"/>
            <a:ext cx="8993321" cy="13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1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OPERATIONS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copy() function </a:t>
            </a:r>
            <a:r>
              <a:rPr lang="en-US" dirty="0"/>
              <a:t>can be used for creating a copy of the original list.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Any modification done on the copy or the original will not affect the other.</a:t>
            </a:r>
          </a:p>
        </p:txBody>
      </p:sp>
    </p:spTree>
    <p:extLst>
      <p:ext uri="{BB962C8B-B14F-4D97-AF65-F5344CB8AC3E}">
        <p14:creationId xmlns:p14="http://schemas.microsoft.com/office/powerpoint/2010/main" val="406594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38892CC-CA06-406C-8925-674809AC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72" y="211323"/>
            <a:ext cx="8245053" cy="280904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313234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3533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421195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D46FCBD-C034-40F3-960C-5A8691E0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78" y="187278"/>
            <a:ext cx="9857244" cy="38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421195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6323513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D46FCBD-C034-40F3-960C-5A8691E0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78" y="187278"/>
            <a:ext cx="9857244" cy="389101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D0F2A41-0C0D-42A3-9BD1-D21421B9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253" y="4744544"/>
            <a:ext cx="6653493" cy="10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OPERATIONS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copy() function </a:t>
            </a:r>
            <a:r>
              <a:rPr lang="en-US" dirty="0"/>
              <a:t>can be used for creating a copy of the original list.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Any modification done on the copy or the original will not affect the other.</a:t>
            </a:r>
            <a:endParaRPr lang="tr-TR" sz="2800" dirty="0"/>
          </a:p>
          <a:p>
            <a:endParaRPr lang="tr-TR" b="1" u="sng" dirty="0"/>
          </a:p>
          <a:p>
            <a:pPr marL="0" indent="0">
              <a:buNone/>
            </a:pPr>
            <a:r>
              <a:rPr lang="en-US" b="1" u="sng" dirty="0"/>
              <a:t>list() constructor method </a:t>
            </a:r>
            <a:r>
              <a:rPr lang="en-US" dirty="0"/>
              <a:t>can be used for creating new lists from sets, tuples and other lists.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the argument is a dictionary, the values will be ignored, and the new list will consist of the key set of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652489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9" y="3834581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CD643DD-7B94-4137-88C6-10C0AD19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2" y="165155"/>
            <a:ext cx="10970496" cy="34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67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9" y="3834581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1" y="613884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CD643DD-7B94-4137-88C6-10C0AD19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2" y="165155"/>
            <a:ext cx="10970496" cy="34784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18CA67C-10B7-4455-8311-B0977DFC1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78"/>
          <a:stretch/>
        </p:blipFill>
        <p:spPr>
          <a:xfrm>
            <a:off x="1911081" y="4362041"/>
            <a:ext cx="8369832" cy="14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3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ACF2A10D-15EC-425C-AE98-6D0637CF8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3"/>
          <a:stretch/>
        </p:blipFill>
        <p:spPr>
          <a:xfrm>
            <a:off x="495393" y="344145"/>
            <a:ext cx="11201210" cy="363868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8" y="4081707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B8B5802-91C2-4C6B-A79F-2CD09474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0" y="713478"/>
            <a:ext cx="11201213" cy="32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3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ACF2A10D-15EC-425C-AE98-6D0637CF8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3"/>
          <a:stretch/>
        </p:blipFill>
        <p:spPr>
          <a:xfrm>
            <a:off x="495393" y="344145"/>
            <a:ext cx="11201210" cy="363868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8" y="4081707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0" y="6144522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B8B5802-91C2-4C6B-A79F-2CD09474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0" y="713478"/>
            <a:ext cx="11201213" cy="326425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4EF0A43-F6DA-4456-A4F6-A35251F85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98" y="4512392"/>
            <a:ext cx="9290339" cy="13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14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OPERATIONS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/>
              <a:t>* </a:t>
            </a:r>
            <a:r>
              <a:rPr lang="tr-TR" b="1" u="sng" dirty="0" err="1"/>
              <a:t>operator</a:t>
            </a:r>
            <a:r>
              <a:rPr lang="tr-TR" b="1" u="sng" dirty="0"/>
              <a:t> </a:t>
            </a:r>
            <a:r>
              <a:rPr lang="en-US" dirty="0"/>
              <a:t>can be used for </a:t>
            </a:r>
            <a:r>
              <a:rPr lang="tr-TR" dirty="0" err="1"/>
              <a:t>replicating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on a </a:t>
            </a:r>
            <a:r>
              <a:rPr lang="tr-TR" dirty="0" err="1"/>
              <a:t>list</a:t>
            </a:r>
            <a:r>
              <a:rPr lang="tr-TR" dirty="0"/>
              <a:t>/</a:t>
            </a:r>
            <a:r>
              <a:rPr lang="tr-TR" dirty="0" err="1"/>
              <a:t>tuple</a:t>
            </a:r>
            <a:r>
              <a:rPr lang="tr-TR" dirty="0"/>
              <a:t>.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tr-TR" sz="2800" dirty="0" err="1"/>
              <a:t>Replicated</a:t>
            </a:r>
            <a:r>
              <a:rPr lang="tr-TR" sz="2800" dirty="0"/>
              <a:t> </a:t>
            </a:r>
            <a:r>
              <a:rPr lang="tr-TR" sz="2800" dirty="0" err="1"/>
              <a:t>items</a:t>
            </a:r>
            <a:r>
              <a:rPr lang="tr-TR" sz="2800" dirty="0"/>
              <a:t> </a:t>
            </a:r>
            <a:r>
              <a:rPr lang="tr-TR" sz="2800" dirty="0" err="1"/>
              <a:t>will</a:t>
            </a:r>
            <a:r>
              <a:rPr lang="tr-TR" sz="2800" dirty="0"/>
              <a:t> be </a:t>
            </a:r>
            <a:r>
              <a:rPr lang="tr-TR" sz="2800" dirty="0" err="1"/>
              <a:t>added</a:t>
            </a:r>
            <a:r>
              <a:rPr lang="tr-TR" sz="2800" dirty="0"/>
              <a:t> at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end</a:t>
            </a:r>
            <a:r>
              <a:rPr lang="tr-TR" sz="2800" dirty="0"/>
              <a:t> of </a:t>
            </a:r>
            <a:r>
              <a:rPr lang="tr-TR" sz="2800" dirty="0" err="1"/>
              <a:t>initial</a:t>
            </a:r>
            <a:r>
              <a:rPr lang="tr-TR" sz="2800" dirty="0"/>
              <a:t> </a:t>
            </a:r>
            <a:r>
              <a:rPr lang="tr-TR" sz="2800" dirty="0" err="1"/>
              <a:t>list</a:t>
            </a:r>
            <a:r>
              <a:rPr lang="tr-TR" sz="2800" dirty="0"/>
              <a:t>/</a:t>
            </a:r>
            <a:r>
              <a:rPr lang="tr-TR" sz="2800" dirty="0" err="1"/>
              <a:t>tuple</a:t>
            </a:r>
            <a:r>
              <a:rPr lang="tr-TR" sz="2800" dirty="0"/>
              <a:t>.</a:t>
            </a:r>
          </a:p>
          <a:p>
            <a:endParaRPr lang="tr-TR" b="1" u="sng" dirty="0"/>
          </a:p>
          <a:p>
            <a:pPr marL="0" indent="0">
              <a:buNone/>
            </a:pPr>
            <a:r>
              <a:rPr lang="tr-TR" b="1" u="sng" dirty="0" err="1"/>
              <a:t>count</a:t>
            </a:r>
            <a:r>
              <a:rPr lang="tr-TR" b="1" u="sng" dirty="0"/>
              <a:t>() </a:t>
            </a:r>
            <a:r>
              <a:rPr lang="en-US" b="1" u="sng" dirty="0"/>
              <a:t>method </a:t>
            </a:r>
            <a:r>
              <a:rPr lang="en-US" dirty="0"/>
              <a:t>can be used for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a </a:t>
            </a:r>
            <a:r>
              <a:rPr lang="tr-TR" dirty="0" err="1"/>
              <a:t>specified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repeated</a:t>
            </a:r>
            <a:r>
              <a:rPr lang="tr-TR" dirty="0"/>
              <a:t> in a </a:t>
            </a:r>
            <a:r>
              <a:rPr lang="tr-TR" dirty="0" err="1"/>
              <a:t>list</a:t>
            </a:r>
            <a:r>
              <a:rPr lang="tr-TR" dirty="0"/>
              <a:t>/</a:t>
            </a:r>
            <a:r>
              <a:rPr lang="tr-TR" dirty="0" err="1"/>
              <a:t>tuple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b="1" u="sng" dirty="0" err="1"/>
              <a:t>index</a:t>
            </a:r>
            <a:r>
              <a:rPr lang="tr-TR" b="1" u="sng" dirty="0"/>
              <a:t>() </a:t>
            </a:r>
            <a:r>
              <a:rPr lang="tr-TR" b="1" u="sng" dirty="0" err="1"/>
              <a:t>method</a:t>
            </a:r>
            <a:r>
              <a:rPr lang="tr-TR" b="1" u="sng" dirty="0"/>
              <a:t> </a:t>
            </a:r>
            <a:r>
              <a:rPr lang="tr-TR" dirty="0"/>
              <a:t>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of a </a:t>
            </a:r>
            <a:r>
              <a:rPr lang="en-US" dirty="0"/>
              <a:t>specified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in a </a:t>
            </a:r>
            <a:r>
              <a:rPr lang="tr-TR" dirty="0" err="1"/>
              <a:t>list</a:t>
            </a:r>
            <a:r>
              <a:rPr lang="tr-TR" dirty="0"/>
              <a:t>/</a:t>
            </a:r>
            <a:r>
              <a:rPr lang="tr-TR" dirty="0" err="1"/>
              <a:t>tuple</a:t>
            </a:r>
            <a:r>
              <a:rPr lang="tr-TR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811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8" y="4542504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C66392A-A1C5-4112-AEBD-FE7EF95A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203398"/>
            <a:ext cx="9831175" cy="433910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B653FD3-EF62-476A-871A-A1C8BFD5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08" y="203397"/>
            <a:ext cx="9831174" cy="41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6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8" y="4542504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6323513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C66392A-A1C5-4112-AEBD-FE7EF95A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203398"/>
            <a:ext cx="9831175" cy="43391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B787A2F-C008-4546-8773-7707D0D8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88" y="4911836"/>
            <a:ext cx="4345424" cy="1225632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3C48A09-4EF0-4824-A153-7556D43CF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08" y="203397"/>
            <a:ext cx="9831174" cy="41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38892CC-CA06-406C-8925-674809AC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72" y="211323"/>
            <a:ext cx="8245053" cy="280904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5A4B09F-2C66-42A3-B14E-F8D268F2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83" y="3613666"/>
            <a:ext cx="6385030" cy="264810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313234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6323513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8336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me Creator - Funny When you learn the print function in Python Meme  Generator at MemeCreator.org!">
            <a:extLst>
              <a:ext uri="{FF2B5EF4-FFF2-40B4-BE49-F238E27FC236}">
                <a16:creationId xmlns:a16="http://schemas.microsoft.com/office/drawing/2014/main" id="{A9509FC4-BCDD-46F1-863A-6BA3BB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06" y="653844"/>
            <a:ext cx="5070987" cy="50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8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 err="1">
                <a:latin typeface="+mn-lt"/>
              </a:rPr>
              <a:t>Lists</a:t>
            </a:r>
            <a:r>
              <a:rPr lang="tr-TR" b="1" dirty="0">
                <a:latin typeface="+mn-lt"/>
              </a:rPr>
              <a:t>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</a:t>
            </a:r>
            <a:r>
              <a:rPr lang="tr-TR" b="1" dirty="0" err="1">
                <a:latin typeface="+mn-lt"/>
              </a:rPr>
              <a:t>Tuples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* </a:t>
            </a:r>
            <a:r>
              <a:rPr lang="tr-TR" b="1" u="sng" dirty="0" err="1"/>
              <a:t>operator</a:t>
            </a:r>
            <a:r>
              <a:rPr lang="en-US" b="1" u="sng" dirty="0"/>
              <a:t> </a:t>
            </a:r>
            <a:r>
              <a:rPr lang="en-US" dirty="0"/>
              <a:t>can be used for assigning the items of a tuple that are not assigned  yet to a list together.</a:t>
            </a:r>
          </a:p>
        </p:txBody>
      </p:sp>
    </p:spTree>
    <p:extLst>
      <p:ext uri="{BB962C8B-B14F-4D97-AF65-F5344CB8AC3E}">
        <p14:creationId xmlns:p14="http://schemas.microsoft.com/office/powerpoint/2010/main" val="79806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313234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173533-4A48-44A3-9C0B-5C3E9D1D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89" y="83223"/>
            <a:ext cx="7747218" cy="30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7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313234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EE97CD-2B35-448B-A7D1-AF2466AA647B}"/>
              </a:ext>
            </a:extLst>
          </p:cNvPr>
          <p:cNvSpPr txBox="1"/>
          <p:nvPr/>
        </p:nvSpPr>
        <p:spPr>
          <a:xfrm>
            <a:off x="4731772" y="6323513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173533-4A48-44A3-9C0B-5C3E9D1D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89" y="83223"/>
            <a:ext cx="7747218" cy="3018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1B027F5-1C0B-41D5-977D-28CDA2E6F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47"/>
          <a:stretch/>
        </p:blipFill>
        <p:spPr>
          <a:xfrm>
            <a:off x="2384200" y="3588543"/>
            <a:ext cx="7423596" cy="26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 err="1">
                <a:latin typeface="+mn-lt"/>
              </a:rPr>
              <a:t>Lists</a:t>
            </a:r>
            <a:r>
              <a:rPr lang="tr-TR" b="1" dirty="0">
                <a:latin typeface="+mn-lt"/>
              </a:rPr>
              <a:t>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</a:t>
            </a:r>
            <a:r>
              <a:rPr lang="tr-TR" b="1" dirty="0" err="1">
                <a:latin typeface="+mn-lt"/>
              </a:rPr>
              <a:t>Tuples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Slicing</a:t>
            </a:r>
            <a:r>
              <a:rPr lang="tr-TR" dirty="0"/>
              <a:t> can be done on </a:t>
            </a:r>
            <a:r>
              <a:rPr lang="tr-TR" dirty="0" err="1"/>
              <a:t>lists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tuples</a:t>
            </a:r>
            <a:r>
              <a:rPr lang="tr-TR" dirty="0"/>
              <a:t> as it </a:t>
            </a:r>
            <a:r>
              <a:rPr lang="tr-TR" dirty="0" err="1"/>
              <a:t>was</a:t>
            </a:r>
            <a:r>
              <a:rPr lang="tr-TR" dirty="0"/>
              <a:t> done on </a:t>
            </a:r>
            <a:r>
              <a:rPr lang="tr-TR" dirty="0" err="1"/>
              <a:t>strings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400" dirty="0" err="1"/>
              <a:t>Negative</a:t>
            </a:r>
            <a:r>
              <a:rPr lang="tr-TR" sz="2400" dirty="0"/>
              <a:t> </a:t>
            </a:r>
            <a:r>
              <a:rPr lang="tr-TR" sz="2400" dirty="0" err="1"/>
              <a:t>indexes</a:t>
            </a:r>
            <a:r>
              <a:rPr lang="tr-TR" sz="2400" dirty="0"/>
              <a:t> can be </a:t>
            </a:r>
            <a:r>
              <a:rPr lang="tr-TR" sz="2400" dirty="0" err="1"/>
              <a:t>used</a:t>
            </a:r>
            <a:r>
              <a:rPr lang="tr-TR" sz="2400" dirty="0"/>
              <a:t> </a:t>
            </a:r>
            <a:r>
              <a:rPr lang="tr-TR" sz="2400" dirty="0" err="1"/>
              <a:t>while</a:t>
            </a:r>
            <a:r>
              <a:rPr lang="tr-TR" sz="2400" dirty="0"/>
              <a:t> </a:t>
            </a:r>
            <a:r>
              <a:rPr lang="tr-TR" sz="2400" dirty="0" err="1"/>
              <a:t>slicing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If</a:t>
            </a:r>
            <a:r>
              <a:rPr lang="tr-TR" sz="2400" dirty="0"/>
              <a:t> a </a:t>
            </a:r>
            <a:r>
              <a:rPr lang="tr-TR" sz="2400" dirty="0" err="1"/>
              <a:t>len</a:t>
            </a:r>
            <a:r>
              <a:rPr lang="tr-TR" sz="2400" dirty="0"/>
              <a:t>(</a:t>
            </a:r>
            <a:r>
              <a:rPr lang="tr-TR" sz="2400" dirty="0" err="1"/>
              <a:t>list</a:t>
            </a:r>
            <a:r>
              <a:rPr lang="tr-TR" sz="2400" dirty="0"/>
              <a:t>)=10, </a:t>
            </a:r>
            <a:r>
              <a:rPr lang="tr-TR" sz="2400" dirty="0" err="1"/>
              <a:t>list</a:t>
            </a:r>
            <a:r>
              <a:rPr lang="tr-TR" sz="2400" dirty="0"/>
              <a:t>[-3]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[7]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same</a:t>
            </a:r>
            <a:r>
              <a:rPr lang="tr-TR" sz="2400" dirty="0"/>
              <a:t> </a:t>
            </a:r>
            <a:r>
              <a:rPr lang="tr-TR" sz="2400" dirty="0" err="1"/>
              <a:t>item</a:t>
            </a:r>
            <a:r>
              <a:rPr lang="tr-TR" sz="2400" dirty="0"/>
              <a:t> on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list</a:t>
            </a:r>
            <a:r>
              <a:rPr lang="tr-TR" sz="2400" dirty="0"/>
              <a:t>. </a:t>
            </a:r>
          </a:p>
          <a:p>
            <a:pPr marL="0" indent="0">
              <a:buNone/>
            </a:pPr>
            <a:r>
              <a:rPr lang="tr-TR" sz="2400" dirty="0"/>
              <a:t>      |-3|+|7|=10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44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313234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4F4C1B-22F5-4225-85C2-9449B65A8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24"/>
          <a:stretch/>
        </p:blipFill>
        <p:spPr>
          <a:xfrm>
            <a:off x="1245540" y="297891"/>
            <a:ext cx="9700915" cy="26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1073</Words>
  <Application>Microsoft Office PowerPoint</Application>
  <PresentationFormat>Geniş ekran</PresentationFormat>
  <Paragraphs>150</Paragraphs>
  <Slides>40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5" baseType="lpstr">
      <vt:lpstr>Helvetica Neue</vt:lpstr>
      <vt:lpstr>Arial</vt:lpstr>
      <vt:lpstr>Calibri</vt:lpstr>
      <vt:lpstr>Calibri Light</vt:lpstr>
      <vt:lpstr>Office Teması</vt:lpstr>
      <vt:lpstr>PowerPoint Sunusu</vt:lpstr>
      <vt:lpstr>Lists and Tuples</vt:lpstr>
      <vt:lpstr>PowerPoint Sunusu</vt:lpstr>
      <vt:lpstr>PowerPoint Sunusu</vt:lpstr>
      <vt:lpstr>Lists and Tuples</vt:lpstr>
      <vt:lpstr>PowerPoint Sunusu</vt:lpstr>
      <vt:lpstr>PowerPoint Sunusu</vt:lpstr>
      <vt:lpstr>Lists and Tuples</vt:lpstr>
      <vt:lpstr>PowerPoint Sunusu</vt:lpstr>
      <vt:lpstr>PowerPoint Sunusu</vt:lpstr>
      <vt:lpstr>METHODS</vt:lpstr>
      <vt:lpstr>PowerPoint Sunusu</vt:lpstr>
      <vt:lpstr>PowerPoint Sunusu</vt:lpstr>
      <vt:lpstr>METHODS</vt:lpstr>
      <vt:lpstr>PowerPoint Sunusu</vt:lpstr>
      <vt:lpstr>PowerPoint Sunusu</vt:lpstr>
      <vt:lpstr>METHODS</vt:lpstr>
      <vt:lpstr>METHODS</vt:lpstr>
      <vt:lpstr>PowerPoint Sunusu</vt:lpstr>
      <vt:lpstr>PowerPoint Sunusu</vt:lpstr>
      <vt:lpstr>METHODS</vt:lpstr>
      <vt:lpstr>PowerPoint Sunusu</vt:lpstr>
      <vt:lpstr>PowerPoint Sunusu</vt:lpstr>
      <vt:lpstr>METHODS</vt:lpstr>
      <vt:lpstr>PowerPoint Sunusu</vt:lpstr>
      <vt:lpstr>PowerPoint Sunusu</vt:lpstr>
      <vt:lpstr>PowerPoint Sunusu</vt:lpstr>
      <vt:lpstr>PowerPoint Sunusu</vt:lpstr>
      <vt:lpstr>OPERATIONS</vt:lpstr>
      <vt:lpstr>PowerPoint Sunusu</vt:lpstr>
      <vt:lpstr>PowerPoint Sunusu</vt:lpstr>
      <vt:lpstr>OPERATIONS</vt:lpstr>
      <vt:lpstr>PowerPoint Sunusu</vt:lpstr>
      <vt:lpstr>PowerPoint Sunusu</vt:lpstr>
      <vt:lpstr>PowerPoint Sunusu</vt:lpstr>
      <vt:lpstr>PowerPoint Sunusu</vt:lpstr>
      <vt:lpstr>OPERATIONS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serdar keskin</dc:creator>
  <cp:lastModifiedBy>serdar keskin</cp:lastModifiedBy>
  <cp:revision>6</cp:revision>
  <dcterms:created xsi:type="dcterms:W3CDTF">2022-03-19T19:04:38Z</dcterms:created>
  <dcterms:modified xsi:type="dcterms:W3CDTF">2022-03-25T13:57:31Z</dcterms:modified>
</cp:coreProperties>
</file>