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FB39-5EDE-474C-AF6E-292526B5B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6BBF-0885-482A-A7F7-05E2C235D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E33C-ECF0-4EEB-9741-CE431B96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EE5B-1229-470D-B445-B4064F69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62676-6E59-4C9E-8CA2-C818133C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7BB8-5A68-44EA-8F33-488F45D3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E6776-F103-4D0B-A246-6DDAEE273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D4E7-E25A-4ED4-8789-04DB05EF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8767-F63B-4318-A6E5-0BAA8D32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6CB9-74E6-4B98-8B98-793FA280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FA257-98F8-4FAD-9458-4A297E616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AC948-C905-456A-9289-CBDFE6A12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B7B0-A34A-404E-9D06-0750577E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3AF5-38D0-4AF4-8B39-4D3C1A43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F94-CA6C-4DFE-AB57-405FECEA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FC7F-9C8F-4761-B52D-F7381280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399F-6A64-4F36-A449-B8761A9A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F90A-5714-454C-B4D4-90405B36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A2BB-FB64-4ACA-B1DC-76262309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E39B-56C5-4828-A05A-73B1E4B8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B8BC-2C8A-45CA-8755-CBADB978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8F03-BDD3-4EFF-8947-D4AF9091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55D7-6F95-4F38-B21E-D097A0B3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718F-545B-4E83-86ED-EFB08A3A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FA520-E29A-4FB4-872F-6B8B3162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7F23-AC10-4529-8E23-6B5FDE54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8D0-5C4D-4F14-87CB-9A6FBDE7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B3BC1-13B4-49CE-A045-604846A1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7EE76-3C50-4FDD-84D1-403258D4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DD167-1C65-4771-83D9-F5DBCC55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AB13-12AB-449D-BAC5-EA2314E7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506B-8488-43BA-A93C-CE9B8884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7B2D-3F5E-4A8B-BB4F-E6BC1420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8818-E64E-4044-866D-43B34BD5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6AFE-D526-4C4D-B368-2BBEA9404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7B5B8-DFFC-4E05-9F75-2C3D848A0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CCDE8-F762-4B8E-BF05-83B82C09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5DD9F-3F1C-4C0F-9538-6C7444B9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B701D-6264-4467-9EEF-A0F7506C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D7C4-A9F4-4899-AD21-8395A0DD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47FD3-7FF1-4800-9CE5-AF1857F7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810BB-0642-4449-A975-B52AB646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D370A-E2FE-42F4-A010-473C39AF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ABD98-7109-4558-98FC-E56C95F4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5F830-F9FD-4563-BD29-CAD73595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EACE9-C86A-495A-BDCF-1FEDE257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DE01-5DCB-4A52-ACC9-46E61EA9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C23E-2C86-4A7F-A909-7A0EEF00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99BD3-A8CD-4F97-A8A7-CE7DA6F27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D5BEF-BD4A-4557-A68F-5E126541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DB364-3FAF-4CEC-9618-F0AE4851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3AC7-3BE6-4A36-9F47-3BFC5333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7256-6D5C-414B-BA57-A80D166B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7F918-724C-4FD5-B26B-5A68364BD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10FBA-B048-4BF0-A299-C7DD7F44A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A881-780A-4F79-8E84-E3F91AB8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53D0-8D7A-43C0-9CEC-B443A9A6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1A2D-08C5-43A6-B9FF-54AC0C96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E1FE8-09A4-486E-B391-D5E21985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538A-593C-4023-88F8-C71864BF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30B1-4866-466B-97FF-02552EEB8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9C39-2D11-4572-B255-24BF8BD2726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9AC0-0F6A-464F-BE78-B7A2A048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58173-D171-4818-ABD3-86DBA21B0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6770-91BB-4D9A-865A-ED42AA1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ta@berringdatacollectiv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D7EC01-081A-4ED6-B535-AF5A1CDCF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Diagram mail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FE426-E32D-4823-B32B-530AD3F7F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5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ABFD3-635A-40A6-962E-2D9F9E8B706D}"/>
              </a:ext>
            </a:extLst>
          </p:cNvPr>
          <p:cNvSpPr/>
          <p:nvPr/>
        </p:nvSpPr>
        <p:spPr>
          <a:xfrm>
            <a:off x="217150" y="558740"/>
            <a:ext cx="3362588" cy="29990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2"/>
              </a:rPr>
              <a:t>data@berringdatacollective.com</a:t>
            </a:r>
            <a:r>
              <a:rPr lang="en-US" sz="1200" dirty="0"/>
              <a:t> receives a 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02094E-1EC1-4708-8C17-1A004E3B1081}"/>
              </a:ext>
            </a:extLst>
          </p:cNvPr>
          <p:cNvSpPr/>
          <p:nvPr/>
        </p:nvSpPr>
        <p:spPr>
          <a:xfrm>
            <a:off x="825538" y="1267681"/>
            <a:ext cx="2112630" cy="4258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Sender belongs to mail BDC metadata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DD7FC2-C691-4DDF-A288-F395F98876B9}"/>
              </a:ext>
            </a:extLst>
          </p:cNvPr>
          <p:cNvSpPr/>
          <p:nvPr/>
        </p:nvSpPr>
        <p:spPr>
          <a:xfrm>
            <a:off x="4956760" y="511606"/>
            <a:ext cx="2039118" cy="3941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Sender does not belong to mail BDC metadata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EB6755-E2C6-47AF-AD24-69C10B8F3CAE}"/>
              </a:ext>
            </a:extLst>
          </p:cNvPr>
          <p:cNvSpPr/>
          <p:nvPr/>
        </p:nvSpPr>
        <p:spPr>
          <a:xfrm>
            <a:off x="8944481" y="499320"/>
            <a:ext cx="2882681" cy="41874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2"/>
              </a:rPr>
              <a:t>data@berringdatacollective.com</a:t>
            </a:r>
            <a:r>
              <a:rPr lang="en-US" sz="1200" dirty="0"/>
              <a:t> sends a metadata file to be filled by the sender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CF51E7-FC5F-4EE9-8BBD-35F114CEA3DD}"/>
              </a:ext>
            </a:extLst>
          </p:cNvPr>
          <p:cNvSpPr/>
          <p:nvPr/>
        </p:nvSpPr>
        <p:spPr>
          <a:xfrm>
            <a:off x="9194301" y="1267681"/>
            <a:ext cx="2383042" cy="39157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Metadata file is filled and resent to </a:t>
            </a:r>
            <a:r>
              <a:rPr lang="en-US" sz="1200" dirty="0">
                <a:hlinkClick r:id="rId2"/>
              </a:rPr>
              <a:t>data@berringdatacollective.com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D26627-F7C2-4EED-A57F-1CB1F36EDF60}"/>
              </a:ext>
            </a:extLst>
          </p:cNvPr>
          <p:cNvSpPr/>
          <p:nvPr/>
        </p:nvSpPr>
        <p:spPr>
          <a:xfrm>
            <a:off x="842131" y="2711405"/>
            <a:ext cx="2112630" cy="57533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Moana sensor file is download into BDC server for postprocessing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FAA712-F7D3-4C40-9CAD-9DF8500BD69C}"/>
              </a:ext>
            </a:extLst>
          </p:cNvPr>
          <p:cNvSpPr/>
          <p:nvPr/>
        </p:nvSpPr>
        <p:spPr>
          <a:xfrm>
            <a:off x="842131" y="4420900"/>
            <a:ext cx="2112630" cy="49692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and QC are applied into moana sensor file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6B26A0-22A9-489B-8BE9-38FDA76A3BBC}"/>
              </a:ext>
            </a:extLst>
          </p:cNvPr>
          <p:cNvSpPr/>
          <p:nvPr/>
        </p:nvSpPr>
        <p:spPr>
          <a:xfrm>
            <a:off x="825538" y="6014658"/>
            <a:ext cx="2112630" cy="48461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 and down profiles are plotted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FAC074-9C2E-4D0C-BC8F-AD880379D69A}"/>
              </a:ext>
            </a:extLst>
          </p:cNvPr>
          <p:cNvSpPr/>
          <p:nvPr/>
        </p:nvSpPr>
        <p:spPr>
          <a:xfrm>
            <a:off x="5209998" y="4727495"/>
            <a:ext cx="1532642" cy="26231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is provided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4651C16-E598-4B9A-8A01-F8772BC62F55}"/>
              </a:ext>
            </a:extLst>
          </p:cNvPr>
          <p:cNvSpPr/>
          <p:nvPr/>
        </p:nvSpPr>
        <p:spPr>
          <a:xfrm>
            <a:off x="5097491" y="6208028"/>
            <a:ext cx="1757657" cy="26231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is not  provided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676635-66BE-4C5E-B1FD-2DDB31DEDC2D}"/>
              </a:ext>
            </a:extLst>
          </p:cNvPr>
          <p:cNvSpPr/>
          <p:nvPr/>
        </p:nvSpPr>
        <p:spPr>
          <a:xfrm>
            <a:off x="9464713" y="5312194"/>
            <a:ext cx="2112630" cy="5774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processed file depending on vessel enquiries is sent to the sender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2D62FF-18E4-4B3E-965B-040B372B5C9A}"/>
              </a:ext>
            </a:extLst>
          </p:cNvPr>
          <p:cNvCxnSpPr/>
          <p:nvPr/>
        </p:nvCxnSpPr>
        <p:spPr>
          <a:xfrm>
            <a:off x="3752850" y="708693"/>
            <a:ext cx="100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B6C36A-F6F9-4993-A09B-5C6C54878B9A}"/>
              </a:ext>
            </a:extLst>
          </p:cNvPr>
          <p:cNvCxnSpPr>
            <a:cxnSpLocks/>
          </p:cNvCxnSpPr>
          <p:nvPr/>
        </p:nvCxnSpPr>
        <p:spPr>
          <a:xfrm flipH="1" flipV="1">
            <a:off x="3371850" y="1480621"/>
            <a:ext cx="5267325" cy="2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57AE54-C3B1-4A82-8897-F87062E84192}"/>
              </a:ext>
            </a:extLst>
          </p:cNvPr>
          <p:cNvCxnSpPr/>
          <p:nvPr/>
        </p:nvCxnSpPr>
        <p:spPr>
          <a:xfrm>
            <a:off x="7420741" y="708693"/>
            <a:ext cx="100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3A033-8442-4CA5-905A-25DD1991849A}"/>
              </a:ext>
            </a:extLst>
          </p:cNvPr>
          <p:cNvCxnSpPr>
            <a:cxnSpLocks/>
          </p:cNvCxnSpPr>
          <p:nvPr/>
        </p:nvCxnSpPr>
        <p:spPr>
          <a:xfrm>
            <a:off x="3028950" y="6339186"/>
            <a:ext cx="194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E4A15D-0F97-40E9-8993-9D9478A87040}"/>
              </a:ext>
            </a:extLst>
          </p:cNvPr>
          <p:cNvCxnSpPr>
            <a:cxnSpLocks/>
          </p:cNvCxnSpPr>
          <p:nvPr/>
        </p:nvCxnSpPr>
        <p:spPr>
          <a:xfrm>
            <a:off x="10385821" y="963027"/>
            <a:ext cx="0" cy="20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74D379-7884-4967-BFED-1ABE694BE210}"/>
              </a:ext>
            </a:extLst>
          </p:cNvPr>
          <p:cNvCxnSpPr>
            <a:cxnSpLocks/>
          </p:cNvCxnSpPr>
          <p:nvPr/>
        </p:nvCxnSpPr>
        <p:spPr>
          <a:xfrm>
            <a:off x="1881852" y="963027"/>
            <a:ext cx="0" cy="20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A6A56B-5E58-4F5A-A1AC-27B135E59805}"/>
              </a:ext>
            </a:extLst>
          </p:cNvPr>
          <p:cNvCxnSpPr>
            <a:cxnSpLocks/>
          </p:cNvCxnSpPr>
          <p:nvPr/>
        </p:nvCxnSpPr>
        <p:spPr>
          <a:xfrm>
            <a:off x="1900902" y="1847850"/>
            <a:ext cx="0" cy="78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379B00-D890-40D9-B06A-EE569227B7E1}"/>
              </a:ext>
            </a:extLst>
          </p:cNvPr>
          <p:cNvCxnSpPr>
            <a:cxnSpLocks/>
          </p:cNvCxnSpPr>
          <p:nvPr/>
        </p:nvCxnSpPr>
        <p:spPr>
          <a:xfrm flipH="1">
            <a:off x="1888920" y="3408183"/>
            <a:ext cx="11982" cy="8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2C8638-C6DB-4CE4-A34A-967EB384D29C}"/>
              </a:ext>
            </a:extLst>
          </p:cNvPr>
          <p:cNvCxnSpPr>
            <a:cxnSpLocks/>
          </p:cNvCxnSpPr>
          <p:nvPr/>
        </p:nvCxnSpPr>
        <p:spPr>
          <a:xfrm>
            <a:off x="1881852" y="4987365"/>
            <a:ext cx="0" cy="90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89249E-AE72-4C72-9CEF-C80C3D0349BF}"/>
              </a:ext>
            </a:extLst>
          </p:cNvPr>
          <p:cNvSpPr/>
          <p:nvPr/>
        </p:nvSpPr>
        <p:spPr>
          <a:xfrm>
            <a:off x="1136194" y="5367662"/>
            <a:ext cx="1491317" cy="220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plot_profile</a:t>
            </a:r>
            <a:r>
              <a:rPr lang="en-US" sz="1000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77B816-3C52-4ED9-A8CC-72B898EAEEA5}"/>
              </a:ext>
            </a:extLst>
          </p:cNvPr>
          <p:cNvSpPr/>
          <p:nvPr/>
        </p:nvSpPr>
        <p:spPr>
          <a:xfrm>
            <a:off x="1152786" y="3729418"/>
            <a:ext cx="1491316" cy="220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process_df</a:t>
            </a:r>
            <a:r>
              <a:rPr lang="en-US" sz="1000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083732-1AD7-4B1E-97D3-886A09DF3218}"/>
              </a:ext>
            </a:extLst>
          </p:cNvPr>
          <p:cNvSpPr/>
          <p:nvPr/>
        </p:nvSpPr>
        <p:spPr>
          <a:xfrm>
            <a:off x="1059994" y="2103069"/>
            <a:ext cx="1643718" cy="220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download_mail</a:t>
            </a:r>
            <a:r>
              <a:rPr lang="en-US" sz="1000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CBC7AF-679E-418E-8F45-D2EDA2FE653C}"/>
              </a:ext>
            </a:extLst>
          </p:cNvPr>
          <p:cNvSpPr/>
          <p:nvPr/>
        </p:nvSpPr>
        <p:spPr>
          <a:xfrm>
            <a:off x="3467982" y="6208028"/>
            <a:ext cx="1008000" cy="2623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body2 file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77D3F3E-EAF9-4A04-A02E-D93B023C8CCC}"/>
              </a:ext>
            </a:extLst>
          </p:cNvPr>
          <p:cNvCxnSpPr>
            <a:cxnSpLocks/>
          </p:cNvCxnSpPr>
          <p:nvPr/>
        </p:nvCxnSpPr>
        <p:spPr>
          <a:xfrm flipV="1">
            <a:off x="3028950" y="4856207"/>
            <a:ext cx="2068541" cy="1482980"/>
          </a:xfrm>
          <a:prstGeom prst="bentConnector3">
            <a:avLst>
              <a:gd name="adj1" fmla="val 62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16C038-D836-417E-944E-A7123A13114D}"/>
              </a:ext>
            </a:extLst>
          </p:cNvPr>
          <p:cNvSpPr/>
          <p:nvPr/>
        </p:nvSpPr>
        <p:spPr>
          <a:xfrm>
            <a:off x="3467982" y="4725049"/>
            <a:ext cx="1008000" cy="2623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body1 file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1493C50-B9A2-467A-9A9E-2A23614AA80C}"/>
              </a:ext>
            </a:extLst>
          </p:cNvPr>
          <p:cNvCxnSpPr>
            <a:cxnSpLocks/>
          </p:cNvCxnSpPr>
          <p:nvPr/>
        </p:nvCxnSpPr>
        <p:spPr>
          <a:xfrm>
            <a:off x="6908461" y="4863413"/>
            <a:ext cx="2430811" cy="73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5A5B233-3CC0-4922-94B7-A81F560F5855}"/>
              </a:ext>
            </a:extLst>
          </p:cNvPr>
          <p:cNvCxnSpPr>
            <a:cxnSpLocks/>
          </p:cNvCxnSpPr>
          <p:nvPr/>
        </p:nvCxnSpPr>
        <p:spPr>
          <a:xfrm flipV="1">
            <a:off x="6908461" y="5597697"/>
            <a:ext cx="2430811" cy="760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C6E7D5-428E-450A-AC27-8FAA2ACFC2DF}"/>
              </a:ext>
            </a:extLst>
          </p:cNvPr>
          <p:cNvSpPr/>
          <p:nvPr/>
        </p:nvSpPr>
        <p:spPr>
          <a:xfrm>
            <a:off x="7420741" y="5492009"/>
            <a:ext cx="1341363" cy="220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send_mail</a:t>
            </a:r>
            <a:r>
              <a:rPr lang="en-US" sz="1000" dirty="0">
                <a:solidFill>
                  <a:schemeClr val="tx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98526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Diagram mail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mail overview</dc:title>
  <dc:creator>Carles Castro Muniain</dc:creator>
  <cp:lastModifiedBy>Carles Castro Muniain</cp:lastModifiedBy>
  <cp:revision>5</cp:revision>
  <dcterms:created xsi:type="dcterms:W3CDTF">2021-03-09T14:26:06Z</dcterms:created>
  <dcterms:modified xsi:type="dcterms:W3CDTF">2021-03-09T16:29:57Z</dcterms:modified>
</cp:coreProperties>
</file>