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494" r:id="rId3"/>
    <p:sldId id="493" r:id="rId4"/>
    <p:sldId id="523" r:id="rId5"/>
    <p:sldId id="391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883" autoAdjust="0"/>
  </p:normalViewPr>
  <p:slideViewPr>
    <p:cSldViewPr>
      <p:cViewPr varScale="1">
        <p:scale>
          <a:sx n="63" d="100"/>
          <a:sy n="63" d="100"/>
        </p:scale>
        <p:origin x="130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4DB7EB-128B-448C-9477-08EAC0733254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39F710-B38E-4F56-92E0-274D0E3FF07A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8BC587-E7BA-4EF5-AA78-88CFB0A40E7B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D83B3F-AFAE-4E4D-B182-BFB12D829C5B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21E29-0043-4731-9855-838402BCB898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0CFD23-A4AB-4926-987E-94798EBF38D9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E3A1274-25A0-4188-828B-F2421C9E65ED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FE6D45-25AF-45BC-83DF-2F2743C47C69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5C97721-A34B-4AB5-B124-FADA437B68B2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725668-6535-49C7-B3DA-80D4D5C54845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8919A4-97B2-484F-AE0B-27E2CE5A44CB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2B933052-B943-48A1-BB43-9C89E0E7E575}" type="datetime1">
              <a:rPr lang="en-US" altLang="ko-KR" smtClean="0"/>
              <a:t>10/31/2024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차원축소 후 </a:t>
            </a:r>
            <a:r>
              <a:rPr lang="ko-KR" altLang="en-US" dirty="0" err="1"/>
              <a:t>군집화하기</a:t>
            </a:r>
            <a:r>
              <a:rPr lang="en-US" dirty="0"/>
              <a:t> 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AA8F5-C34B-4142-9A96-2625DB50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차원축소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15C92-FFE9-4B2E-A32E-DA015663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차원축소란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각 관측치를 나타내는 벡터의 차원을 줄이는 것을 의미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원소의 수를 줄이는 것을 의미</a:t>
            </a:r>
            <a:endParaRPr lang="en-US" altLang="ko-KR" dirty="0"/>
          </a:p>
          <a:p>
            <a:r>
              <a:rPr lang="ko-KR" altLang="en-US" dirty="0"/>
              <a:t>주요 방법</a:t>
            </a:r>
            <a:endParaRPr lang="en-US" altLang="ko-KR" dirty="0"/>
          </a:p>
          <a:p>
            <a:pPr lvl="1"/>
            <a:r>
              <a:rPr lang="ko-KR" altLang="en-US" dirty="0"/>
              <a:t>주성분 분석 </a:t>
            </a:r>
            <a:r>
              <a:rPr lang="en-US" altLang="ko-KR" dirty="0"/>
              <a:t>(Principal component analysis), UMAP, t-SNE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A3F56-25AE-4D69-9F3B-FAAC9565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4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8001000" cy="4114800"/>
          </a:xfrm>
        </p:spPr>
        <p:txBody>
          <a:bodyPr/>
          <a:lstStyle/>
          <a:p>
            <a:r>
              <a:rPr lang="ko-KR" altLang="en-US" sz="2000" dirty="0"/>
              <a:t>차원축소의 필요성</a:t>
            </a:r>
            <a:endParaRPr lang="en-US" altLang="ko-KR" sz="2000" dirty="0"/>
          </a:p>
          <a:p>
            <a:pPr lvl="1"/>
            <a:r>
              <a:rPr lang="ko-KR" altLang="en-US" sz="1800" dirty="0"/>
              <a:t>문서의 특성을 잘 나타내는 저차원의 벡터 생성</a:t>
            </a:r>
            <a:endParaRPr lang="en-US" altLang="ko-KR" sz="1800" dirty="0"/>
          </a:p>
          <a:p>
            <a:pPr lvl="2"/>
            <a:r>
              <a:rPr lang="ko-KR" altLang="en-US" sz="1400" dirty="0"/>
              <a:t>일반적으로 텍스트 분석의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문서를 벡터로 변환할 때 사용되는 단어의 수가 많음 →</a:t>
            </a:r>
            <a:r>
              <a:rPr lang="en-US" altLang="ko-KR" sz="1400" dirty="0"/>
              <a:t> </a:t>
            </a:r>
            <a:r>
              <a:rPr lang="ko-KR" altLang="en-US" sz="1400" dirty="0"/>
              <a:t>각 문서가 고차원 벡터로 변환</a:t>
            </a:r>
            <a:endParaRPr lang="en-US" altLang="ko-KR" sz="1400" dirty="0"/>
          </a:p>
          <a:p>
            <a:pPr lvl="2"/>
            <a:r>
              <a:rPr lang="ko-KR" altLang="en-US" sz="1400" dirty="0"/>
              <a:t>하지만 각 문서를 벡터로 변환할 때 사용된 모든 단어가 문서의 특성을 구분하는 데 중요한 역할을 하는 것은 아님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오히려 많은 단어가 문서의 특성을 구분하는 데 있어 큰 역할을 하지 못함</a:t>
            </a:r>
            <a:r>
              <a:rPr lang="en-US" altLang="ko-KR" sz="1400" dirty="0"/>
              <a:t>. → (</a:t>
            </a:r>
            <a:r>
              <a:rPr lang="ko-KR" altLang="en-US" sz="1400" dirty="0"/>
              <a:t>이러한 단어의 정보가 담긴</a:t>
            </a:r>
            <a:r>
              <a:rPr lang="en-US" altLang="ko-KR" sz="1400" dirty="0"/>
              <a:t>) </a:t>
            </a:r>
            <a:r>
              <a:rPr lang="ko-KR" altLang="en-US" sz="1400" dirty="0"/>
              <a:t>고차원의 벡터를 그대로 사용해 </a:t>
            </a:r>
            <a:r>
              <a:rPr lang="ko-KR" altLang="en-US" sz="1400" dirty="0" err="1"/>
              <a:t>군집화하면</a:t>
            </a:r>
            <a:r>
              <a:rPr lang="ko-KR" altLang="en-US" sz="1400" dirty="0"/>
              <a:t> 오히려 군집화 성능 저하 가능</a:t>
            </a:r>
            <a:endParaRPr lang="en-US" altLang="ko-KR" sz="1400" dirty="0"/>
          </a:p>
          <a:p>
            <a:pPr lvl="2"/>
            <a:r>
              <a:rPr lang="ko-KR" altLang="en-US" sz="1400" dirty="0"/>
              <a:t>따라서 문서의 특성을 </a:t>
            </a:r>
            <a:r>
              <a:rPr lang="ko-KR" altLang="en-US" sz="1400"/>
              <a:t>잘 나타내는 </a:t>
            </a:r>
            <a:r>
              <a:rPr lang="ko-KR" altLang="en-US" sz="1400" dirty="0"/>
              <a:t>정보를 추출해서 차원 축소를 진행한 후</a:t>
            </a:r>
            <a:r>
              <a:rPr lang="en-US" altLang="ko-KR" sz="1400" dirty="0"/>
              <a:t> </a:t>
            </a:r>
            <a:r>
              <a:rPr lang="ko-KR" altLang="en-US" sz="1400" dirty="0"/>
              <a:t>군집화 분석을 수행하는 것이 더 바람직할 수 있음</a:t>
            </a:r>
            <a:endParaRPr lang="en-US" altLang="ko-KR" sz="1400" dirty="0"/>
          </a:p>
          <a:p>
            <a:pPr lvl="1"/>
            <a:r>
              <a:rPr lang="ko-KR" altLang="en-US" sz="1800" dirty="0"/>
              <a:t>시각화</a:t>
            </a:r>
            <a:r>
              <a:rPr lang="en-US" altLang="ko-KR" sz="1800" dirty="0"/>
              <a:t>: 2</a:t>
            </a:r>
            <a:r>
              <a:rPr lang="ko-KR" altLang="en-US" sz="1800" dirty="0"/>
              <a:t>차원</a:t>
            </a:r>
            <a:r>
              <a:rPr lang="en-US" altLang="ko-KR" sz="1800" dirty="0"/>
              <a:t> </a:t>
            </a:r>
            <a:r>
              <a:rPr lang="ko-KR" altLang="en-US" sz="1800" dirty="0"/>
              <a:t>혹은 </a:t>
            </a:r>
            <a:r>
              <a:rPr lang="en-US" altLang="ko-KR" sz="1800" dirty="0"/>
              <a:t>3</a:t>
            </a:r>
            <a:r>
              <a:rPr lang="ko-KR" altLang="en-US" sz="1800" dirty="0"/>
              <a:t>차원 공간에 시각화를 하기 위해서도 차원 축소 사용</a:t>
            </a:r>
            <a:r>
              <a:rPr lang="en-US" altLang="ko-KR" sz="1800" dirty="0"/>
              <a:t> </a:t>
            </a:r>
            <a:endParaRPr lang="en-US" sz="1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5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720E-0724-4DC9-9B14-4FB504E1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데이터에 적용하기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3491-2D19-4A47-BD74-1D802207E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/>
            <a:r>
              <a:rPr lang="en-US" dirty="0" err="1"/>
              <a:t>PCA_KMeans_example.ipynb</a:t>
            </a:r>
            <a:r>
              <a:rPr lang="en-US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pPr lvl="1"/>
            <a:r>
              <a:rPr lang="pt-BR" dirty="0"/>
              <a:t>pca = PCA(n_components=10)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9BD9C-3588-4E58-87D6-0391577D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48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24341</TotalTime>
  <Words>179</Words>
  <Application>Microsoft Office PowerPoint</Application>
  <PresentationFormat>On-screen Show (4:3)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맑은 고딕</vt:lpstr>
      <vt:lpstr>Calibri</vt:lpstr>
      <vt:lpstr>Tahoma</vt:lpstr>
      <vt:lpstr>Wingdings</vt:lpstr>
      <vt:lpstr>01013022</vt:lpstr>
      <vt:lpstr>차원축소 후 군집화하기  </vt:lpstr>
      <vt:lpstr>차원축소 </vt:lpstr>
      <vt:lpstr>차원축소</vt:lpstr>
      <vt:lpstr>텍스트 데이터에 적용하기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326</cp:revision>
  <dcterms:created xsi:type="dcterms:W3CDTF">2015-01-19T14:33:39Z</dcterms:created>
  <dcterms:modified xsi:type="dcterms:W3CDTF">2024-10-31T01:02:53Z</dcterms:modified>
</cp:coreProperties>
</file>