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5" d="100"/>
          <a:sy n="55" d="100"/>
        </p:scale>
        <p:origin x="15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11338B-D2BF-42AD-9C10-C6D9D07CC766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HSV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DC3A9-9735-4091-A004-09FEADA0F976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CA4569-43DD-4A8C-B000-8ED1CBFBCF1A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2B8A0-267D-42D4-9739-B0C4FA55549D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6A496-3049-47AD-B328-EA8A39E53D48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906D47-E1EA-479D-9706-22E74FDFFA1D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2E27F-DD52-469C-9F61-56573B0D27F5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FAA1E6-87B6-40D2-A9A5-96E3FCDD5212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61ACA3-7361-4E98-9A24-CEBE7741E2D1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1B555-4ADD-48C1-AC13-4530F365F9A4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2CBF80-C647-4422-A4B5-C6791084BD20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1A6DE8E-74AD-47C7-95AA-6AC98E8B9706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HSV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HSV (Hue, Saturation, Value) </a:t>
            </a:r>
            <a:r>
              <a:rPr lang="ko-KR" altLang="en-US" dirty="0"/>
              <a:t>정보 추출하기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85AA-4430-49D7-96E2-2A7DD1CB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(</a:t>
            </a:r>
            <a:r>
              <a:rPr lang="ko-KR" altLang="en-US" dirty="0"/>
              <a:t>색 또는 색상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7078-4670-4348-B8AE-FC5BF523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color?</a:t>
            </a:r>
          </a:p>
          <a:p>
            <a:pPr lvl="1"/>
            <a:r>
              <a:rPr lang="ko-KR" altLang="en-US" dirty="0"/>
              <a:t>색의 전체적인 개념으로</a:t>
            </a:r>
            <a:r>
              <a:rPr lang="en-US" altLang="ko-KR" dirty="0"/>
              <a:t>, </a:t>
            </a:r>
            <a:r>
              <a:rPr lang="ko-KR" altLang="en-US" dirty="0"/>
              <a:t>색조</a:t>
            </a:r>
            <a:r>
              <a:rPr lang="en-US" altLang="ko-KR" dirty="0"/>
              <a:t>, </a:t>
            </a:r>
            <a:r>
              <a:rPr lang="ko-KR" altLang="en-US" dirty="0"/>
              <a:t>채도</a:t>
            </a:r>
            <a:r>
              <a:rPr lang="en-US" altLang="ko-KR" dirty="0"/>
              <a:t>, </a:t>
            </a:r>
            <a:r>
              <a:rPr lang="ko-KR" altLang="en-US" dirty="0"/>
              <a:t>명도를 포함</a:t>
            </a:r>
            <a:endParaRPr lang="en-US" altLang="ko-KR" dirty="0"/>
          </a:p>
          <a:p>
            <a:pPr lvl="1"/>
            <a:r>
              <a:rPr lang="en-US" dirty="0"/>
              <a:t>Color is a combination of three key aspects, hue, saturation, and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1638-4FD5-4890-86FB-5860E93A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E91C-9FF6-421A-A71C-A6E16C766099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0741-E621-4A5F-B981-CB378DC8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HSV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D275-1D7D-4441-980D-E7A433C4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6F2C6-E595-410E-BF70-AA8B9AE0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4578126"/>
            <a:ext cx="784969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9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9D4-4D08-41AC-8AF4-FE5B6B0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2E60-9617-450C-BBCC-F521EB6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HSV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5FD5-ED50-4729-8362-B524A98A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B8A0-267D-42D4-9739-B0C4FA55549D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1D5F-2FA1-4F06-B4AD-3A7C79CB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HSV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E67B2-CB2C-41EA-BEA2-CA7EA9D2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https://www.virtualartacademy.com/wp-content/uploads/2018/12/hue-saturation-value.png">
            <a:extLst>
              <a:ext uri="{FF2B5EF4-FFF2-40B4-BE49-F238E27FC236}">
                <a16:creationId xmlns:a16="http://schemas.microsoft.com/office/drawing/2014/main" id="{80CCDCAB-300D-49C7-88C6-247AF9CD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91130"/>
            <a:ext cx="5735638" cy="34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8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0874-7D8E-4440-999B-22310EF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Hue (</a:t>
            </a:r>
            <a:r>
              <a:rPr lang="ko-KR" altLang="en-US" dirty="0"/>
              <a:t>색조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BC3E-DE59-4E71-B682-B8CED4D8B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2128838"/>
            <a:ext cx="4298950" cy="4114800"/>
          </a:xfrm>
        </p:spPr>
        <p:txBody>
          <a:bodyPr/>
          <a:lstStyle/>
          <a:p>
            <a:r>
              <a:rPr lang="en-US" sz="2000" dirty="0"/>
              <a:t>What is Hue?</a:t>
            </a:r>
          </a:p>
          <a:p>
            <a:pPr lvl="1"/>
            <a:r>
              <a:rPr lang="en-US" sz="1800" dirty="0"/>
              <a:t>Hue is the color attribute that determines the name of a color, such as red, green, blue, yellow, or purple.</a:t>
            </a:r>
          </a:p>
          <a:p>
            <a:pPr lvl="1"/>
            <a:r>
              <a:rPr lang="ko-KR" altLang="en-US" sz="1800" dirty="0"/>
              <a:t>색상에서 특정 색의 종류를 나타내는 속성</a:t>
            </a:r>
            <a:endParaRPr lang="en-US" altLang="ko-KR" sz="1800" dirty="0"/>
          </a:p>
          <a:p>
            <a:pPr lvl="1"/>
            <a:r>
              <a:rPr lang="en-US" sz="1800" dirty="0"/>
              <a:t>A color wheel </a:t>
            </a:r>
          </a:p>
          <a:p>
            <a:pPr lvl="2"/>
            <a:r>
              <a:rPr lang="en-US" sz="1400" dirty="0"/>
              <a:t>It</a:t>
            </a:r>
            <a:r>
              <a:rPr lang="ko-KR" altLang="en-US" sz="1400" dirty="0"/>
              <a:t> </a:t>
            </a:r>
            <a:r>
              <a:rPr lang="en-US" sz="1400" dirty="0"/>
              <a:t>is a circular diagram that represents the relationships between different hues.</a:t>
            </a:r>
          </a:p>
          <a:p>
            <a:pPr lvl="1"/>
            <a:r>
              <a:rPr lang="en-US" sz="1800" dirty="0"/>
              <a:t>Python </a:t>
            </a:r>
          </a:p>
          <a:p>
            <a:pPr lvl="2"/>
            <a:r>
              <a:rPr lang="en-US" sz="1400" dirty="0"/>
              <a:t>pip install </a:t>
            </a:r>
            <a:r>
              <a:rPr lang="en-US" sz="1400" dirty="0" err="1"/>
              <a:t>opencv</a:t>
            </a:r>
            <a:r>
              <a:rPr lang="en-US" sz="1400" dirty="0"/>
              <a:t>-python</a:t>
            </a:r>
          </a:p>
          <a:p>
            <a:pPr lvl="2"/>
            <a:r>
              <a:rPr lang="en-US" sz="1400" dirty="0" err="1"/>
              <a:t>Extract_color_info.ipynb</a:t>
            </a:r>
            <a:endParaRPr lang="en-US" sz="1400" dirty="0"/>
          </a:p>
          <a:p>
            <a:pPr lvl="2"/>
            <a:r>
              <a:rPr lang="en-US" sz="1400" dirty="0" err="1"/>
              <a:t>Extract_dominant_color_info.ipynb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C461-A6D1-4898-8D80-BBB9CDC8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B8A0-267D-42D4-9739-B0C4FA55549D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BFFC-1AC2-4105-ABBA-850FC14A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HSV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24F1-E513-4B18-8BE2-78EBC062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color wheel">
            <a:extLst>
              <a:ext uri="{FF2B5EF4-FFF2-40B4-BE49-F238E27FC236}">
                <a16:creationId xmlns:a16="http://schemas.microsoft.com/office/drawing/2014/main" id="{D6F69564-A805-4F06-9268-9D086896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87525"/>
            <a:ext cx="4034603" cy="386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4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0B1D-36A0-4DFC-AE5D-A56DE75B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 (</a:t>
            </a:r>
            <a:r>
              <a:rPr lang="ko-KR" altLang="en-US" dirty="0"/>
              <a:t>채도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FEDD-6880-4A6F-9E9E-AB0918C9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Saturation?</a:t>
            </a:r>
          </a:p>
          <a:p>
            <a:pPr lvl="1"/>
            <a:r>
              <a:rPr lang="en-US" sz="2000" dirty="0"/>
              <a:t>Saturation refers to the intensity or purity of a color. It determines how vivid, intense, or "pure" a color appears.</a:t>
            </a:r>
          </a:p>
          <a:p>
            <a:pPr lvl="1"/>
            <a:r>
              <a:rPr lang="ko-KR" altLang="en-US" sz="2000" dirty="0"/>
              <a:t>채도는 색상의 선명도 또는 강렬함을 나타내며</a:t>
            </a:r>
            <a:r>
              <a:rPr lang="en-US" altLang="ko-KR" sz="2000" dirty="0"/>
              <a:t>, </a:t>
            </a:r>
            <a:r>
              <a:rPr lang="ko-KR" altLang="en-US" sz="2000" dirty="0"/>
              <a:t>색이 얼마나 생생하고 </a:t>
            </a:r>
            <a:r>
              <a:rPr lang="ko-KR" altLang="en-US" sz="2000" dirty="0" err="1"/>
              <a:t>강한지</a:t>
            </a:r>
            <a:r>
              <a:rPr lang="en-US" altLang="ko-KR" sz="2000" dirty="0"/>
              <a:t>, </a:t>
            </a:r>
            <a:r>
              <a:rPr lang="ko-KR" altLang="en-US" sz="2000" dirty="0"/>
              <a:t>또는 얼마나 흐릿하고 회색에 가까운지를 결정하는 속성</a:t>
            </a:r>
            <a:endParaRPr lang="en-US" altLang="ko-KR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Python</a:t>
            </a:r>
          </a:p>
          <a:p>
            <a:pPr lvl="2"/>
            <a:r>
              <a:rPr lang="en-US" sz="1600" dirty="0" err="1"/>
              <a:t>calculate_saturation.ipynb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134-58FE-44D8-8CDB-67444080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B8A0-267D-42D4-9739-B0C4FA55549D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2482-2229-4B17-A2D6-4E8D939F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HSV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EBD9C-2C0D-4FB9-B3DB-C5A8AD6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0C1F7-D342-4FB4-B5A0-0BC2CA2F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91000"/>
            <a:ext cx="429637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877A-C0C3-4E2B-8CDC-F18B444E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명도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40CE-B439-40A8-9867-33B0493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Value?</a:t>
            </a:r>
          </a:p>
          <a:p>
            <a:pPr lvl="1"/>
            <a:r>
              <a:rPr lang="en-US" sz="2400" dirty="0"/>
              <a:t>Value determines how light or dark a color is.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Python</a:t>
            </a:r>
          </a:p>
          <a:p>
            <a:pPr lvl="2"/>
            <a:r>
              <a:rPr lang="en-US" sz="2000" dirty="0" err="1"/>
              <a:t>calculate_value.ipynb</a:t>
            </a:r>
            <a:r>
              <a:rPr lang="en-US" sz="20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A7FD-6302-4895-8B03-33E07FB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B8A0-267D-42D4-9739-B0C4FA55549D}" type="datetime1">
              <a:rPr lang="en-US" altLang="ko-KR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52AC-56F4-41A8-B857-B74FF2FC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HSV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7FD6-1C79-41A0-B30E-F2E5BAB9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40F7E-BCEB-4C2E-99CA-85063AEB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18" y="3276600"/>
            <a:ext cx="543000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9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ysDash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50808</TotalTime>
  <Words>225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Tahoma</vt:lpstr>
      <vt:lpstr>Wingdings</vt:lpstr>
      <vt:lpstr>01013022</vt:lpstr>
      <vt:lpstr>HSV (Hue, Saturation, Value) 정보 추출하기</vt:lpstr>
      <vt:lpstr>Color (색 또는 색상)</vt:lpstr>
      <vt:lpstr>HSV</vt:lpstr>
      <vt:lpstr>Hue (색조)</vt:lpstr>
      <vt:lpstr>Saturation (채도)</vt:lpstr>
      <vt:lpstr>Value (명도)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598</cp:revision>
  <dcterms:created xsi:type="dcterms:W3CDTF">2015-01-19T14:33:39Z</dcterms:created>
  <dcterms:modified xsi:type="dcterms:W3CDTF">2024-10-27T23:57:06Z</dcterms:modified>
</cp:coreProperties>
</file>