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2" r:id="rId6"/>
    <p:sldId id="26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66" d="100"/>
          <a:sy n="66" d="100"/>
        </p:scale>
        <p:origin x="120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4C0795-A9DD-46B3-B583-99314C269385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6C991E-27B2-4514-8946-65056C5E231D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75522-5363-4654-9EE7-D0F0026491B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7DC1F6-923A-42F8-8D6A-7A2237019F3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A7425C-D009-475D-969B-B1C75E4FCEE4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AD1471-FF20-40DD-9456-D831FE4C1B8F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771930-0450-45E9-A4AC-E3D6F4F74242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83677-C05B-4470-B5C7-C7FC3168599A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901AD-DB6C-4C68-BAE3-BE7F8488EBD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C858B-9E97-442B-9791-BFD311F5CC73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A1FB97-CAB4-4189-BD65-412AD83FE2E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29391E8-257E-4469-BBAE-0B3CE7280D5D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OCR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.bib.uni-mannheim.de/tesseract/tesseract-ocr-w64-setup-5.3.4.20240503.exe" TargetMode="External"/><Relationship Id="rId2" Type="http://schemas.openxmlformats.org/officeDocument/2006/relationships/hyperlink" Target="https://github.com/UB-Mannheim/tesseract/wik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unwoong.tistory.com/153" TargetMode="External"/><Relationship Id="rId2" Type="http://schemas.openxmlformats.org/officeDocument/2006/relationships/hyperlink" Target="https://clova.ai/oc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OCR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B4D-C85D-400B-AEAF-DD082E7D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6A54-C28A-4A0B-88BD-04CD4822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What is OCR (Optical Character Recognition)?</a:t>
            </a:r>
          </a:p>
          <a:p>
            <a:pPr lvl="1"/>
            <a:r>
              <a:rPr lang="ko-KR" altLang="en-US" sz="2400" dirty="0"/>
              <a:t>이미지 등에서 문자를 인식하여 추출하는 것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EC10-D3BA-4B68-9465-CCCF44A7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2C68-520F-400A-AAFA-ADAA0B99C8CC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7191-3B47-4EF2-AAA5-F3890F07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C085-1B1F-4798-AEB7-37527FE8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Example of Optical Character Recognition (OCR)">
            <a:extLst>
              <a:ext uri="{FF2B5EF4-FFF2-40B4-BE49-F238E27FC236}">
                <a16:creationId xmlns:a16="http://schemas.microsoft.com/office/drawing/2014/main" id="{F5CC7703-4E73-400C-BE57-D07053D9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090273"/>
            <a:ext cx="5029200" cy="334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E218-6FEE-4844-839A-BAB976EE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en-US" dirty="0"/>
              <a:t>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86E2-A2F5-49CE-BC19-9FA5A799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</a:t>
            </a:r>
            <a:r>
              <a:rPr lang="en-US" sz="2400" dirty="0"/>
              <a:t>esseract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구글에서 개발</a:t>
            </a:r>
            <a:endParaRPr lang="en-US" altLang="ko-KR" sz="2000" dirty="0"/>
          </a:p>
          <a:p>
            <a:pPr lvl="1"/>
            <a:r>
              <a:rPr lang="ko-KR" altLang="en-US" sz="2000" dirty="0"/>
              <a:t>관련 코드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OCR_example.ipynb</a:t>
            </a:r>
            <a:endParaRPr lang="en-US" altLang="ko-KR" sz="2000" dirty="0"/>
          </a:p>
          <a:p>
            <a:pPr lvl="1"/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 lvl="2"/>
            <a:r>
              <a:rPr lang="en-US" sz="1800" dirty="0"/>
              <a:t>pip install </a:t>
            </a:r>
            <a:r>
              <a:rPr lang="en-US" sz="1800" dirty="0" err="1"/>
              <a:t>pytesseract</a:t>
            </a:r>
            <a:endParaRPr lang="en-US" sz="1800" dirty="0"/>
          </a:p>
          <a:p>
            <a:pPr lvl="1"/>
            <a:r>
              <a:rPr lang="ko-KR" altLang="en-US" sz="2000" dirty="0"/>
              <a:t>추가 파일 설치</a:t>
            </a:r>
            <a:endParaRPr lang="en-US" altLang="ko-KR" sz="2000" dirty="0"/>
          </a:p>
          <a:p>
            <a:pPr lvl="2"/>
            <a:r>
              <a:rPr lang="en-US" sz="1800" dirty="0">
                <a:hlinkClick r:id="rId2"/>
              </a:rPr>
              <a:t>https://github.com/UB-Mannheim/tesseract/wiki</a:t>
            </a:r>
            <a:r>
              <a:rPr lang="en-US" sz="1800" dirty="0"/>
              <a:t> </a:t>
            </a:r>
          </a:p>
          <a:p>
            <a:pPr lvl="3"/>
            <a:r>
              <a:rPr lang="en-US" sz="1800" u="sng" dirty="0">
                <a:hlinkClick r:id="rId3"/>
              </a:rPr>
              <a:t>tesseract-ocr-w64-setup-5.3.4.20240503.exe</a:t>
            </a:r>
            <a:r>
              <a:rPr lang="en-US" sz="1800" dirty="0"/>
              <a:t> </a:t>
            </a:r>
            <a:r>
              <a:rPr lang="ko-KR" altLang="en-US" sz="1800" dirty="0"/>
              <a:t>파일 설치</a:t>
            </a:r>
            <a:endParaRPr lang="en-US" altLang="ko-KR" sz="1800" dirty="0"/>
          </a:p>
          <a:p>
            <a:pPr lvl="3"/>
            <a:r>
              <a:rPr lang="ko-KR" altLang="en-US" sz="1400" dirty="0" err="1"/>
              <a:t>설치시</a:t>
            </a:r>
            <a:r>
              <a:rPr lang="en-US" altLang="ko-KR" sz="1400" dirty="0"/>
              <a:t>, </a:t>
            </a:r>
            <a:r>
              <a:rPr lang="ko-KR" altLang="en-US" sz="1400" dirty="0"/>
              <a:t>한글 파일 다운로드 받는 것이 필요</a:t>
            </a:r>
            <a:endParaRPr lang="en-US" altLang="ko-KR" sz="1400" dirty="0"/>
          </a:p>
          <a:p>
            <a:pPr lvl="2"/>
            <a:r>
              <a:rPr lang="ko-KR" altLang="en-US" sz="1800" dirty="0"/>
              <a:t>필요시</a:t>
            </a:r>
            <a:r>
              <a:rPr lang="en-US" altLang="ko-KR" sz="1800" dirty="0"/>
              <a:t>, pip install tesseract-</a:t>
            </a:r>
            <a:r>
              <a:rPr lang="en-US" altLang="ko-KR" sz="1800" dirty="0" err="1"/>
              <a:t>ocr</a:t>
            </a:r>
            <a:endParaRPr lang="en-US" altLang="ko-KR" sz="1800" dirty="0"/>
          </a:p>
          <a:p>
            <a:pPr lvl="1"/>
            <a:r>
              <a:rPr lang="ko-KR" altLang="en-US" sz="2000" dirty="0"/>
              <a:t>한글은 잘 인식 못하는 듯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1E8F-8CF9-4D4C-A980-758E002D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320-9FF7-4D93-B7E1-DE3D379B3240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2B18-20B2-4411-8A45-BDBEB6B9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53A6-7AF9-4EC4-84AA-9DDAA9D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E218-6FEE-4844-839A-BAB976EE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en-US" dirty="0"/>
              <a:t>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86E2-A2F5-49CE-BC19-9FA5A799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easyocr</a:t>
            </a:r>
            <a:r>
              <a:rPr lang="en-US" sz="2400" dirty="0"/>
              <a:t>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관련 코드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OCR_example.ipynb</a:t>
            </a:r>
            <a:endParaRPr lang="en-US" altLang="ko-KR" sz="2000" dirty="0"/>
          </a:p>
          <a:p>
            <a:pPr lvl="1"/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 lvl="2"/>
            <a:r>
              <a:rPr lang="en-US" sz="1800" dirty="0"/>
              <a:t>pip install </a:t>
            </a:r>
            <a:r>
              <a:rPr lang="en-US" sz="1800" dirty="0" err="1"/>
              <a:t>easyocr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1E8F-8CF9-4D4C-A980-758E002D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320-9FF7-4D93-B7E1-DE3D379B3240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2B18-20B2-4411-8A45-BDBEB6B9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53A6-7AF9-4EC4-84AA-9DDAA9D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1852-EB2B-4BE3-8177-ADB8C9B3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06A5-298D-45F8-888C-BC13F73E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PaddleOCR</a:t>
            </a:r>
            <a:endParaRPr lang="en-US" dirty="0"/>
          </a:p>
          <a:p>
            <a:pPr lvl="1"/>
            <a:r>
              <a:rPr lang="en-US" altLang="ko-KR" dirty="0" err="1"/>
              <a:t>PaddleOCR</a:t>
            </a:r>
            <a:r>
              <a:rPr lang="ko-KR" altLang="en-US" dirty="0"/>
              <a:t>는 </a:t>
            </a:r>
            <a:r>
              <a:rPr lang="en-US" altLang="ko-KR" dirty="0"/>
              <a:t>Baidu</a:t>
            </a:r>
            <a:r>
              <a:rPr lang="ko-KR" altLang="en-US" dirty="0"/>
              <a:t>에서 개발한 오픈 소스 </a:t>
            </a:r>
            <a:r>
              <a:rPr lang="en-US" altLang="ko-KR" dirty="0"/>
              <a:t>OCR </a:t>
            </a:r>
            <a:r>
              <a:rPr lang="ko-KR" altLang="en-US" dirty="0"/>
              <a:t>프레임워크로</a:t>
            </a:r>
            <a:r>
              <a:rPr lang="en-US" altLang="ko-KR" dirty="0"/>
              <a:t>, </a:t>
            </a:r>
            <a:r>
              <a:rPr lang="ko-KR" altLang="en-US" dirty="0"/>
              <a:t>특히 동양 언어에 최적화되어 있어 한글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일본어 인식 성능이 상대적으로 우수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dirty="0"/>
              <a:t>pip install </a:t>
            </a:r>
            <a:r>
              <a:rPr lang="en-US" dirty="0" err="1"/>
              <a:t>paddleocrpip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pip install </a:t>
            </a:r>
            <a:r>
              <a:rPr lang="en-US" dirty="0" err="1"/>
              <a:t>paddlepaddle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# GPU </a:t>
            </a:r>
            <a:r>
              <a:rPr lang="ko-KR" altLang="en-US" dirty="0"/>
              <a:t>사용 시 </a:t>
            </a:r>
            <a:r>
              <a:rPr lang="en-US" dirty="0" err="1"/>
              <a:t>paddlepaddle-gpu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C7D-33C1-4F17-94EA-6D4D010C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C1F6-923A-42F8-8D6A-7A2237019F3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71E7-ECBD-4FA8-B98D-F307B61B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AAA7-BE99-4B62-9359-AB7B3D3D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B9F9-DE0B-4B55-BD79-5B471512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OCR: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28B7-FA02-4C5A-9881-4E49DF91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OCR </a:t>
            </a:r>
          </a:p>
          <a:p>
            <a:pPr lvl="1"/>
            <a:r>
              <a:rPr lang="ko-KR" altLang="en-US" dirty="0"/>
              <a:t>성능이 좋은 것으로 알려져 있으나</a:t>
            </a:r>
            <a:r>
              <a:rPr lang="en-US" altLang="ko-KR" dirty="0"/>
              <a:t>, </a:t>
            </a:r>
            <a:r>
              <a:rPr lang="ko-KR" altLang="en-US" dirty="0"/>
              <a:t>유료</a:t>
            </a:r>
            <a:r>
              <a:rPr lang="en-US" altLang="ko-KR" dirty="0"/>
              <a:t>.</a:t>
            </a:r>
          </a:p>
          <a:p>
            <a:pPr lvl="1"/>
            <a:r>
              <a:rPr lang="en-US" dirty="0">
                <a:hlinkClick r:id="rId2"/>
              </a:rPr>
              <a:t>https://clova.ai/ocr/</a:t>
            </a:r>
            <a:r>
              <a:rPr lang="en-US" dirty="0"/>
              <a:t> </a:t>
            </a:r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2"/>
            <a:r>
              <a:rPr lang="en-US" dirty="0">
                <a:hlinkClick r:id="rId3"/>
              </a:rPr>
              <a:t>https://yunwoong.tistory.com/153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57BE-AA82-4AE3-9617-ADF4E1C6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C1F6-923A-42F8-8D6A-7A2237019F3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F775-7A89-4662-AD8D-F9CD7FA5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OCR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A02-7C4D-4F99-9BBC-8BDF648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0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ysDash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52319</TotalTime>
  <Words>182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Tahoma</vt:lpstr>
      <vt:lpstr>Wingdings</vt:lpstr>
      <vt:lpstr>01013022</vt:lpstr>
      <vt:lpstr>OCR 실습</vt:lpstr>
      <vt:lpstr>OCR</vt:lpstr>
      <vt:lpstr>OCR 실습</vt:lpstr>
      <vt:lpstr>OCR 실습</vt:lpstr>
      <vt:lpstr>OCR 실습</vt:lpstr>
      <vt:lpstr>OCR: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597</cp:revision>
  <dcterms:created xsi:type="dcterms:W3CDTF">2015-01-19T14:33:39Z</dcterms:created>
  <dcterms:modified xsi:type="dcterms:W3CDTF">2024-12-03T14:13:10Z</dcterms:modified>
</cp:coreProperties>
</file>