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2">
  <p:sldMasterIdLst>
    <p:sldMasterId id="2147483660" r:id="rId1"/>
  </p:sldMasterIdLst>
  <p:notesMasterIdLst>
    <p:notesMasterId r:id="rId11"/>
  </p:notesMasterIdLst>
  <p:sldIdLst>
    <p:sldId id="256" r:id="rId2"/>
    <p:sldId id="394" r:id="rId3"/>
    <p:sldId id="401" r:id="rId4"/>
    <p:sldId id="395" r:id="rId5"/>
    <p:sldId id="396" r:id="rId6"/>
    <p:sldId id="392" r:id="rId7"/>
    <p:sldId id="393" r:id="rId8"/>
    <p:sldId id="398" r:id="rId9"/>
    <p:sldId id="391" r:id="rId10"/>
  </p:sldIdLst>
  <p:sldSz cx="9144000" cy="6858000" type="screen4x3"/>
  <p:notesSz cx="6858000" cy="9144000"/>
  <p:custDataLst>
    <p:tags r:id="rId1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7766" autoAdjust="0"/>
  </p:normalViewPr>
  <p:slideViewPr>
    <p:cSldViewPr>
      <p:cViewPr varScale="1">
        <p:scale>
          <a:sx n="66" d="100"/>
          <a:sy n="66" d="100"/>
        </p:scale>
        <p:origin x="1208" y="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293137C2-67A2-4A65-91BA-394418934719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96712CF-93D2-4BAD-B71F-79CEFB73818D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C8C653-CBA6-428C-96C9-436AC62D981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6138990-AD8B-43F7-8B9F-DBBD1CA256A1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FCA0A24-1829-42E2-83D8-95C45895B6ED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DFC202E-9A73-44D2-A785-FA9B9351E899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55EDB6A-611D-42B8-9519-D840C712630C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FB04BA2-2F8E-4EE3-900E-07D6C0DE507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CC872EF-0103-47B2-A625-EFDFB55411C0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56A9232-ED03-41DD-8592-FA5ED688CA20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635F1E-E550-434F-9607-7A5B814090C6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7F3186C7-0A2F-411A-8895-CB64607DB813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zulko.github.io/moviepy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Video analysis </a:t>
            </a: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990600" y="3886200"/>
            <a:ext cx="6781800" cy="1752600"/>
          </a:xfrm>
        </p:spPr>
        <p:txBody>
          <a:bodyPr/>
          <a:lstStyle/>
          <a:p>
            <a:pPr algn="r"/>
            <a:r>
              <a:rPr lang="en-US" dirty="0"/>
              <a:t>Sang Yup Lee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EB-7B24-4461-868E-A3A1F51C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3BE3-F304-41BA-83F1-D834814C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128838"/>
            <a:ext cx="7772400" cy="4114800"/>
          </a:xfrm>
        </p:spPr>
        <p:txBody>
          <a:bodyPr/>
          <a:lstStyle/>
          <a:p>
            <a:r>
              <a:rPr lang="en-US" sz="2400" dirty="0"/>
              <a:t>Video data</a:t>
            </a:r>
            <a:r>
              <a:rPr lang="ko-KR" altLang="en-US" sz="2400" dirty="0"/>
              <a:t>의 구성</a:t>
            </a:r>
            <a:r>
              <a:rPr lang="en-US" altLang="ko-KR" sz="2400" dirty="0"/>
              <a:t>, </a:t>
            </a:r>
            <a:r>
              <a:rPr lang="ko-KR" altLang="en-US" sz="2400" dirty="0"/>
              <a:t>크게</a:t>
            </a:r>
            <a:endParaRPr lang="en-US" altLang="ko-KR" sz="2400" dirty="0"/>
          </a:p>
          <a:p>
            <a:pPr lvl="1"/>
            <a:r>
              <a:rPr lang="en-US" sz="2000" dirty="0"/>
              <a:t>Image data</a:t>
            </a:r>
            <a:r>
              <a:rPr lang="ko-KR" altLang="en-US" sz="2000" dirty="0"/>
              <a:t>와 </a:t>
            </a:r>
            <a:r>
              <a:rPr lang="en-US" sz="2000" dirty="0"/>
              <a:t>Audio data</a:t>
            </a:r>
            <a:r>
              <a:rPr lang="ko-KR" altLang="en-US" sz="2000" dirty="0"/>
              <a:t>로 구분</a:t>
            </a:r>
            <a:endParaRPr lang="en-US" altLang="ko-KR" sz="2000" dirty="0"/>
          </a:p>
          <a:p>
            <a:pPr lvl="1"/>
            <a:r>
              <a:rPr lang="ko-KR" altLang="en-US" sz="2000" dirty="0"/>
              <a:t>각 데이터를 별도로 분석하고</a:t>
            </a:r>
            <a:r>
              <a:rPr lang="en-US" altLang="ko-KR" sz="2000" dirty="0"/>
              <a:t>, </a:t>
            </a:r>
            <a:r>
              <a:rPr lang="ko-KR" altLang="en-US" sz="2000" dirty="0"/>
              <a:t>필요한 경우 그 결과를 결합</a:t>
            </a:r>
            <a:endParaRPr lang="en-US" altLang="ko-KR" sz="2000" dirty="0"/>
          </a:p>
          <a:p>
            <a:r>
              <a:rPr lang="en-US" sz="2400" dirty="0"/>
              <a:t>Visual features</a:t>
            </a:r>
          </a:p>
          <a:p>
            <a:pPr lvl="1"/>
            <a:r>
              <a:rPr lang="en-US" sz="2000" dirty="0"/>
              <a:t>A video is a sequence of images</a:t>
            </a:r>
          </a:p>
          <a:p>
            <a:pPr lvl="1"/>
            <a:r>
              <a:rPr lang="en-US" sz="2000" dirty="0"/>
              <a:t>Usually, 24 or 30 images(frames) per second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7812-9C47-42E9-B089-977F5DB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A6B589-7CDB-4557-B70F-FC5FE9C981EA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D73-6AAC-43A1-9092-461AF1E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E36B-15A0-4774-AABC-E34FFF2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55BABB0-654B-45F9-87F6-162BE819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37" y="4953000"/>
            <a:ext cx="5450782" cy="105131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2A5A5DB-E5C1-4A83-89B6-9C532058D0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6850" y="4953000"/>
            <a:ext cx="2264849" cy="1051318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1EE60752-160E-4BD0-8757-880B7E7940EC}"/>
              </a:ext>
            </a:extLst>
          </p:cNvPr>
          <p:cNvSpPr/>
          <p:nvPr/>
        </p:nvSpPr>
        <p:spPr bwMode="auto">
          <a:xfrm>
            <a:off x="6005024" y="5211959"/>
            <a:ext cx="402151" cy="533400"/>
          </a:xfrm>
          <a:prstGeom prst="rightArrow">
            <a:avLst/>
          </a:prstGeom>
          <a:solidFill>
            <a:schemeClr val="bg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31132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77FEEB-7B24-4461-868E-A3A1F51C96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A3BE3-F304-41BA-83F1-D834814CCB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28838"/>
            <a:ext cx="7772400" cy="4114800"/>
          </a:xfrm>
        </p:spPr>
        <p:txBody>
          <a:bodyPr/>
          <a:lstStyle/>
          <a:p>
            <a:r>
              <a:rPr lang="en-US" sz="2800" dirty="0"/>
              <a:t>Visual feature </a:t>
            </a:r>
            <a:r>
              <a:rPr lang="ko-KR" altLang="en-US" sz="2800" dirty="0"/>
              <a:t>분석 방법</a:t>
            </a:r>
            <a:endParaRPr lang="en-US" altLang="ko-KR" sz="2800" dirty="0"/>
          </a:p>
          <a:p>
            <a:pPr lvl="1"/>
            <a:r>
              <a:rPr lang="ko-KR" altLang="en-US" sz="2400" dirty="0"/>
              <a:t>두 가지 방법</a:t>
            </a:r>
            <a:endParaRPr lang="en-US" altLang="ko-KR" sz="2400" dirty="0"/>
          </a:p>
          <a:p>
            <a:pPr lvl="2"/>
            <a:r>
              <a:rPr lang="en-US" altLang="ko-KR" sz="2000" dirty="0"/>
              <a:t>Sequence data </a:t>
            </a:r>
            <a:r>
              <a:rPr lang="ko-KR" altLang="en-US" sz="2000" dirty="0"/>
              <a:t>분석</a:t>
            </a:r>
            <a:endParaRPr lang="en-US" altLang="ko-KR" sz="2000" dirty="0"/>
          </a:p>
          <a:p>
            <a:pPr lvl="2"/>
            <a:r>
              <a:rPr lang="ko-KR" altLang="en-US" sz="2000" dirty="0"/>
              <a:t>이미지를 추출하여</a:t>
            </a:r>
            <a:r>
              <a:rPr lang="en-US" altLang="ko-KR" sz="2000" dirty="0"/>
              <a:t>, </a:t>
            </a:r>
            <a:r>
              <a:rPr lang="ko-KR" altLang="en-US" sz="2000" dirty="0"/>
              <a:t>각 이미지 분석</a:t>
            </a:r>
            <a:endParaRPr lang="en-US" altLang="ko-KR" sz="2000" dirty="0"/>
          </a:p>
          <a:p>
            <a:pPr lvl="1"/>
            <a:r>
              <a:rPr lang="ko-KR" altLang="en-US" sz="2400" dirty="0"/>
              <a:t>방법</a:t>
            </a:r>
            <a:r>
              <a:rPr lang="en-US" altLang="ko-KR" sz="2400" dirty="0"/>
              <a:t>1: </a:t>
            </a:r>
            <a:r>
              <a:rPr lang="en-US" sz="2400" dirty="0"/>
              <a:t>Image</a:t>
            </a:r>
            <a:r>
              <a:rPr lang="ko-KR" altLang="en-US" sz="2400" dirty="0"/>
              <a:t>들의 </a:t>
            </a:r>
            <a:r>
              <a:rPr lang="en-US" altLang="ko-KR" sz="2400" dirty="0"/>
              <a:t>sequence data</a:t>
            </a:r>
            <a:r>
              <a:rPr lang="ko-KR" altLang="en-US" sz="2400" dirty="0"/>
              <a:t>를 분석하여 비디오 특성 파악</a:t>
            </a:r>
            <a:endParaRPr lang="en-US" altLang="ko-KR" sz="2400" dirty="0"/>
          </a:p>
          <a:p>
            <a:pPr lvl="2"/>
            <a:r>
              <a:rPr lang="ko-KR" altLang="en-US" sz="2000" dirty="0"/>
              <a:t>비디오에서 이미지 </a:t>
            </a:r>
            <a:r>
              <a:rPr lang="en-US" altLang="ko-KR" sz="2000" dirty="0"/>
              <a:t>(frames) </a:t>
            </a:r>
            <a:r>
              <a:rPr lang="ko-KR" altLang="en-US" sz="2000" dirty="0"/>
              <a:t>추출</a:t>
            </a:r>
            <a:endParaRPr lang="en-US" altLang="ko-KR" sz="2000" dirty="0"/>
          </a:p>
          <a:p>
            <a:pPr lvl="2"/>
            <a:r>
              <a:rPr lang="ko-KR" altLang="en-US" sz="2000" dirty="0"/>
              <a:t>이미지의 </a:t>
            </a:r>
            <a:r>
              <a:rPr lang="en-US" altLang="ko-KR" sz="2000" dirty="0"/>
              <a:t>sequence data</a:t>
            </a:r>
            <a:r>
              <a:rPr lang="ko-KR" altLang="en-US" sz="2000" dirty="0"/>
              <a:t>를 </a:t>
            </a:r>
            <a:r>
              <a:rPr lang="en-US" altLang="ko-KR" sz="2000" dirty="0"/>
              <a:t>RNN, LSTM </a:t>
            </a:r>
            <a:r>
              <a:rPr lang="ko-KR" altLang="en-US" sz="2000" dirty="0"/>
              <a:t>과 같은 </a:t>
            </a:r>
            <a:r>
              <a:rPr lang="ko-KR" altLang="en-US" sz="2000" dirty="0" err="1"/>
              <a:t>딥러닝</a:t>
            </a:r>
            <a:r>
              <a:rPr lang="ko-KR" altLang="en-US" sz="2000" dirty="0"/>
              <a:t> 알고리즘을 이용해서 분석 </a:t>
            </a:r>
            <a:r>
              <a:rPr lang="en-US" altLang="ko-KR" sz="2000" dirty="0"/>
              <a:t>+ </a:t>
            </a:r>
            <a:r>
              <a:rPr lang="ko-KR" altLang="en-US" sz="2000" dirty="0"/>
              <a:t>각 이미지는 </a:t>
            </a:r>
            <a:r>
              <a:rPr lang="en-US" altLang="ko-KR" sz="2000" dirty="0"/>
              <a:t>CNN</a:t>
            </a:r>
            <a:r>
              <a:rPr lang="ko-KR" altLang="en-US" sz="2000" dirty="0"/>
              <a:t>을 이용해서 분석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197812-9C47-42E9-B089-977F5DB28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01C81-0C49-4BDD-9C69-BC79FBDE75FB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71D73-6AAC-43A1-9092-461AF1EFC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42E36B-15A0-4774-AABC-E34FFF222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3214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A65541-1267-4DAA-BCD3-76D2F926C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8FBF74-3048-4377-9AA6-58A595A75B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9804" y="1932215"/>
            <a:ext cx="7772400" cy="4114800"/>
          </a:xfrm>
        </p:spPr>
        <p:txBody>
          <a:bodyPr/>
          <a:lstStyle/>
          <a:p>
            <a:r>
              <a:rPr lang="en-US" sz="2400" dirty="0"/>
              <a:t>Visual features</a:t>
            </a:r>
          </a:p>
          <a:p>
            <a:pPr lvl="1"/>
            <a:r>
              <a:rPr lang="en-US" sz="2000" dirty="0"/>
              <a:t>CNN + LSTM</a:t>
            </a:r>
            <a:r>
              <a:rPr lang="ko-KR" altLang="en-US" sz="2000" dirty="0"/>
              <a:t>의 예</a:t>
            </a:r>
            <a:endParaRPr lang="en-US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A5FC5F-8F1D-4D60-9CE3-EF9344E48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10EE1-70F0-4B1D-9E65-0BB48BF6AE6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C8886F-3831-4292-B532-E10E1DF164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23EE5E-A09E-41D1-909B-A04CE8F21F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190B325-5CD4-4C80-9058-992B36B51E5B}"/>
              </a:ext>
            </a:extLst>
          </p:cNvPr>
          <p:cNvGrpSpPr/>
          <p:nvPr/>
        </p:nvGrpSpPr>
        <p:grpSpPr>
          <a:xfrm>
            <a:off x="666407" y="2819400"/>
            <a:ext cx="8277568" cy="3160713"/>
            <a:chOff x="533400" y="2971800"/>
            <a:chExt cx="8277568" cy="3160713"/>
          </a:xfrm>
        </p:grpSpPr>
        <p:pic>
          <p:nvPicPr>
            <p:cNvPr id="7" name="Picture 2" descr="Keras: Time CNN+LSTM for video recognition - Stack Overflow">
              <a:extLst>
                <a:ext uri="{FF2B5EF4-FFF2-40B4-BE49-F238E27FC236}">
                  <a16:creationId xmlns:a16="http://schemas.microsoft.com/office/drawing/2014/main" id="{ED49C880-3BB3-4FDE-8A57-3B1D8B5A89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3400" y="2971800"/>
              <a:ext cx="8277568" cy="316071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095004E-31A0-483F-BBAE-B7F993697EBB}"/>
                </a:ext>
              </a:extLst>
            </p:cNvPr>
            <p:cNvSpPr/>
            <p:nvPr/>
          </p:nvSpPr>
          <p:spPr bwMode="auto">
            <a:xfrm>
              <a:off x="7042150" y="4343400"/>
              <a:ext cx="1416050" cy="5334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Classification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253D59E-B9DE-4E3C-AA56-DC2093BFE2C0}"/>
                </a:ext>
              </a:extLst>
            </p:cNvPr>
            <p:cNvSpPr/>
            <p:nvPr/>
          </p:nvSpPr>
          <p:spPr bwMode="auto">
            <a:xfrm>
              <a:off x="7239000" y="3733800"/>
              <a:ext cx="914400" cy="381000"/>
            </a:xfrm>
            <a:prstGeom prst="rect">
              <a:avLst/>
            </a:prstGeom>
            <a:solidFill>
              <a:schemeClr val="bg1"/>
            </a:solidFill>
            <a:ln w="25400" cap="flat" cmpd="sng" algn="ctr">
              <a:noFill/>
              <a:prstDash val="sysDash"/>
              <a:round/>
              <a:headEnd type="none" w="med" len="med"/>
              <a:tailEnd type="none" w="med" len="med"/>
            </a:ln>
            <a:effectLst/>
            <a:ex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2BE221EA-097A-48AA-8A87-37DDD24A99EA}"/>
              </a:ext>
            </a:extLst>
          </p:cNvPr>
          <p:cNvSpPr/>
          <p:nvPr/>
        </p:nvSpPr>
        <p:spPr>
          <a:xfrm>
            <a:off x="1128033" y="5973376"/>
            <a:ext cx="699100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&lt;source: https://stackoverflow.com/questions/54696029/keras-time-cnnlstm-for-video-recognition&gt;</a:t>
            </a:r>
          </a:p>
        </p:txBody>
      </p:sp>
    </p:spTree>
    <p:extLst>
      <p:ext uri="{BB962C8B-B14F-4D97-AF65-F5344CB8AC3E}">
        <p14:creationId xmlns:p14="http://schemas.microsoft.com/office/powerpoint/2010/main" val="404355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8E6F9-9D7F-4EF3-A64D-2CCD8A095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Video data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DCE0-38F5-4DBE-819F-D9C166BD4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Visual features</a:t>
            </a:r>
          </a:p>
          <a:p>
            <a:pPr lvl="1"/>
            <a:r>
              <a:rPr lang="ko-KR" altLang="en-US" sz="2400" dirty="0"/>
              <a:t>방법</a:t>
            </a:r>
            <a:r>
              <a:rPr lang="en-US" altLang="ko-KR" sz="2400" dirty="0"/>
              <a:t>2: </a:t>
            </a:r>
            <a:r>
              <a:rPr lang="ko-KR" altLang="en-US" sz="2400" dirty="0"/>
              <a:t>이미지 추출 후 각 이미지를 분석</a:t>
            </a:r>
            <a:endParaRPr lang="en-US" altLang="ko-KR" sz="2400" dirty="0"/>
          </a:p>
          <a:p>
            <a:pPr lvl="2"/>
            <a:r>
              <a:rPr lang="ko-KR" altLang="en-US" sz="2000" dirty="0"/>
              <a:t>각 이미지를 </a:t>
            </a:r>
            <a:r>
              <a:rPr lang="en-US" altLang="ko-KR" sz="2000" dirty="0"/>
              <a:t>CNN </a:t>
            </a:r>
            <a:r>
              <a:rPr lang="ko-KR" altLang="en-US" sz="2000" dirty="0"/>
              <a:t>또는 </a:t>
            </a:r>
            <a:r>
              <a:rPr lang="en-US" altLang="ko-KR" sz="2000" dirty="0"/>
              <a:t>Object detection </a:t>
            </a:r>
            <a:r>
              <a:rPr lang="ko-KR" altLang="en-US" sz="2000" dirty="0"/>
              <a:t>등의 방법을 이용해서 분석</a:t>
            </a:r>
            <a:endParaRPr lang="en-US" altLang="ko-KR" sz="2000" dirty="0"/>
          </a:p>
          <a:p>
            <a:pPr lvl="2"/>
            <a:r>
              <a:rPr lang="ko-KR" altLang="en-US" sz="2000" dirty="0"/>
              <a:t>그 결과를 종합하여 비디오의 특성 파악</a:t>
            </a:r>
            <a:endParaRPr lang="en-US" altLang="ko-KR" sz="2000" dirty="0"/>
          </a:p>
          <a:p>
            <a:pPr lvl="3"/>
            <a:r>
              <a:rPr lang="ko-KR" altLang="en-US" sz="1800" dirty="0"/>
              <a:t>예</a:t>
            </a:r>
            <a:r>
              <a:rPr lang="en-US" altLang="ko-KR" sz="1800" dirty="0"/>
              <a:t>) </a:t>
            </a:r>
            <a:r>
              <a:rPr lang="ko-KR" altLang="en-US" sz="1800" dirty="0"/>
              <a:t>평균</a:t>
            </a:r>
            <a:r>
              <a:rPr lang="en-US" altLang="ko-KR" sz="1800" dirty="0"/>
              <a:t>, </a:t>
            </a:r>
            <a:r>
              <a:rPr lang="ko-KR" altLang="en-US" sz="1800" dirty="0"/>
              <a:t>합산 등 </a:t>
            </a:r>
            <a:endParaRPr lang="en-US" altLang="ko-KR" sz="1800" dirty="0"/>
          </a:p>
          <a:p>
            <a:pPr lvl="3"/>
            <a:r>
              <a:rPr lang="ko-KR" altLang="en-US" sz="1800" dirty="0"/>
              <a:t>주로 등장하는 사물은 무엇인가</a:t>
            </a:r>
            <a:r>
              <a:rPr lang="en-US" altLang="ko-KR" sz="1800" dirty="0"/>
              <a:t>? </a:t>
            </a:r>
          </a:p>
          <a:p>
            <a:pPr lvl="4"/>
            <a:r>
              <a:rPr lang="ko-KR" altLang="en-US" sz="1800" dirty="0"/>
              <a:t>각 이미지에서 사물을 찾아 그 결과를 사용</a:t>
            </a:r>
            <a:endParaRPr lang="en-US" altLang="ko-KR" sz="1800" dirty="0"/>
          </a:p>
          <a:p>
            <a:pPr lvl="3"/>
            <a:r>
              <a:rPr lang="ko-KR" altLang="en-US" sz="1800" dirty="0"/>
              <a:t>폭력적인 장면은 얼마나 되는가</a:t>
            </a:r>
            <a:r>
              <a:rPr lang="en-US" altLang="ko-KR" sz="1800" dirty="0"/>
              <a:t>? </a:t>
            </a:r>
          </a:p>
          <a:p>
            <a:pPr lvl="4"/>
            <a:r>
              <a:rPr lang="ko-KR" altLang="en-US" sz="1800" dirty="0"/>
              <a:t>각 이미지를 폭력</a:t>
            </a:r>
            <a:r>
              <a:rPr lang="en-US" altLang="ko-KR" sz="1800" dirty="0"/>
              <a:t>/</a:t>
            </a:r>
            <a:r>
              <a:rPr lang="ko-KR" altLang="en-US" sz="1800" dirty="0"/>
              <a:t>비폭력으로 분류 후</a:t>
            </a:r>
            <a:r>
              <a:rPr lang="en-US" altLang="ko-KR" sz="1800" dirty="0"/>
              <a:t>, </a:t>
            </a:r>
            <a:r>
              <a:rPr lang="ko-KR" altLang="en-US" sz="1800" dirty="0"/>
              <a:t>그 결과를 사용 </a:t>
            </a:r>
            <a:r>
              <a:rPr lang="en-US" altLang="ko-KR" sz="1800" dirty="0"/>
              <a:t>(</a:t>
            </a:r>
            <a:r>
              <a:rPr lang="ko-KR" altLang="en-US" sz="1800" dirty="0"/>
              <a:t>예</a:t>
            </a:r>
            <a:r>
              <a:rPr lang="en-US" altLang="ko-KR" sz="1800" dirty="0"/>
              <a:t>, </a:t>
            </a:r>
            <a:r>
              <a:rPr lang="ko-KR" altLang="en-US" sz="1800" dirty="0"/>
              <a:t>폭력적인 이미지는 몇 장인가</a:t>
            </a:r>
            <a:r>
              <a:rPr lang="en-US" altLang="ko-KR" sz="1800" dirty="0"/>
              <a:t>? </a:t>
            </a:r>
            <a:r>
              <a:rPr lang="ko-KR" altLang="en-US" sz="1800" dirty="0"/>
              <a:t>몇 </a:t>
            </a:r>
            <a:r>
              <a:rPr lang="en-US" altLang="ko-KR" sz="1800" dirty="0"/>
              <a:t>%</a:t>
            </a:r>
            <a:r>
              <a:rPr lang="ko-KR" altLang="en-US" sz="1800" dirty="0"/>
              <a:t>인가</a:t>
            </a:r>
            <a:r>
              <a:rPr lang="en-US" altLang="ko-KR" sz="1800" dirty="0"/>
              <a:t>?)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D55F7-F909-4B23-887D-7D570FA867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7C3A2C-BEB4-41EF-BBCB-B5B147CA1B68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7F9E-1BCF-43C2-8F87-A6D7998E59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E79A55-2DBE-4B79-BD2E-B99BAB20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838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8E180-4BF8-4187-B623-71CED99B6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extraction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5C9F36-D15B-4BDD-838A-378A27F680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모듈 설치</a:t>
            </a:r>
            <a:endParaRPr lang="en-US" altLang="ko-KR" sz="2400" dirty="0"/>
          </a:p>
          <a:p>
            <a:pPr lvl="1"/>
            <a:r>
              <a:rPr lang="en-US" sz="2000" dirty="0"/>
              <a:t>pip install </a:t>
            </a:r>
            <a:r>
              <a:rPr lang="en-US" sz="2000" dirty="0" err="1"/>
              <a:t>opencv</a:t>
            </a:r>
            <a:r>
              <a:rPr lang="en-US" sz="2000" dirty="0"/>
              <a:t>-python</a:t>
            </a:r>
          </a:p>
          <a:p>
            <a:r>
              <a:rPr lang="ko-KR" altLang="en-US" sz="2400" dirty="0"/>
              <a:t>이미지 추출 방법</a:t>
            </a:r>
            <a:endParaRPr lang="en-US" altLang="ko-KR" sz="2400" dirty="0"/>
          </a:p>
          <a:p>
            <a:pPr lvl="1"/>
            <a:r>
              <a:rPr lang="ko-KR" altLang="en-US" sz="2000" dirty="0"/>
              <a:t>방법</a:t>
            </a:r>
            <a:r>
              <a:rPr lang="en-US" altLang="ko-KR" sz="2000" dirty="0"/>
              <a:t>1: </a:t>
            </a:r>
            <a:r>
              <a:rPr lang="ko-KR" altLang="en-US" sz="2000" dirty="0"/>
              <a:t>정해진 시간 마다 한 장의 이미지 추출</a:t>
            </a:r>
            <a:endParaRPr lang="en-US" altLang="ko-KR" sz="2000" dirty="0"/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파일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extract_images_from_video_per_second.ipynb</a:t>
            </a:r>
            <a:endParaRPr lang="en-US" altLang="ko-KR" sz="1800" dirty="0"/>
          </a:p>
          <a:p>
            <a:pPr lvl="1"/>
            <a:r>
              <a:rPr lang="ko-KR" altLang="en-US" sz="2000" dirty="0"/>
              <a:t>방법</a:t>
            </a:r>
            <a:r>
              <a:rPr lang="en-US" altLang="ko-KR" sz="2000" dirty="0"/>
              <a:t>2: </a:t>
            </a:r>
            <a:r>
              <a:rPr lang="ko-KR" altLang="en-US" sz="2000" dirty="0"/>
              <a:t>각 씬 마다 한 장의 이미지 추출</a:t>
            </a:r>
            <a:endParaRPr lang="en-US" altLang="ko-KR" sz="2000" dirty="0"/>
          </a:p>
          <a:p>
            <a:pPr lvl="2"/>
            <a:r>
              <a:rPr lang="ko-KR" altLang="en-US" sz="1800" dirty="0"/>
              <a:t>이를 위해서는 일단 먼저 씬 탐지가 필요 </a:t>
            </a:r>
            <a:endParaRPr lang="en-US" altLang="ko-KR" sz="1800" dirty="0"/>
          </a:p>
          <a:p>
            <a:pPr lvl="2"/>
            <a:r>
              <a:rPr lang="en-US" sz="1800" dirty="0"/>
              <a:t>pip install --upgrade </a:t>
            </a:r>
            <a:r>
              <a:rPr lang="en-US" sz="1800" dirty="0" err="1"/>
              <a:t>scenedetect</a:t>
            </a:r>
            <a:r>
              <a:rPr lang="en-US" sz="1800" dirty="0"/>
              <a:t>[</a:t>
            </a:r>
            <a:r>
              <a:rPr lang="en-US" sz="1800" dirty="0" err="1"/>
              <a:t>opencv</a:t>
            </a:r>
            <a:r>
              <a:rPr lang="en-US" sz="1800" dirty="0"/>
              <a:t>]</a:t>
            </a:r>
          </a:p>
          <a:p>
            <a:pPr lvl="2"/>
            <a:r>
              <a:rPr lang="ko-KR" altLang="en-US" sz="1800" dirty="0" err="1"/>
              <a:t>파이썬</a:t>
            </a:r>
            <a:r>
              <a:rPr lang="ko-KR" altLang="en-US" sz="1800" dirty="0"/>
              <a:t> 파일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extract_images_from_video_per_scene.ipynb</a:t>
            </a:r>
            <a:endParaRPr lang="en-US" sz="1800" dirty="0"/>
          </a:p>
          <a:p>
            <a:endParaRPr lang="en-US" sz="2600" dirty="0"/>
          </a:p>
          <a:p>
            <a:pPr lvl="2"/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297A68-52ED-40F3-8299-163985737C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C2D15-15D4-4FED-B904-B974B01A670A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27EBC-ECFF-45BC-8B8B-5CC1A9B10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780C6-6579-406F-9050-1EC83C7C4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21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4319-73AA-4A6F-AF3C-B0036FB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70B-51B5-4771-8A58-5AA31F06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설치 모듈</a:t>
            </a:r>
            <a:r>
              <a:rPr lang="en-US" altLang="ko-KR" dirty="0"/>
              <a:t>: </a:t>
            </a:r>
            <a:r>
              <a:rPr lang="en-US" altLang="ko-KR" dirty="0" err="1"/>
              <a:t>pytube</a:t>
            </a:r>
            <a:endParaRPr lang="en-US" altLang="ko-KR" dirty="0"/>
          </a:p>
          <a:p>
            <a:pPr lvl="1"/>
            <a:r>
              <a:rPr lang="en-US" dirty="0"/>
              <a:t>pip install </a:t>
            </a:r>
            <a:r>
              <a:rPr lang="en-US" dirty="0" err="1"/>
              <a:t>pytube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https://zulko.github.io/moviepy/</a:t>
            </a:r>
            <a:r>
              <a:rPr lang="en-US" dirty="0"/>
              <a:t> </a:t>
            </a:r>
          </a:p>
          <a:p>
            <a:r>
              <a:rPr lang="ko-KR" altLang="en-US" dirty="0" err="1"/>
              <a:t>파이썬</a:t>
            </a:r>
            <a:r>
              <a:rPr lang="ko-KR" altLang="en-US" dirty="0"/>
              <a:t> 파일</a:t>
            </a:r>
            <a:endParaRPr lang="en-US" altLang="ko-KR" dirty="0"/>
          </a:p>
          <a:p>
            <a:pPr lvl="1"/>
            <a:r>
              <a:rPr lang="en-US" dirty="0" err="1"/>
              <a:t>download_youtube_video_pytube.ipynb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0B12-809C-464A-9DD7-BEAD2DD0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0180B-8393-4CAB-8EB4-0439059E7AB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C64B-DC7E-4B71-B5D4-1EF1CAB3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D536-7BA5-4A86-9943-DDD491E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956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34319-73AA-4A6F-AF3C-B0036FB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Download a </a:t>
            </a:r>
            <a:r>
              <a:rPr lang="en-US" dirty="0" err="1"/>
              <a:t>Youtube</a:t>
            </a:r>
            <a:r>
              <a:rPr lang="en-US" dirty="0"/>
              <a:t> video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9F170B-51B5-4771-8A58-5AA31F061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1800" dirty="0"/>
              <a:t>설치 모듈</a:t>
            </a:r>
            <a:r>
              <a:rPr lang="en-US" altLang="ko-KR" sz="1800" dirty="0"/>
              <a:t>: </a:t>
            </a:r>
            <a:r>
              <a:rPr lang="en-US" sz="1800" dirty="0" err="1"/>
              <a:t>yt_dlp</a:t>
            </a:r>
            <a:endParaRPr lang="en-US" altLang="ko-KR" sz="1800" dirty="0"/>
          </a:p>
          <a:p>
            <a:pPr lvl="1"/>
            <a:r>
              <a:rPr lang="en-US" sz="1800" dirty="0"/>
              <a:t>Windows</a:t>
            </a:r>
          </a:p>
          <a:p>
            <a:pPr lvl="2"/>
            <a:r>
              <a:rPr lang="en-US" sz="1400" dirty="0"/>
              <a:t>python -m pip install --force-reinstall https://github.com/yt-dlp/yt-dlp/archive/master.tar.gz</a:t>
            </a:r>
          </a:p>
          <a:p>
            <a:pPr lvl="1"/>
            <a:r>
              <a:rPr lang="en-US" sz="1800" dirty="0"/>
              <a:t>Mac</a:t>
            </a:r>
          </a:p>
          <a:p>
            <a:pPr lvl="2"/>
            <a:r>
              <a:rPr lang="en-US" sz="1400" dirty="0"/>
              <a:t>python3 -m pip install --force-reinstall https://github.com/yt-dlp/yt-dlp/archive/master.tar.gz</a:t>
            </a:r>
          </a:p>
          <a:p>
            <a:pPr lvl="1"/>
            <a:endParaRPr lang="en-US" altLang="ko-KR" sz="1800" dirty="0"/>
          </a:p>
          <a:p>
            <a:r>
              <a:rPr lang="ko-KR" altLang="en-US" sz="2200" dirty="0" err="1"/>
              <a:t>파이썬</a:t>
            </a:r>
            <a:r>
              <a:rPr lang="ko-KR" altLang="en-US" sz="2200" dirty="0"/>
              <a:t> 파일</a:t>
            </a:r>
            <a:endParaRPr lang="en-US" altLang="ko-KR" sz="2200" dirty="0"/>
          </a:p>
          <a:p>
            <a:pPr lvl="1"/>
            <a:r>
              <a:rPr lang="en-US" sz="1800" dirty="0" err="1"/>
              <a:t>download_youtube_video_yt_dlp.ipynb</a:t>
            </a:r>
            <a:endParaRPr lang="en-US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A30B12-809C-464A-9DD7-BEAD2DD02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7391D7-B6AD-4425-9B28-BF86D27CC307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AC64B-DC7E-4B71-B5D4-1EF1CAB3DB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0FD536-7BA5-4A86-9943-DDD491E3F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384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/>
              <a:t>Video analysis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/>
              <a:t>Q &amp; A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CC00D-FC3F-4D17-ABD3-E942670156EA}" type="datetime1">
              <a:rPr lang="en-US" altLang="ko-KR" smtClean="0"/>
              <a:t>12/3/2024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964852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25400" cap="flat" cmpd="sng" algn="ctr">
          <a:noFill/>
          <a:prstDash val="sysDash"/>
          <a:round/>
          <a:headEnd type="none" w="med" len="med"/>
          <a:tailEnd type="none" w="med" len="med"/>
        </a:ln>
        <a:effectLst/>
        <a:extLst/>
      </a:spPr>
      <a:bodyPr vert="horz" wrap="squar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32796</TotalTime>
  <Words>429</Words>
  <Application>Microsoft Office PowerPoint</Application>
  <PresentationFormat>On-screen Show (4:3)</PresentationFormat>
  <Paragraphs>82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Tahoma</vt:lpstr>
      <vt:lpstr>Wingdings</vt:lpstr>
      <vt:lpstr>01013022</vt:lpstr>
      <vt:lpstr>Video analysis </vt:lpstr>
      <vt:lpstr>Video data analysis</vt:lpstr>
      <vt:lpstr>Video data analysis</vt:lpstr>
      <vt:lpstr>Video data analysis</vt:lpstr>
      <vt:lpstr>Video data analysis</vt:lpstr>
      <vt:lpstr>Image extraction</vt:lpstr>
      <vt:lpstr>Download a Youtube video</vt:lpstr>
      <vt:lpstr>Download a Youtube video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491</cp:revision>
  <dcterms:created xsi:type="dcterms:W3CDTF">2015-01-19T14:33:39Z</dcterms:created>
  <dcterms:modified xsi:type="dcterms:W3CDTF">2024-12-03T14:16:48Z</dcterms:modified>
</cp:coreProperties>
</file>