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24" r:id="rId3"/>
    <p:sldId id="417" r:id="rId4"/>
    <p:sldId id="406" r:id="rId5"/>
    <p:sldId id="409" r:id="rId6"/>
    <p:sldId id="420" r:id="rId7"/>
    <p:sldId id="425" r:id="rId8"/>
    <p:sldId id="426" r:id="rId9"/>
    <p:sldId id="418" r:id="rId10"/>
    <p:sldId id="419" r:id="rId11"/>
    <p:sldId id="421" r:id="rId12"/>
    <p:sldId id="39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E49C9B-3A30-4F07-8B73-48F4B43EBE31}" type="datetime1">
              <a:rPr lang="en-US" smtClean="0"/>
              <a:t>9/11/2024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B7463-615F-43CE-905E-74E2682F8FE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5DCA30-21EE-45D3-9CA8-73CC39291A1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77A396-0D86-46E2-9726-9CAE11E9FB0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E4BCA8-D201-47A5-9E6D-7D743132E4D9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D3318-F8C6-4E45-9764-4676E835E89E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744355-CADB-44BD-84E6-B9261A470F83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03357-811F-479A-BB69-782EAD291460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F34E0-2DA9-4BB0-8A63-B5D8B18401C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A77B7-D0AE-428D-84C0-F399D6E4D18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44D28D86-7C9D-445A-84BF-368A9C8DAE24}" type="datetime1">
              <a:rPr lang="en-US" smtClean="0"/>
              <a:t>9/11/2024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s24.com/Product/Goods/9697112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locating-elem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s24.com/Product/Goods/10466359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://selenium-python.readthedoc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- Selenium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selenium?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Case2</a:t>
            </a:r>
            <a:r>
              <a:rPr lang="en-US" altLang="ko-KR" sz="1800" dirty="0"/>
              <a:t>: </a:t>
            </a:r>
            <a:r>
              <a:rPr lang="ko-KR" altLang="en-US" sz="1800" dirty="0"/>
              <a:t>우리가 원하는 정보를 담고 있는 웹페이지의 </a:t>
            </a:r>
            <a:r>
              <a:rPr lang="en-US" altLang="ko-KR" sz="1800" dirty="0"/>
              <a:t>URL </a:t>
            </a:r>
            <a:r>
              <a:rPr lang="ko-KR" altLang="en-US" sz="1800" dirty="0"/>
              <a:t>주소를 모르거나</a:t>
            </a:r>
            <a:r>
              <a:rPr lang="en-US" altLang="ko-KR" sz="1800" dirty="0"/>
              <a:t>, URL </a:t>
            </a:r>
            <a:r>
              <a:rPr lang="ko-KR" altLang="en-US" sz="1800" dirty="0"/>
              <a:t>주소가 없는 경우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>
                <a:hlinkClick r:id="rId2"/>
              </a:rPr>
              <a:t>www.yes24.com</a:t>
            </a:r>
            <a:r>
              <a:rPr lang="en-US" altLang="ko-KR" sz="1800" dirty="0">
                <a:hlinkClick r:id="rId2"/>
              </a:rPr>
              <a:t>/Product/Goods/96971128</a:t>
            </a:r>
            <a:r>
              <a:rPr lang="en-US" altLang="ko-KR" sz="1800" dirty="0"/>
              <a:t>  </a:t>
            </a:r>
            <a:r>
              <a:rPr lang="ko-KR" altLang="en-US" sz="1800" dirty="0"/>
              <a:t>의 회원리뷰 정보</a:t>
            </a:r>
            <a:endParaRPr lang="en-US" altLang="ko-KR" sz="1800" dirty="0"/>
          </a:p>
          <a:p>
            <a:pPr lvl="1"/>
            <a:r>
              <a:rPr lang="ko-KR" altLang="en-US" sz="1800" dirty="0"/>
              <a:t>순서</a:t>
            </a:r>
            <a:endParaRPr lang="en-US" altLang="ko-KR" sz="1800" dirty="0"/>
          </a:p>
          <a:p>
            <a:pPr lvl="2"/>
            <a:r>
              <a:rPr lang="en-US" altLang="ko-KR" sz="1600" dirty="0"/>
              <a:t>1) Selenium</a:t>
            </a:r>
            <a:r>
              <a:rPr lang="ko-KR" altLang="en-US" sz="1600" dirty="0"/>
              <a:t>을 이용해서 </a:t>
            </a:r>
            <a:r>
              <a:rPr lang="en-US" altLang="ko-KR" sz="1600" dirty="0"/>
              <a:t>(</a:t>
            </a:r>
            <a:r>
              <a:rPr lang="ko-KR" altLang="en-US" sz="1600" dirty="0"/>
              <a:t>크롬</a:t>
            </a:r>
            <a:r>
              <a:rPr lang="en-US" altLang="ko-KR" sz="1600" dirty="0"/>
              <a:t>) </a:t>
            </a:r>
            <a:r>
              <a:rPr lang="ko-KR" altLang="en-US" sz="1600" dirty="0"/>
              <a:t>브라우저를 실행시킨다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2) URL </a:t>
            </a:r>
            <a:r>
              <a:rPr lang="ko-KR" altLang="en-US" sz="1600" dirty="0"/>
              <a:t>주소를 이용해서 일단 기본 페이지로 이동한다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b="1" dirty="0"/>
              <a:t>3) (Selenium</a:t>
            </a:r>
            <a:r>
              <a:rPr lang="ko-KR" altLang="en-US" sz="1600" b="1" dirty="0"/>
              <a:t>을 가지고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사람의 행동을 흉내내어 우리가 원하는 정보가 있는 페이지로 이동한다</a:t>
            </a:r>
            <a:r>
              <a:rPr lang="en-US" altLang="ko-KR" sz="1600" b="1" dirty="0"/>
              <a:t>.</a:t>
            </a:r>
          </a:p>
          <a:p>
            <a:pPr lvl="2"/>
            <a:r>
              <a:rPr lang="en-US" altLang="ko-KR" sz="1600" dirty="0"/>
              <a:t>4) Selenium</a:t>
            </a:r>
            <a:r>
              <a:rPr lang="ko-KR" altLang="en-US" sz="1600" dirty="0"/>
              <a:t>을 이용해서 해당 페이지의 소스 코드를 실시간으로 다운로드 받는다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5) </a:t>
            </a:r>
            <a:r>
              <a:rPr lang="en-US" altLang="ko-KR" sz="1600" dirty="0" err="1"/>
              <a:t>BeatifulSoup</a:t>
            </a:r>
            <a:r>
              <a:rPr lang="ko-KR" altLang="en-US" sz="1600" dirty="0"/>
              <a:t>을 이용해서 원하는 정보를 담고 있는 태그를 찾고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정보를 추출한다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2000" dirty="0"/>
              <a:t>예제코드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selenium_review.ipynb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Meaning of an element</a:t>
            </a:r>
          </a:p>
          <a:p>
            <a:pPr lvl="1"/>
            <a:r>
              <a:rPr lang="ko-KR" altLang="en-US" sz="1800" dirty="0"/>
              <a:t>웹페이지를 구성하는 요소들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</a:t>
            </a:r>
            <a:r>
              <a:rPr lang="ko-KR" altLang="en-US" sz="1800" dirty="0"/>
              <a:t>링크</a:t>
            </a:r>
            <a:r>
              <a:rPr lang="en-US" altLang="ko-KR" sz="1800" dirty="0"/>
              <a:t>, </a:t>
            </a:r>
            <a:r>
              <a:rPr lang="ko-KR" altLang="en-US" sz="1800" dirty="0"/>
              <a:t>아이콘</a:t>
            </a:r>
            <a:r>
              <a:rPr lang="en-US" altLang="ko-KR" sz="1800" dirty="0"/>
              <a:t>, </a:t>
            </a:r>
            <a:r>
              <a:rPr lang="ko-KR" altLang="en-US" sz="1800" dirty="0"/>
              <a:t>버튼 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특정한 웹페이지로 이동하기 위해서는 </a:t>
            </a:r>
            <a:r>
              <a:rPr lang="en-US" altLang="ko-KR" sz="1800" dirty="0"/>
              <a:t>element</a:t>
            </a:r>
            <a:r>
              <a:rPr lang="ko-KR" altLang="en-US" sz="1800" dirty="0"/>
              <a:t>를 클릭해야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클릭을 하기 위해서는 일단 먼저 </a:t>
            </a:r>
            <a:r>
              <a:rPr lang="en-US" altLang="ko-KR" sz="1800" dirty="0"/>
              <a:t>selenium</a:t>
            </a:r>
            <a:r>
              <a:rPr lang="ko-KR" altLang="en-US" sz="1800" dirty="0"/>
              <a:t>을 이용해서 해당 </a:t>
            </a:r>
            <a:r>
              <a:rPr lang="en-US" altLang="ko-KR" sz="1800" dirty="0"/>
              <a:t>element</a:t>
            </a:r>
            <a:r>
              <a:rPr lang="ko-KR" altLang="en-US" sz="1800" dirty="0"/>
              <a:t>를 찾아야 한다</a:t>
            </a:r>
            <a:r>
              <a:rPr lang="en-US" altLang="ko-KR" sz="1800" dirty="0"/>
              <a:t>. </a:t>
            </a:r>
            <a:endParaRPr lang="en-US" sz="1800" dirty="0"/>
          </a:p>
          <a:p>
            <a:r>
              <a:rPr lang="en-US" sz="2000" dirty="0"/>
              <a:t>How to find an element</a:t>
            </a:r>
          </a:p>
          <a:p>
            <a:pPr lvl="1"/>
            <a:r>
              <a:rPr lang="en-US" sz="1800" dirty="0">
                <a:hlinkClick r:id="rId2"/>
              </a:rPr>
              <a:t>https://selenium-python.readthedocs.io/locating-elements.html</a:t>
            </a:r>
            <a:r>
              <a:rPr lang="en-US" sz="1800" dirty="0"/>
              <a:t> </a:t>
            </a:r>
          </a:p>
          <a:p>
            <a:r>
              <a:rPr lang="en-US" sz="2000" dirty="0"/>
              <a:t>XPATH</a:t>
            </a:r>
          </a:p>
          <a:p>
            <a:pPr lvl="1"/>
            <a:r>
              <a:rPr lang="en-US" sz="1800" dirty="0"/>
              <a:t>A tag path in a Webpage</a:t>
            </a:r>
          </a:p>
          <a:p>
            <a:pPr lvl="1"/>
            <a:r>
              <a:rPr lang="en-US" sz="1800" dirty="0"/>
              <a:t>On Chrome,</a:t>
            </a:r>
          </a:p>
          <a:p>
            <a:pPr lvl="2"/>
            <a:r>
              <a:rPr lang="en-US" sz="1600" dirty="0"/>
              <a:t>Click </a:t>
            </a:r>
            <a:r>
              <a:rPr lang="ko-KR" altLang="en-US" sz="1600" dirty="0"/>
              <a:t>검사</a:t>
            </a:r>
            <a:r>
              <a:rPr lang="en-US" altLang="ko-KR" sz="1600" dirty="0"/>
              <a:t>(N)</a:t>
            </a:r>
          </a:p>
          <a:p>
            <a:pPr lvl="2"/>
            <a:r>
              <a:rPr lang="ko-KR" altLang="en-US" sz="1600" dirty="0"/>
              <a:t>오른쪽 버튼</a:t>
            </a:r>
            <a:endParaRPr lang="en-US" altLang="ko-KR" sz="1600" dirty="0"/>
          </a:p>
          <a:p>
            <a:pPr lvl="3"/>
            <a:r>
              <a:rPr lang="en-US" sz="1400" dirty="0"/>
              <a:t>Copy &gt; Copy XPath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E51A-4899-405F-80F2-03691D7E436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9EBE-8998-4B0F-9041-4D580209BBEA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의 한계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requests</a:t>
            </a:r>
            <a:r>
              <a:rPr lang="ko-KR" altLang="en-US" sz="2000" dirty="0"/>
              <a:t>의 한계</a:t>
            </a:r>
            <a:endParaRPr lang="en-US" altLang="ko-KR" sz="2000" dirty="0"/>
          </a:p>
          <a:p>
            <a:pPr lvl="1"/>
            <a:r>
              <a:rPr lang="en-US" altLang="ko-KR" sz="1600" dirty="0"/>
              <a:t>requests</a:t>
            </a:r>
            <a:r>
              <a:rPr lang="ko-KR" altLang="en-US" sz="1600" dirty="0"/>
              <a:t>를 통해서 다운로드 받은 소스코드에 존재하는 정보만을 다운로드 받을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requests</a:t>
            </a:r>
            <a:r>
              <a:rPr lang="ko-KR" altLang="en-US" sz="1600" dirty="0"/>
              <a:t>를 통해서 다운로드 받는 소스코드는 </a:t>
            </a:r>
            <a:r>
              <a:rPr lang="en-US" altLang="ko-KR" sz="1600" dirty="0"/>
              <a:t>(</a:t>
            </a:r>
            <a:r>
              <a:rPr lang="ko-KR" altLang="en-US" sz="1600" dirty="0"/>
              <a:t>일반적으로</a:t>
            </a:r>
            <a:r>
              <a:rPr lang="en-US" altLang="ko-KR" sz="1600" dirty="0"/>
              <a:t>) </a:t>
            </a:r>
            <a:r>
              <a:rPr lang="ko-KR" altLang="en-US" sz="1600" dirty="0"/>
              <a:t>웹 브라우저를 통해서 확인할 수 있는 소스코드와 동일하다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웹브라우저를 통해서 확인할 수 있는 소스코드에 우리가 원하는 정보가 존재하지 않으면 </a:t>
            </a:r>
            <a:r>
              <a:rPr lang="en-US" altLang="ko-KR" sz="1600" dirty="0"/>
              <a:t>requests</a:t>
            </a:r>
            <a:r>
              <a:rPr lang="ko-KR" altLang="en-US" sz="1600" dirty="0"/>
              <a:t>를 이용해서 그러한 정보를 수집할 없다는 것을 의미한다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웹브라우저를 통해서 확인할 수 있는 소스코드는 브라우저가 서버와 갖는 최초 접속을 통해 얻는 소드코드라고 생각할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이후에도 지속적인 통신을 통해 실시간으로 소스코드를 다운로드 받는다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화면에 보이는 정보의 일부는 그렇게 실시간으로 다운로드 받아지는 소스코드에 포함이 되어 있다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이러한 경우</a:t>
            </a:r>
            <a:r>
              <a:rPr lang="en-US" altLang="ko-KR" sz="1600" dirty="0"/>
              <a:t>, selenium</a:t>
            </a:r>
            <a:r>
              <a:rPr lang="ko-KR" altLang="en-US" sz="1600" dirty="0"/>
              <a:t>을 이용해서 우리가 원하는 정보를 담고 있는 소스코드를 실시간으로 다운로드 받을 수 있다</a:t>
            </a:r>
            <a:r>
              <a:rPr lang="en-US" altLang="ko-KR" sz="1600" dirty="0"/>
              <a:t>.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Example 1</a:t>
            </a:r>
          </a:p>
          <a:p>
            <a:pPr lvl="1"/>
            <a:r>
              <a:rPr lang="en-US" altLang="ko-KR" sz="1800" dirty="0">
                <a:hlinkClick r:id="rId2"/>
              </a:rPr>
              <a:t>https://www.yes24.com/Product/Goods/104663596</a:t>
            </a:r>
            <a:r>
              <a:rPr lang="en-US" altLang="ko-KR" sz="1800" dirty="0"/>
              <a:t>     </a:t>
            </a:r>
            <a:endParaRPr lang="en-US" sz="1800" dirty="0"/>
          </a:p>
          <a:p>
            <a:pPr lvl="1"/>
            <a:r>
              <a:rPr lang="en-US" sz="1800" dirty="0"/>
              <a:t>What about </a:t>
            </a:r>
            <a:r>
              <a:rPr lang="ko-KR" altLang="en-US" sz="1800" dirty="0"/>
              <a:t>국내도서 순위</a:t>
            </a:r>
            <a:r>
              <a:rPr lang="en-US" altLang="ko-KR" sz="1800" dirty="0"/>
              <a:t>? </a:t>
            </a:r>
          </a:p>
          <a:p>
            <a:pPr lvl="1"/>
            <a:r>
              <a:rPr lang="en-US" sz="1800" dirty="0"/>
              <a:t>Let’s see the source code of the page. </a:t>
            </a:r>
          </a:p>
          <a:p>
            <a:pPr lvl="1"/>
            <a:r>
              <a:rPr lang="en-US" sz="1800" dirty="0"/>
              <a:t>What is in or is not?  </a:t>
            </a:r>
          </a:p>
          <a:p>
            <a:r>
              <a:rPr lang="en-US" sz="2000" dirty="0"/>
              <a:t>Example 2</a:t>
            </a:r>
          </a:p>
          <a:p>
            <a:pPr lvl="1"/>
            <a:r>
              <a:rPr lang="en-US" sz="1800" dirty="0"/>
              <a:t>What about ‘</a:t>
            </a:r>
            <a:r>
              <a:rPr lang="ko-KR" altLang="en-US" sz="1800" dirty="0"/>
              <a:t>회원리뷰</a:t>
            </a:r>
            <a:r>
              <a:rPr lang="en-US" altLang="ko-KR" sz="1800" dirty="0"/>
              <a:t>’? </a:t>
            </a:r>
          </a:p>
          <a:p>
            <a:pPr lvl="1"/>
            <a:r>
              <a:rPr lang="en-US" sz="1800" dirty="0"/>
              <a:t>What do you do to see reviews?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What is selenium?</a:t>
            </a:r>
          </a:p>
          <a:p>
            <a:pPr lvl="1"/>
            <a:r>
              <a:rPr lang="en-US" altLang="ko-KR" sz="1800" dirty="0"/>
              <a:t>It enables a python program to communicate with the server in real time using a Web browser</a:t>
            </a:r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브라우저를 통제</a:t>
            </a:r>
            <a:r>
              <a:rPr lang="en-US" altLang="ko-KR" sz="1800" dirty="0"/>
              <a:t>(control)</a:t>
            </a:r>
            <a:r>
              <a:rPr lang="ko-KR" altLang="en-US" sz="1800" dirty="0"/>
              <a:t>하는 역할을 한다</a:t>
            </a:r>
            <a:r>
              <a:rPr lang="en-US" altLang="ko-KR" sz="1800" dirty="0"/>
              <a:t>.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실행하거나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웹페이지로 이동하거나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2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 링크를 클릭하는 것 등을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/>
          </a:p>
          <a:p>
            <a:pPr lvl="1"/>
            <a:r>
              <a:rPr lang="en-US" altLang="ko-KR" sz="1800" dirty="0"/>
              <a:t>a.k.a., headless browser</a:t>
            </a:r>
          </a:p>
          <a:p>
            <a:r>
              <a:rPr lang="en-US" altLang="ko-KR" sz="2000" dirty="0"/>
              <a:t>Installation</a:t>
            </a:r>
          </a:p>
          <a:p>
            <a:pPr lvl="1"/>
            <a:r>
              <a:rPr lang="en-US" altLang="ko-KR" sz="1800" dirty="0"/>
              <a:t>pip install selenium</a:t>
            </a:r>
          </a:p>
          <a:p>
            <a:r>
              <a:rPr lang="en-US" altLang="ko-KR" sz="2000" dirty="0"/>
              <a:t>Import</a:t>
            </a:r>
          </a:p>
          <a:p>
            <a:pPr lvl="1"/>
            <a:r>
              <a:rPr lang="en-US" altLang="ko-KR" sz="1800" dirty="0"/>
              <a:t>from selenium import </a:t>
            </a:r>
            <a:r>
              <a:rPr lang="en-US" altLang="ko-KR" sz="1800" dirty="0" err="1"/>
              <a:t>webdriver</a:t>
            </a:r>
            <a:endParaRPr lang="en-US" altLang="ko-KR" sz="1800" dirty="0"/>
          </a:p>
          <a:p>
            <a:r>
              <a:rPr lang="ko-KR" altLang="en-US" sz="2000" dirty="0"/>
              <a:t>참고파일</a:t>
            </a:r>
            <a:r>
              <a:rPr lang="en-US" altLang="ko-KR" sz="2000" dirty="0"/>
              <a:t>: “</a:t>
            </a:r>
            <a:r>
              <a:rPr lang="ko-KR" altLang="en-US" sz="2000" dirty="0"/>
              <a:t>추가설명자료</a:t>
            </a:r>
            <a:r>
              <a:rPr lang="en-US" altLang="ko-KR" sz="2000" dirty="0"/>
              <a:t>_</a:t>
            </a:r>
            <a:r>
              <a:rPr lang="en-US" altLang="ko-KR" sz="2000" dirty="0" err="1"/>
              <a:t>Web_scraping</a:t>
            </a:r>
            <a:r>
              <a:rPr lang="en-US" altLang="ko-KR" sz="2000" dirty="0"/>
              <a:t>_</a:t>
            </a:r>
            <a:r>
              <a:rPr lang="ko-KR" altLang="en-US" sz="2000" dirty="0"/>
              <a:t>고급</a:t>
            </a:r>
            <a:r>
              <a:rPr lang="en-US" altLang="ko-KR" sz="2000" dirty="0"/>
              <a:t>.</a:t>
            </a:r>
            <a:r>
              <a:rPr lang="en-US" altLang="ko-KR" sz="2000" dirty="0" err="1"/>
              <a:t>docx</a:t>
            </a:r>
            <a:r>
              <a:rPr lang="en-US" altLang="ko-KR" sz="2000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E00C-A013-45F0-BCD4-E8AFA7E41B5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Selenium does?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Process</a:t>
            </a:r>
          </a:p>
          <a:p>
            <a:pPr lvl="1"/>
            <a:r>
              <a:rPr lang="en-US" altLang="ko-KR" sz="2400" dirty="0"/>
              <a:t>Open a new browser window</a:t>
            </a:r>
          </a:p>
          <a:p>
            <a:pPr lvl="1"/>
            <a:r>
              <a:rPr lang="en-US" altLang="ko-KR" sz="2400" dirty="0"/>
              <a:t>Mimic a user’s behavior (i.e., </a:t>
            </a:r>
            <a:r>
              <a:rPr lang="ko-KR" altLang="en-US" sz="2400" dirty="0"/>
              <a:t>주소창에 주소입력 </a:t>
            </a:r>
            <a:r>
              <a:rPr lang="en-US" altLang="ko-KR" sz="2400" dirty="0"/>
              <a:t>or clicking)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원하는 정보를 담고 있는 페이지로 이동</a:t>
            </a:r>
            <a:endParaRPr lang="en-US" altLang="ko-KR" sz="2400" dirty="0"/>
          </a:p>
          <a:p>
            <a:pPr lvl="1"/>
            <a:r>
              <a:rPr lang="en-US" altLang="ko-KR" sz="2400" dirty="0"/>
              <a:t>Download the source code of the webpage in real-time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FC03-D6E9-4552-8D56-D844737F89D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How to use selenium?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Go to the python selenium page</a:t>
            </a:r>
          </a:p>
          <a:p>
            <a:pPr lvl="1"/>
            <a:r>
              <a:rPr lang="en-US" altLang="ko-KR" sz="2400" dirty="0">
                <a:hlinkClick r:id="rId2"/>
              </a:rPr>
              <a:t>http://selenium-python.readthedocs.org/</a:t>
            </a:r>
            <a:endParaRPr lang="en-US" altLang="ko-KR" sz="2400" dirty="0"/>
          </a:p>
          <a:p>
            <a:r>
              <a:rPr lang="en-US" altLang="ko-KR" sz="2800" dirty="0"/>
              <a:t>chrome driver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pPr lvl="1"/>
            <a:r>
              <a:rPr lang="en-US" altLang="ko-KR" sz="2400" dirty="0"/>
              <a:t>chromedriver.exe</a:t>
            </a:r>
          </a:p>
          <a:p>
            <a:pPr lvl="1"/>
            <a:r>
              <a:rPr lang="en-US" altLang="ko-KR" sz="2400">
                <a:hlinkClick r:id="rId3"/>
              </a:rPr>
              <a:t>https://chromedriver.chromium.org/downloads</a:t>
            </a:r>
            <a:endParaRPr lang="en-US" altLang="ko-KR" sz="2400"/>
          </a:p>
          <a:p>
            <a:pPr lvl="1"/>
            <a:r>
              <a:rPr lang="ko-KR" altLang="en-US" sz="2400"/>
              <a:t>여러분들이 </a:t>
            </a:r>
            <a:r>
              <a:rPr lang="ko-KR" altLang="en-US" sz="2400" dirty="0"/>
              <a:t>사용하는 크롬 브라우저의 버전을 확인하고 그에 맞는 드라이버를 다운로드 받아야 한다</a:t>
            </a:r>
            <a:r>
              <a:rPr lang="en-US" altLang="ko-KR" sz="2400" dirty="0"/>
              <a:t>! (</a:t>
            </a:r>
            <a:r>
              <a:rPr lang="ko-KR" altLang="en-US" sz="2400" dirty="0"/>
              <a:t>반드시</a:t>
            </a:r>
            <a:r>
              <a:rPr lang="en-US" altLang="ko-KR" sz="2400" dirty="0"/>
              <a:t>)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04BF-1D27-49CF-938B-5FAAD52D8823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버전 확인하기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80628"/>
            <a:ext cx="5581650" cy="51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버전 확인하기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89188"/>
            <a:ext cx="9124852" cy="3371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150938" y="3886200"/>
            <a:ext cx="2963862" cy="457200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selenium?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Case1</a:t>
            </a:r>
            <a:r>
              <a:rPr lang="en-US" altLang="ko-KR" sz="2400" dirty="0"/>
              <a:t>: </a:t>
            </a:r>
            <a:r>
              <a:rPr lang="ko-KR" altLang="en-US" sz="2400" dirty="0"/>
              <a:t>우리가 원하는 정보를 담고 있는 웹페이지의 </a:t>
            </a:r>
            <a:r>
              <a:rPr lang="en-US" altLang="ko-KR" sz="2400" dirty="0"/>
              <a:t>URL </a:t>
            </a:r>
            <a:r>
              <a:rPr lang="ko-KR" altLang="en-US" sz="2400" dirty="0"/>
              <a:t>주소를 아는 경우</a:t>
            </a:r>
            <a:endParaRPr lang="en-US" altLang="ko-KR" sz="2400" dirty="0"/>
          </a:p>
          <a:p>
            <a:pPr lvl="1"/>
            <a:r>
              <a:rPr lang="ko-KR" altLang="en-US" sz="2000" dirty="0"/>
              <a:t>순서</a:t>
            </a:r>
            <a:endParaRPr lang="en-US" altLang="ko-KR" sz="2000" dirty="0"/>
          </a:p>
          <a:p>
            <a:pPr lvl="2"/>
            <a:r>
              <a:rPr lang="en-US" altLang="ko-KR" sz="1800" dirty="0"/>
              <a:t>1) Selenium</a:t>
            </a:r>
            <a:r>
              <a:rPr lang="ko-KR" altLang="en-US" sz="1800" dirty="0"/>
              <a:t>을 이용해서 </a:t>
            </a:r>
            <a:r>
              <a:rPr lang="en-US" altLang="ko-KR" sz="1800" dirty="0"/>
              <a:t>(</a:t>
            </a:r>
            <a:r>
              <a:rPr lang="ko-KR" altLang="en-US" sz="1800" dirty="0"/>
              <a:t>크롬</a:t>
            </a:r>
            <a:r>
              <a:rPr lang="en-US" altLang="ko-KR" sz="1800" dirty="0"/>
              <a:t>) </a:t>
            </a:r>
            <a:r>
              <a:rPr lang="ko-KR" altLang="en-US" sz="1800" dirty="0"/>
              <a:t>브라우저를 실행시킨다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2) URL </a:t>
            </a:r>
            <a:r>
              <a:rPr lang="ko-KR" altLang="en-US" sz="1800" dirty="0"/>
              <a:t>주소를 이용해서 해당 페이지로 이동한다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3) Selenium</a:t>
            </a:r>
            <a:r>
              <a:rPr lang="ko-KR" altLang="en-US" sz="1800" dirty="0"/>
              <a:t>을 이용해서 해당 페이지의 소스 코드를 실시간으로 다운로드 받는다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*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requests.get</a:t>
            </a:r>
            <a:r>
              <a:rPr lang="en-US" altLang="ko-KR" sz="1800" dirty="0"/>
              <a:t>()</a:t>
            </a:r>
            <a:r>
              <a:rPr lang="ko-KR" altLang="en-US" sz="1800" dirty="0"/>
              <a:t>을 사용해서 소스코드를 다운로드 받는 것이 아니라</a:t>
            </a:r>
            <a:r>
              <a:rPr lang="en-US" altLang="ko-KR" sz="1800" dirty="0"/>
              <a:t>, selenium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!!</a:t>
            </a:r>
          </a:p>
          <a:p>
            <a:pPr lvl="2"/>
            <a:r>
              <a:rPr lang="en-US" altLang="ko-KR" sz="1800" dirty="0"/>
              <a:t>4) </a:t>
            </a:r>
            <a:r>
              <a:rPr lang="en-US" altLang="ko-KR" sz="1800" dirty="0" err="1"/>
              <a:t>BeatifulSoup</a:t>
            </a:r>
            <a:r>
              <a:rPr lang="ko-KR" altLang="en-US" sz="1800" dirty="0"/>
              <a:t>을 이용해서 원하는 정보를 담고 있는 태그를 찾고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정보를 추출한다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2200" dirty="0"/>
              <a:t>예제코드</a:t>
            </a:r>
            <a:r>
              <a:rPr lang="en-US" altLang="ko-KR" sz="1800" dirty="0"/>
              <a:t>: “</a:t>
            </a:r>
            <a:r>
              <a:rPr lang="en-US" altLang="ko-KR" sz="1800" dirty="0" err="1"/>
              <a:t>selenium_domestic_ranking.ipynb</a:t>
            </a:r>
            <a:r>
              <a:rPr lang="en-US" altLang="ko-KR" sz="1800" dirty="0"/>
              <a:t>”</a:t>
            </a:r>
            <a:endParaRPr lang="en-US" altLang="ko-K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1269-DB19-48CD-88AC-C65742BE26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5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20512</TotalTime>
  <Words>693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Tahoma</vt:lpstr>
      <vt:lpstr>Wingdings</vt:lpstr>
      <vt:lpstr>01013022</vt:lpstr>
      <vt:lpstr>Web Scraping - Selenium</vt:lpstr>
      <vt:lpstr>requests의 한계</vt:lpstr>
      <vt:lpstr>Selenium</vt:lpstr>
      <vt:lpstr>Selenium</vt:lpstr>
      <vt:lpstr>What Selenium does?</vt:lpstr>
      <vt:lpstr>How to use selenium? </vt:lpstr>
      <vt:lpstr>크롬 버전 확인하기</vt:lpstr>
      <vt:lpstr>크롬 버전 확인하기</vt:lpstr>
      <vt:lpstr>How to use selenium? </vt:lpstr>
      <vt:lpstr>How to use selenium? </vt:lpstr>
      <vt:lpstr>Selenium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220</cp:revision>
  <dcterms:created xsi:type="dcterms:W3CDTF">2015-01-19T14:33:39Z</dcterms:created>
  <dcterms:modified xsi:type="dcterms:W3CDTF">2024-09-11T10:20:23Z</dcterms:modified>
</cp:coreProperties>
</file>