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397" r:id="rId3"/>
    <p:sldId id="393" r:id="rId4"/>
    <p:sldId id="394" r:id="rId5"/>
    <p:sldId id="395" r:id="rId6"/>
    <p:sldId id="396" r:id="rId7"/>
    <p:sldId id="391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4" d="100"/>
          <a:sy n="54" d="100"/>
        </p:scale>
        <p:origin x="16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57F8CF-A034-43E0-AA4B-37D20DDEA230}" type="datetime1">
              <a:rPr lang="en-US" smtClean="0"/>
              <a:t>6/25/2024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Frequency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A4AEAC-7A60-4629-9A48-E7EBCB62FEE2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B7397-FABC-4A0A-8F6F-B5D2135D4BEC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7860C-4852-495B-B0C1-8C95A54858A7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6A422-EE4B-4B58-BCF8-D4B68225BB7B}" type="datetime1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479C9-4B64-4E06-9BE8-BADEF60ADCA8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A869C-2863-4D05-B57D-099DE9EB6D90}" type="datetime1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646F4B-1E7A-4AF7-B85B-83EC48A1BBAC}" type="datetime1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171EB5-E1EF-4542-823A-46B58B34266F}" type="datetime1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D1987-7621-476B-AED2-E9CA83B9C92D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2A1085-5520-4D84-A96B-2C93E86E328E}" type="datetime1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E59FF2A5-6E64-488D-AC13-3176A1818C3B}" type="datetime1">
              <a:rPr lang="en-US" smtClean="0"/>
              <a:t>6/25/2024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mueller.github.io/word_cloud/" TargetMode="External"/><Relationship Id="rId2" Type="http://schemas.openxmlformats.org/officeDocument/2006/relationships/hyperlink" Target="https://www.lfd.uci.edu/~gohlke/pythonlibs/#wordclou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mueller.github.io/word_cloud/auto_examples/index.html#example-galler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Frequency analysis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빈도 분석의 목적</a:t>
            </a:r>
            <a:endParaRPr lang="en-US" altLang="ko-KR" sz="2800" dirty="0"/>
          </a:p>
          <a:p>
            <a:pPr lvl="1"/>
            <a:r>
              <a:rPr lang="ko-KR" altLang="en-US" sz="2400" dirty="0"/>
              <a:t>주요한 키워드 찾기</a:t>
            </a:r>
            <a:endParaRPr lang="en-US" altLang="ko-KR" sz="2400" dirty="0"/>
          </a:p>
          <a:p>
            <a:r>
              <a:rPr lang="ko-KR" altLang="en-US" sz="2800" dirty="0"/>
              <a:t>순서</a:t>
            </a:r>
            <a:endParaRPr lang="en-US" altLang="ko-KR" sz="2800" dirty="0"/>
          </a:p>
          <a:p>
            <a:pPr lvl="1"/>
            <a:r>
              <a:rPr lang="ko-KR" altLang="en-US" sz="2400" dirty="0"/>
              <a:t>텍스트 준비</a:t>
            </a:r>
            <a:endParaRPr lang="en-US" altLang="ko-KR" sz="2400" dirty="0"/>
          </a:p>
          <a:p>
            <a:pPr lvl="1"/>
            <a:r>
              <a:rPr lang="ko-KR" altLang="en-US" sz="2400" dirty="0"/>
              <a:t>전처리</a:t>
            </a:r>
            <a:endParaRPr lang="en-US" altLang="ko-KR" sz="2400" dirty="0"/>
          </a:p>
          <a:p>
            <a:pPr lvl="2"/>
            <a:r>
              <a:rPr lang="ko-KR" altLang="en-US" sz="2000" dirty="0"/>
              <a:t>불용어가 제거된 명사 단어들 추출</a:t>
            </a:r>
            <a:endParaRPr lang="en-US" altLang="ko-KR" sz="2000" dirty="0"/>
          </a:p>
          <a:p>
            <a:pPr lvl="1"/>
            <a:r>
              <a:rPr lang="ko-KR" altLang="en-US" sz="2400" dirty="0"/>
              <a:t>빈도 분석</a:t>
            </a:r>
            <a:endParaRPr lang="en-US" altLang="ko-KR" sz="2400" dirty="0"/>
          </a:p>
          <a:p>
            <a:pPr lvl="2"/>
            <a:r>
              <a:rPr lang="en-US" altLang="ko-KR" sz="2000" dirty="0"/>
              <a:t>Counter class </a:t>
            </a:r>
            <a:r>
              <a:rPr lang="ko-KR" altLang="en-US" sz="2000" dirty="0"/>
              <a:t>사용하기</a:t>
            </a:r>
            <a:endParaRPr lang="en-US" altLang="ko-KR" sz="2000" dirty="0"/>
          </a:p>
          <a:p>
            <a:pPr lvl="2"/>
            <a:r>
              <a:rPr lang="en-US" altLang="ko-KR" sz="2000" dirty="0"/>
              <a:t>word cloud</a:t>
            </a:r>
            <a:r>
              <a:rPr lang="ko-KR" altLang="en-US" sz="2000" dirty="0"/>
              <a:t>를 이용한 시각화</a:t>
            </a:r>
            <a:endParaRPr lang="en-US" altLang="ko-KR" sz="2000" dirty="0"/>
          </a:p>
          <a:p>
            <a:pPr lvl="1"/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8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Frequency analysis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수치 정보 기반 방법</a:t>
            </a:r>
            <a:endParaRPr lang="en-US" altLang="ko-KR" dirty="0"/>
          </a:p>
          <a:p>
            <a:pPr lvl="1"/>
            <a:r>
              <a:rPr lang="en-US" altLang="ko-KR" dirty="0"/>
              <a:t>Use the “Counter” class</a:t>
            </a:r>
          </a:p>
          <a:p>
            <a:pPr lvl="2"/>
            <a:r>
              <a:rPr lang="en-US" altLang="ko-KR" dirty="0"/>
              <a:t>“</a:t>
            </a:r>
            <a:r>
              <a:rPr lang="en-US" altLang="ko-KR" dirty="0" err="1"/>
              <a:t>En_frequency_analysis.ipynb</a:t>
            </a:r>
            <a:r>
              <a:rPr lang="en-US" altLang="ko-KR" dirty="0"/>
              <a:t>” </a:t>
            </a:r>
          </a:p>
          <a:p>
            <a:pPr lvl="2"/>
            <a:r>
              <a:rPr lang="en-US" altLang="ko-KR" dirty="0"/>
              <a:t>“</a:t>
            </a:r>
            <a:r>
              <a:rPr lang="en-US" altLang="ko-KR" dirty="0" err="1"/>
              <a:t>Kr_frequency_analysis.ipynb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5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  <p:pic>
        <p:nvPicPr>
          <p:cNvPr id="1026" name="Picture 2" descr="Image result for word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93218"/>
            <a:ext cx="6858000" cy="351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0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Word cloud</a:t>
            </a:r>
          </a:p>
          <a:p>
            <a:pPr lvl="1"/>
            <a:r>
              <a:rPr lang="en-US" altLang="ko-KR" sz="1800" dirty="0"/>
              <a:t>Installation</a:t>
            </a:r>
          </a:p>
          <a:p>
            <a:pPr lvl="2"/>
            <a:r>
              <a:rPr lang="en-US" sz="1600" dirty="0"/>
              <a:t>pip install </a:t>
            </a:r>
            <a:r>
              <a:rPr lang="en-US" sz="1600" dirty="0" err="1"/>
              <a:t>wordcloud</a:t>
            </a:r>
            <a:r>
              <a:rPr lang="en-US" sz="1600" dirty="0"/>
              <a:t> </a:t>
            </a:r>
          </a:p>
          <a:p>
            <a:pPr lvl="2"/>
            <a:r>
              <a:rPr lang="en-US" sz="1600" dirty="0"/>
              <a:t>* You might need to start the “Windows prompt” program with the administrator mode (</a:t>
            </a:r>
            <a:r>
              <a:rPr lang="ko-KR" altLang="en-US" sz="1600" dirty="0"/>
              <a:t>관리자모드</a:t>
            </a:r>
            <a:r>
              <a:rPr lang="en-US" altLang="ko-KR" sz="1600" dirty="0"/>
              <a:t>)</a:t>
            </a:r>
            <a:r>
              <a:rPr lang="en-US" sz="1600" dirty="0"/>
              <a:t>. </a:t>
            </a:r>
          </a:p>
          <a:p>
            <a:pPr lvl="2"/>
            <a:r>
              <a:rPr lang="en-US" sz="1600" dirty="0"/>
              <a:t>It not working, </a:t>
            </a:r>
          </a:p>
          <a:p>
            <a:pPr lvl="3"/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www.lfd.uci.edu</a:t>
            </a:r>
            <a:r>
              <a:rPr lang="en-US" sz="1200" dirty="0">
                <a:hlinkClick r:id="rId2"/>
              </a:rPr>
              <a:t>/~</a:t>
            </a:r>
            <a:r>
              <a:rPr lang="en-US" sz="1200" dirty="0" err="1">
                <a:hlinkClick r:id="rId2"/>
              </a:rPr>
              <a:t>gohlke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pythonlibs</a:t>
            </a:r>
            <a:r>
              <a:rPr lang="en-US" sz="1200" dirty="0">
                <a:hlinkClick r:id="rId2"/>
              </a:rPr>
              <a:t>/#</a:t>
            </a:r>
            <a:r>
              <a:rPr lang="en-US" sz="1200" dirty="0" err="1">
                <a:hlinkClick r:id="rId2"/>
              </a:rPr>
              <a:t>wordcloud</a:t>
            </a:r>
            <a:r>
              <a:rPr lang="en-US" sz="1200" dirty="0"/>
              <a:t>  </a:t>
            </a:r>
          </a:p>
          <a:p>
            <a:pPr lvl="1"/>
            <a:r>
              <a:rPr lang="en-US" sz="1800" dirty="0"/>
              <a:t>Documentation</a:t>
            </a:r>
          </a:p>
          <a:p>
            <a:pPr lvl="2"/>
            <a:r>
              <a:rPr lang="en-US" altLang="ko-KR" sz="1400" dirty="0">
                <a:hlinkClick r:id="rId3"/>
              </a:rPr>
              <a:t>https://amueller.github.io/word_cloud/</a:t>
            </a:r>
            <a:endParaRPr lang="en-US" altLang="ko-KR" sz="1400" dirty="0"/>
          </a:p>
          <a:p>
            <a:pPr lvl="1"/>
            <a:r>
              <a:rPr lang="en-US" sz="1800" dirty="0"/>
              <a:t>Galleries </a:t>
            </a:r>
          </a:p>
          <a:p>
            <a:pPr lvl="2"/>
            <a:r>
              <a:rPr lang="en-US" altLang="ko-KR" sz="1400" dirty="0">
                <a:hlinkClick r:id="rId4"/>
              </a:rPr>
              <a:t>https://amueller.github.io/word_cloud/auto_examples/index.html#example-gallery</a:t>
            </a:r>
            <a:r>
              <a:rPr lang="en-US" altLang="ko-KR" sz="1400" dirty="0"/>
              <a:t> </a:t>
            </a:r>
          </a:p>
          <a:p>
            <a:r>
              <a:rPr lang="en-US" sz="2000" dirty="0"/>
              <a:t>Example</a:t>
            </a:r>
          </a:p>
          <a:p>
            <a:pPr lvl="1"/>
            <a:r>
              <a:rPr lang="en-US" altLang="ko-KR" sz="1800" dirty="0"/>
              <a:t>See the “</a:t>
            </a:r>
            <a:r>
              <a:rPr lang="en-US" altLang="ko-KR" sz="1800" dirty="0" err="1"/>
              <a:t>En_frequency_analysis.ipynb</a:t>
            </a:r>
            <a:r>
              <a:rPr lang="en-US" altLang="ko-KR" sz="1800" dirty="0"/>
              <a:t>”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 cloud -- masking</a:t>
            </a: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1" y="2010366"/>
            <a:ext cx="4612159" cy="451056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10200" y="22860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검은색 부분에 </a:t>
            </a:r>
            <a:r>
              <a:rPr lang="en-US" altLang="ko-KR" dirty="0" err="1"/>
              <a:t>wordcloud</a:t>
            </a:r>
            <a:r>
              <a:rPr lang="en-US" altLang="ko-KR" dirty="0"/>
              <a:t> </a:t>
            </a:r>
            <a:r>
              <a:rPr lang="ko-KR" altLang="en-US" dirty="0"/>
              <a:t>결과를 시각화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시각화 되는 검은색 부분을 </a:t>
            </a:r>
            <a:r>
              <a:rPr lang="en-US" altLang="ko-KR" dirty="0"/>
              <a:t>mask </a:t>
            </a:r>
            <a:r>
              <a:rPr lang="ko-KR" altLang="en-US" dirty="0"/>
              <a:t>부분이라고 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EF5DFB-4BE8-4E4B-B282-35D46F25DA46}"/>
              </a:ext>
            </a:extLst>
          </p:cNvPr>
          <p:cNvSpPr txBox="1"/>
          <p:nvPr/>
        </p:nvSpPr>
        <p:spPr>
          <a:xfrm>
            <a:off x="1460233" y="6269407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마스크 이미지의 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4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Frequency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39592</TotalTime>
  <Words>184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Tahoma</vt:lpstr>
      <vt:lpstr>Wingdings</vt:lpstr>
      <vt:lpstr>01013022</vt:lpstr>
      <vt:lpstr>Frequency analysis  </vt:lpstr>
      <vt:lpstr>Overview </vt:lpstr>
      <vt:lpstr>Frequency analysis</vt:lpstr>
      <vt:lpstr>Word cloud</vt:lpstr>
      <vt:lpstr>Word cloud</vt:lpstr>
      <vt:lpstr>Word cloud -- masking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237</cp:revision>
  <dcterms:created xsi:type="dcterms:W3CDTF">2015-01-19T14:33:39Z</dcterms:created>
  <dcterms:modified xsi:type="dcterms:W3CDTF">2024-06-25T14:24:40Z</dcterms:modified>
</cp:coreProperties>
</file>