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316" r:id="rId3"/>
    <p:sldId id="295" r:id="rId4"/>
    <p:sldId id="407" r:id="rId5"/>
    <p:sldId id="293" r:id="rId6"/>
  </p:sldIdLst>
  <p:sldSz cx="9144000" cy="6858000" type="screen4x3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 varScale="1">
        <p:scale>
          <a:sx n="60" d="100"/>
          <a:sy n="60" d="100"/>
        </p:scale>
        <p:origin x="13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96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2DEA10E-5724-4474-93A2-63D57142D2ED}" type="datetime1">
              <a:rPr lang="en-US" altLang="ko-KR" smtClean="0"/>
              <a:t>10/15/2024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it-IT"/>
              <a:t>Intro to ML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089F3E-AB39-4F2B-94A4-036C03EF9F49}" type="datetime1">
              <a:rPr lang="en-US" altLang="ko-KR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Intro to 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ED4775A-3CD0-45F9-980F-6B7CB62A9DBC}" type="datetime1">
              <a:rPr lang="en-US" altLang="ko-KR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Intro to 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FDF965-1C59-43DE-B5BA-6E0C1B5123A5}" type="datetime1">
              <a:rPr lang="en-US" altLang="ko-KR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Intro to 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3F6480-0FFD-4D34-A80C-AC8B88A86117}" type="datetime1">
              <a:rPr lang="en-US" altLang="ko-KR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Intro to 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F05622-5BAA-4052-AA41-703068DEDC10}" type="datetime1">
              <a:rPr lang="en-US" altLang="ko-KR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Intro to 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571365-19D1-4606-9F88-DE20A04E6027}" type="datetime1">
              <a:rPr lang="en-US" altLang="ko-KR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Intro to ML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E6007E-809D-4585-A7C5-0E5CF9ED5084}" type="datetime1">
              <a:rPr lang="en-US" altLang="ko-KR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Intro to 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0E5632-A7D1-43B4-B99D-A00D6638657F}" type="datetime1">
              <a:rPr lang="en-US" altLang="ko-KR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Intro to 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315436-120D-4394-BB6D-9346818C58C4}" type="datetime1">
              <a:rPr lang="en-US" altLang="ko-KR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Intro to 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B9614E-9BEA-4908-AA03-27CD33FF8CD1}" type="datetime1">
              <a:rPr lang="en-US" altLang="ko-KR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Intro to 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7DE04E1D-FD19-43DF-9F50-E3687F36901C}" type="datetime1">
              <a:rPr lang="en-US" altLang="ko-KR" smtClean="0"/>
              <a:t>10/15/2024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it-IT"/>
              <a:t>Intro to ML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  <a:r>
              <a:rPr lang="en-US"/>
              <a:t>to ML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Sang Yup Lee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인공지능</a:t>
            </a:r>
            <a:r>
              <a:rPr lang="en-US" altLang="ko-KR" dirty="0"/>
              <a:t>, </a:t>
            </a:r>
            <a:r>
              <a:rPr lang="ko-KR" altLang="en-US" dirty="0"/>
              <a:t>기계학습</a:t>
            </a:r>
            <a:r>
              <a:rPr lang="en-US" altLang="ko-KR" dirty="0"/>
              <a:t>, </a:t>
            </a:r>
            <a:r>
              <a:rPr lang="ko-KR" altLang="en-US" dirty="0" err="1"/>
              <a:t>딥러닝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인공지능</a:t>
            </a:r>
            <a:r>
              <a:rPr lang="en-US" altLang="ko-KR" dirty="0"/>
              <a:t>, </a:t>
            </a:r>
            <a:r>
              <a:rPr lang="ko-KR" altLang="en-US" dirty="0"/>
              <a:t>기계학습</a:t>
            </a:r>
            <a:r>
              <a:rPr lang="en-US" altLang="ko-KR" dirty="0"/>
              <a:t>, </a:t>
            </a:r>
            <a:r>
              <a:rPr lang="ko-KR" altLang="en-US" dirty="0"/>
              <a:t>딥러닝의 관계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440DC-0158-4AC1-87D8-A7EE16880A80}" type="datetime1">
              <a:rPr lang="en-US" altLang="ko-KR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Intro to 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947" y="2645339"/>
            <a:ext cx="3593203" cy="359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32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First, how can a computer be smart or intelligent?</a:t>
            </a:r>
          </a:p>
          <a:p>
            <a:r>
              <a:rPr lang="en-US" sz="2400" dirty="0"/>
              <a:t>It can be smarter through learning (</a:t>
            </a:r>
            <a:r>
              <a:rPr lang="ko-KR" altLang="en-US" sz="2400" dirty="0"/>
              <a:t>학습</a:t>
            </a:r>
            <a:r>
              <a:rPr lang="en-US" altLang="ko-KR" sz="2400" dirty="0"/>
              <a:t>). </a:t>
            </a:r>
          </a:p>
          <a:p>
            <a:r>
              <a:rPr lang="en-US" sz="2400" dirty="0"/>
              <a:t>Machine Learning simply means that </a:t>
            </a:r>
            <a:r>
              <a:rPr lang="en-US" sz="2400" b="1" u="sng" dirty="0"/>
              <a:t>“a machine learns”</a:t>
            </a:r>
            <a:r>
              <a:rPr lang="en-US" sz="2400" dirty="0"/>
              <a:t>. </a:t>
            </a:r>
          </a:p>
          <a:p>
            <a:r>
              <a:rPr lang="en-US" altLang="ko-KR" sz="2400" dirty="0"/>
              <a:t>Specifically, it means that a machine extracts some useful information, which can be used to solve the given problem, from the given data.</a:t>
            </a:r>
          </a:p>
          <a:p>
            <a:r>
              <a:rPr lang="en-US" altLang="ko-KR" sz="2400" dirty="0"/>
              <a:t>For learning, a ML algorithm is used.</a:t>
            </a:r>
          </a:p>
          <a:p>
            <a:pPr lvl="1"/>
            <a:r>
              <a:rPr lang="en-US" altLang="ko-KR" sz="2000" dirty="0"/>
              <a:t>What is a ML algorithm?</a:t>
            </a:r>
          </a:p>
          <a:p>
            <a:pPr lvl="2"/>
            <a:r>
              <a:rPr lang="en-US" altLang="ko-KR" sz="1800" dirty="0"/>
              <a:t>The mathematical model, also known as function, that is used to learn from the given data. It is interchangeably used with ML.</a:t>
            </a:r>
          </a:p>
          <a:p>
            <a:pPr lvl="2"/>
            <a:endParaRPr lang="en-US" altLang="ko-KR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2381F-258E-4601-ABC8-335C49583DE1}" type="datetime1">
              <a:rPr lang="en-US" altLang="ko-KR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Intro to 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7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0938" y="2128838"/>
            <a:ext cx="7772400" cy="4114800"/>
          </a:xfrm>
        </p:spPr>
        <p:txBody>
          <a:bodyPr/>
          <a:lstStyle/>
          <a:p>
            <a:r>
              <a:rPr lang="ko-KR" altLang="en-US" sz="2400" dirty="0"/>
              <a:t>기계학습 알고리즘 종류</a:t>
            </a:r>
            <a:endParaRPr lang="en-US" altLang="ko-KR" sz="2000" dirty="0"/>
          </a:p>
          <a:p>
            <a:pPr lvl="1"/>
            <a:r>
              <a:rPr lang="ko-KR" altLang="en-US" sz="1800" dirty="0"/>
              <a:t>지도 학습 </a:t>
            </a:r>
            <a:r>
              <a:rPr lang="en-US" altLang="ko-KR" sz="1800" dirty="0"/>
              <a:t>(supervised learning)</a:t>
            </a:r>
          </a:p>
          <a:p>
            <a:pPr lvl="2"/>
            <a:r>
              <a:rPr lang="ko-KR" altLang="en-US" sz="1600" dirty="0"/>
              <a:t>학습데이터 </a:t>
            </a:r>
            <a:r>
              <a:rPr lang="en-US" altLang="ko-KR" sz="1600" dirty="0"/>
              <a:t>(training data)</a:t>
            </a:r>
            <a:r>
              <a:rPr lang="ko-KR" altLang="en-US" sz="1600" dirty="0"/>
              <a:t>에 힌트 정보와 정답 정보 포함</a:t>
            </a:r>
            <a:endParaRPr lang="en-US" altLang="ko-KR" sz="1600" dirty="0"/>
          </a:p>
          <a:p>
            <a:pPr lvl="2"/>
            <a:r>
              <a:rPr lang="ko-KR" altLang="en-US" sz="1600" dirty="0"/>
              <a:t>알고리즘을 이용하여 정답과 힌트 간의 관계 파악</a:t>
            </a:r>
            <a:endParaRPr lang="en-US" altLang="ko-KR" sz="1600" dirty="0"/>
          </a:p>
          <a:p>
            <a:pPr lvl="2"/>
            <a:r>
              <a:rPr lang="ko-KR" altLang="en-US" sz="1600" dirty="0"/>
              <a:t>정답이 없는 새로운 데이터에 적용</a:t>
            </a:r>
            <a:endParaRPr lang="en-US" altLang="ko-KR" sz="1600" dirty="0"/>
          </a:p>
          <a:p>
            <a:pPr lvl="2"/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문서분류 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, </a:t>
            </a:r>
            <a:r>
              <a:rPr lang="ko-KR" altLang="en-US" sz="1600" dirty="0"/>
              <a:t>감성분석</a:t>
            </a:r>
            <a:r>
              <a:rPr lang="en-US" altLang="ko-KR" sz="1600" dirty="0"/>
              <a:t>)</a:t>
            </a:r>
          </a:p>
          <a:p>
            <a:pPr lvl="1"/>
            <a:r>
              <a:rPr lang="ko-KR" altLang="en-US" sz="1800" dirty="0"/>
              <a:t>비지도 학습 </a:t>
            </a:r>
            <a:r>
              <a:rPr lang="en-US" altLang="ko-KR" sz="1800" dirty="0"/>
              <a:t>(unsupervised learning)</a:t>
            </a:r>
          </a:p>
          <a:p>
            <a:pPr lvl="2"/>
            <a:r>
              <a:rPr lang="ko-KR" altLang="en-US" sz="1600" dirty="0"/>
              <a:t>관측치들의 특성 정보를 담고 있는 데이터를 사용 </a:t>
            </a:r>
            <a:endParaRPr lang="en-US" altLang="ko-KR" sz="1600" dirty="0"/>
          </a:p>
          <a:p>
            <a:pPr lvl="2"/>
            <a:r>
              <a:rPr lang="ko-KR" altLang="en-US" sz="1600" dirty="0"/>
              <a:t>관측치들의 특성을 파악 또는 데이터에 존재하는 패턴을 찾을 때</a:t>
            </a:r>
            <a:endParaRPr lang="en-US" altLang="ko-KR" sz="1600" dirty="0"/>
          </a:p>
          <a:p>
            <a:pPr lvl="2"/>
            <a:r>
              <a:rPr lang="ko-KR" altLang="en-US" sz="1600" dirty="0"/>
              <a:t>예</a:t>
            </a:r>
            <a:r>
              <a:rPr lang="en-US" altLang="ko-KR" sz="1600" dirty="0"/>
              <a:t>) </a:t>
            </a:r>
            <a:r>
              <a:rPr lang="ko-KR" altLang="en-US" sz="1600" dirty="0"/>
              <a:t>군집화 분석</a:t>
            </a:r>
            <a:r>
              <a:rPr lang="en-US" altLang="ko-KR" sz="1600" dirty="0"/>
              <a:t>, </a:t>
            </a:r>
            <a:r>
              <a:rPr lang="ko-KR" altLang="en-US" sz="1600" dirty="0"/>
              <a:t>차원축소</a:t>
            </a:r>
            <a:endParaRPr lang="en-US" altLang="ko-KR" sz="1600" dirty="0"/>
          </a:p>
          <a:p>
            <a:pPr lvl="1"/>
            <a:r>
              <a:rPr lang="ko-KR" altLang="en-US" sz="1800" dirty="0"/>
              <a:t>강화 학습 </a:t>
            </a:r>
            <a:r>
              <a:rPr lang="en-US" altLang="ko-KR" sz="1800" dirty="0"/>
              <a:t>(reinforcement learning)</a:t>
            </a:r>
          </a:p>
          <a:p>
            <a:pPr lvl="2"/>
            <a:r>
              <a:rPr lang="ko-KR" altLang="ko-KR" sz="1600" dirty="0"/>
              <a:t>컴퓨터가</a:t>
            </a:r>
            <a:r>
              <a:rPr lang="en-US" altLang="ko-KR" sz="1600" dirty="0"/>
              <a:t> </a:t>
            </a:r>
            <a:r>
              <a:rPr lang="ko-KR" altLang="en-US" sz="1600" dirty="0"/>
              <a:t>주어진 문제를 해결하기 위해서 일련의 행동들을 하는데</a:t>
            </a:r>
            <a:r>
              <a:rPr lang="en-US" altLang="ko-KR" sz="1600" dirty="0"/>
              <a:t>, </a:t>
            </a:r>
            <a:r>
              <a:rPr lang="ko-KR" altLang="en-US" sz="1600" dirty="0"/>
              <a:t>각</a:t>
            </a:r>
            <a:r>
              <a:rPr lang="ko-KR" altLang="ko-KR" sz="1600" dirty="0"/>
              <a:t> 행동</a:t>
            </a:r>
            <a:r>
              <a:rPr lang="ko-KR" altLang="en-US" sz="1600" dirty="0"/>
              <a:t>을 수행한 결과에 따라</a:t>
            </a:r>
            <a:r>
              <a:rPr lang="ko-KR" altLang="ko-KR" sz="1600" dirty="0"/>
              <a:t> 상 또는 벌를 내려 </a:t>
            </a:r>
            <a:r>
              <a:rPr lang="ko-KR" altLang="en-US" sz="1600" dirty="0"/>
              <a:t>최종적으로 </a:t>
            </a:r>
            <a:r>
              <a:rPr lang="ko-KR" altLang="ko-KR" sz="1600" dirty="0"/>
              <a:t>더 바람직한 결과를 얻도록 유도하는 방식</a:t>
            </a:r>
            <a:endParaRPr lang="en-US" altLang="ko-KR" sz="16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altLang="ko-KR"/>
              <a:t>Intro to ML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08697-CD5E-4876-A287-F3451532330E}" type="datetime1">
              <a:rPr lang="en-US" altLang="ko-KR" smtClean="0"/>
              <a:t>10/15/2024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8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98D13-9346-48ED-A351-521A89E3366E}" type="datetime1">
              <a:rPr lang="en-US" altLang="ko-KR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Intro to 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1215" y="3505200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4282037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8503</TotalTime>
  <Words>242</Words>
  <Application>Microsoft Office PowerPoint</Application>
  <PresentationFormat>On-screen Show (4:3)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Tahoma</vt:lpstr>
      <vt:lpstr>Wingdings</vt:lpstr>
      <vt:lpstr>01013022</vt:lpstr>
      <vt:lpstr>Introduction to ML </vt:lpstr>
      <vt:lpstr>인공지능, 기계학습, 딥러닝</vt:lpstr>
      <vt:lpstr>Machine Learning</vt:lpstr>
      <vt:lpstr>Machine 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134</cp:revision>
  <dcterms:created xsi:type="dcterms:W3CDTF">2015-01-19T14:33:39Z</dcterms:created>
  <dcterms:modified xsi:type="dcterms:W3CDTF">2024-10-15T13:09:15Z</dcterms:modified>
</cp:coreProperties>
</file>