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77" r:id="rId2"/>
    <p:sldMasterId id="2147483683" r:id="rId3"/>
    <p:sldMasterId id="2147483689" r:id="rId4"/>
    <p:sldMasterId id="2147483665" r:id="rId5"/>
    <p:sldMasterId id="2147483671" r:id="rId6"/>
  </p:sldMasterIdLst>
  <p:notesMasterIdLst>
    <p:notesMasterId r:id="rId44"/>
  </p:notesMasterIdLst>
  <p:sldIdLst>
    <p:sldId id="257" r:id="rId7"/>
    <p:sldId id="295" r:id="rId8"/>
    <p:sldId id="297" r:id="rId9"/>
    <p:sldId id="299" r:id="rId10"/>
    <p:sldId id="390" r:id="rId11"/>
    <p:sldId id="430" r:id="rId12"/>
    <p:sldId id="391" r:id="rId13"/>
    <p:sldId id="392" r:id="rId14"/>
    <p:sldId id="268" r:id="rId15"/>
    <p:sldId id="397" r:id="rId16"/>
    <p:sldId id="424" r:id="rId17"/>
    <p:sldId id="425" r:id="rId18"/>
    <p:sldId id="426" r:id="rId19"/>
    <p:sldId id="427" r:id="rId20"/>
    <p:sldId id="428" r:id="rId21"/>
    <p:sldId id="429" r:id="rId22"/>
    <p:sldId id="298" r:id="rId23"/>
    <p:sldId id="296" r:id="rId24"/>
    <p:sldId id="431" r:id="rId25"/>
    <p:sldId id="432" r:id="rId26"/>
    <p:sldId id="444" r:id="rId27"/>
    <p:sldId id="433" r:id="rId28"/>
    <p:sldId id="434" r:id="rId29"/>
    <p:sldId id="435" r:id="rId30"/>
    <p:sldId id="436" r:id="rId31"/>
    <p:sldId id="437" r:id="rId32"/>
    <p:sldId id="438" r:id="rId33"/>
    <p:sldId id="439" r:id="rId34"/>
    <p:sldId id="440" r:id="rId35"/>
    <p:sldId id="441" r:id="rId36"/>
    <p:sldId id="442" r:id="rId37"/>
    <p:sldId id="443" r:id="rId38"/>
    <p:sldId id="445" r:id="rId39"/>
    <p:sldId id="446" r:id="rId40"/>
    <p:sldId id="447" r:id="rId41"/>
    <p:sldId id="448" r:id="rId42"/>
    <p:sldId id="455" r:id="rId43"/>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rry Dark" id="{8D58328C-38B3-3946-8981-6F09CAEB0403}">
          <p14:sldIdLst>
            <p14:sldId id="257"/>
            <p14:sldId id="295"/>
            <p14:sldId id="297"/>
            <p14:sldId id="299"/>
            <p14:sldId id="390"/>
            <p14:sldId id="430"/>
            <p14:sldId id="391"/>
            <p14:sldId id="392"/>
            <p14:sldId id="268"/>
            <p14:sldId id="397"/>
            <p14:sldId id="424"/>
            <p14:sldId id="425"/>
            <p14:sldId id="426"/>
            <p14:sldId id="427"/>
            <p14:sldId id="428"/>
            <p14:sldId id="429"/>
            <p14:sldId id="298"/>
            <p14:sldId id="296"/>
            <p14:sldId id="431"/>
            <p14:sldId id="432"/>
            <p14:sldId id="444"/>
            <p14:sldId id="433"/>
            <p14:sldId id="434"/>
            <p14:sldId id="435"/>
            <p14:sldId id="436"/>
            <p14:sldId id="437"/>
            <p14:sldId id="438"/>
            <p14:sldId id="439"/>
            <p14:sldId id="440"/>
            <p14:sldId id="441"/>
            <p14:sldId id="442"/>
            <p14:sldId id="443"/>
            <p14:sldId id="445"/>
            <p14:sldId id="446"/>
            <p14:sldId id="447"/>
            <p14:sldId id="448"/>
            <p14:sldId id="455"/>
          </p14:sldIdLst>
        </p14:section>
        <p14:section name="Berry Light" id="{D89ED2B8-E2D1-4442-BCA3-8C9C1C2B4198}">
          <p14:sldIdLst/>
        </p14:section>
        <p14:section name="Berry Green" id="{EB3BA4D0-01EC-C34A-B9F7-C2AE0FA511D4}">
          <p14:sldIdLst/>
        </p14:section>
        <p14:section name="Berry White" id="{BDB2AA3E-8DD4-BD4F-A1D2-7B9F71CD8707}">
          <p14:sldIdLst/>
        </p14:section>
        <p14:section name="Berry Green B" id="{52ED6554-FCD8-CE4D-ACCA-5B6EC7A93ECF}">
          <p14:sldIdLst/>
        </p14:section>
        <p14:section name="Berry White B" id="{173CF6D1-2792-E74A-95FC-86B4CD16F9D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35"/>
    <p:restoredTop sz="94610"/>
  </p:normalViewPr>
  <p:slideViewPr>
    <p:cSldViewPr snapToGrid="0" snapToObjects="1">
      <p:cViewPr varScale="1">
        <p:scale>
          <a:sx n="83" d="100"/>
          <a:sy n="83" d="100"/>
        </p:scale>
        <p:origin x="240" y="28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473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www.berryconsultants.com/" TargetMode="External"/><Relationship Id="rId7" Type="http://schemas.openxmlformats.org/officeDocument/2006/relationships/hyperlink" Target="https://twitter.com/BerryConsultant/" TargetMode="External"/><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hyperlink" Target="https://www.youtube.com/berryconsultants" TargetMode="External"/><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7" name="Logo" descr="preencoded.png">
            <a:extLst>
              <a:ext uri="{FF2B5EF4-FFF2-40B4-BE49-F238E27FC236}">
                <a16:creationId xmlns:a16="http://schemas.microsoft.com/office/drawing/2014/main" id="{C1640476-D999-ED7A-FF98-109FEC12D4B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817258" y="4743413"/>
            <a:ext cx="4657460" cy="891980"/>
          </a:xfrm>
          <a:prstGeom prst="rect">
            <a:avLst/>
          </a:prstGeom>
        </p:spPr>
      </p:pic>
    </p:spTree>
    <p:extLst>
      <p:ext uri="{BB962C8B-B14F-4D97-AF65-F5344CB8AC3E}">
        <p14:creationId xmlns:p14="http://schemas.microsoft.com/office/powerpoint/2010/main" val="2887172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769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ormat 3: Text +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26DC44C7-1977-FC46-A46D-47B11D9059BD}"/>
              </a:ext>
            </a:extLst>
          </p:cNvPr>
          <p:cNvSpPr>
            <a:spLocks noGrp="1"/>
          </p:cNvSpPr>
          <p:nvPr>
            <p:ph type="body" sz="quarter" idx="11" hasCustomPrompt="1"/>
          </p:nvPr>
        </p:nvSpPr>
        <p:spPr>
          <a:xfrm>
            <a:off x="1085847" y="296141"/>
            <a:ext cx="16116300" cy="1231323"/>
          </a:xfrm>
          <a:prstGeom prst="rect">
            <a:avLst/>
          </a:prstGeom>
        </p:spPr>
        <p:txBody>
          <a:bodyPr/>
          <a:lstStyle>
            <a:lvl1pPr marL="0" indent="0">
              <a:buNone/>
              <a:defRPr sz="6000" baseline="0"/>
            </a:lvl1pPr>
          </a:lstStyle>
          <a:p>
            <a:pPr lvl="0"/>
            <a:r>
              <a:rPr lang="en-US" dirty="0"/>
              <a:t>CLICK TO EDIT SLIDE TITLE</a:t>
            </a:r>
          </a:p>
        </p:txBody>
      </p:sp>
      <p:sp>
        <p:nvSpPr>
          <p:cNvPr id="6" name="Text Placeholder 9">
            <a:extLst>
              <a:ext uri="{FF2B5EF4-FFF2-40B4-BE49-F238E27FC236}">
                <a16:creationId xmlns:a16="http://schemas.microsoft.com/office/drawing/2014/main" id="{F2B62B12-F991-1744-B7B3-C67D894CEEF7}"/>
              </a:ext>
            </a:extLst>
          </p:cNvPr>
          <p:cNvSpPr>
            <a:spLocks noGrp="1"/>
          </p:cNvSpPr>
          <p:nvPr>
            <p:ph type="body" sz="quarter" idx="13" hasCustomPrompt="1"/>
          </p:nvPr>
        </p:nvSpPr>
        <p:spPr>
          <a:xfrm>
            <a:off x="1085849" y="1833671"/>
            <a:ext cx="16116299" cy="7455803"/>
          </a:xfrm>
          <a:prstGeom prst="rect">
            <a:avLst/>
          </a:prstGeom>
        </p:spPr>
        <p:txBody>
          <a:bodyPr/>
          <a:lstStyle>
            <a:lvl1pPr marL="428625" indent="-428625">
              <a:lnSpc>
                <a:spcPct val="100000"/>
              </a:lnSpc>
              <a:buFont typeface="Arial" panose="020B0604020202020204" pitchFamily="34" charset="0"/>
              <a:buChar char="•"/>
              <a:defRPr sz="4200"/>
            </a:lvl1pPr>
            <a:lvl2pPr>
              <a:lnSpc>
                <a:spcPct val="100000"/>
              </a:lnSpc>
              <a:defRPr/>
            </a:lvl2pPr>
            <a:lvl3pPr>
              <a:lnSpc>
                <a:spcPct val="100000"/>
              </a:lnSpc>
              <a:defRPr/>
            </a:lvl3pPr>
          </a:lstStyle>
          <a:p>
            <a:r>
              <a:rPr lang="en-US" dirty="0" err="1">
                <a:effectLst/>
                <a:latin typeface="Trebuchet MS" panose="020B0703020202090204" pitchFamily="34" charset="0"/>
              </a:rPr>
              <a:t>Ullamco</a:t>
            </a:r>
            <a:r>
              <a:rPr lang="en-US" dirty="0">
                <a:effectLst/>
                <a:latin typeface="Trebuchet MS" panose="020B0703020202090204" pitchFamily="34" charset="0"/>
              </a:rPr>
              <a:t> </a:t>
            </a:r>
            <a:r>
              <a:rPr lang="en-US" dirty="0" err="1">
                <a:effectLst/>
                <a:latin typeface="Trebuchet MS" panose="020B0703020202090204" pitchFamily="34" charset="0"/>
              </a:rPr>
              <a:t>laboris</a:t>
            </a:r>
            <a:r>
              <a:rPr lang="en-US" dirty="0">
                <a:effectLst/>
                <a:latin typeface="Trebuchet MS" panose="020B0703020202090204" pitchFamily="34" charset="0"/>
              </a:rPr>
              <a:t> nisi </a:t>
            </a:r>
            <a:r>
              <a:rPr lang="en-US" dirty="0" err="1">
                <a:effectLst/>
                <a:latin typeface="Trebuchet MS" panose="020B0703020202090204" pitchFamily="34" charset="0"/>
              </a:rPr>
              <a:t>ut</a:t>
            </a:r>
            <a:r>
              <a:rPr lang="en-US" dirty="0">
                <a:effectLst/>
                <a:latin typeface="Trebuchet MS" panose="020B0703020202090204" pitchFamily="34" charset="0"/>
              </a:rPr>
              <a:t> </a:t>
            </a:r>
            <a:r>
              <a:rPr lang="en-US" dirty="0" err="1">
                <a:effectLst/>
                <a:latin typeface="Trebuchet MS" panose="020B0703020202090204" pitchFamily="34" charset="0"/>
              </a:rPr>
              <a:t>aliquip</a:t>
            </a:r>
            <a:r>
              <a:rPr lang="en-US" dirty="0">
                <a:effectLst/>
                <a:latin typeface="Trebuchet MS" panose="020B0703020202090204" pitchFamily="34" charset="0"/>
              </a:rPr>
              <a:t> ex </a:t>
            </a:r>
            <a:r>
              <a:rPr lang="en-US" dirty="0" err="1">
                <a:effectLst/>
                <a:latin typeface="Trebuchet MS" panose="020B0703020202090204" pitchFamily="34" charset="0"/>
              </a:rPr>
              <a:t>ea</a:t>
            </a:r>
            <a:r>
              <a:rPr lang="en-US" dirty="0">
                <a:effectLst/>
                <a:latin typeface="Trebuchet MS" panose="020B0703020202090204" pitchFamily="34" charset="0"/>
              </a:rPr>
              <a:t> </a:t>
            </a:r>
            <a:r>
              <a:rPr lang="en-US" dirty="0" err="1">
                <a:effectLst/>
                <a:latin typeface="Trebuchet MS" panose="020B0703020202090204" pitchFamily="34" charset="0"/>
              </a:rPr>
              <a:t>commodo</a:t>
            </a:r>
            <a:r>
              <a:rPr lang="en-US" dirty="0">
                <a:effectLst/>
                <a:latin typeface="Trebuchet MS" panose="020B0703020202090204" pitchFamily="34" charset="0"/>
              </a:rPr>
              <a:t> </a:t>
            </a:r>
            <a:r>
              <a:rPr lang="en-US" dirty="0" err="1">
                <a:effectLst/>
                <a:latin typeface="Trebuchet MS" panose="020B0703020202090204" pitchFamily="34" charset="0"/>
              </a:rPr>
              <a:t>consequat</a:t>
            </a:r>
            <a:r>
              <a:rPr lang="en-US" dirty="0">
                <a:effectLst/>
                <a:latin typeface="Trebuchet MS" panose="020B0703020202090204" pitchFamily="34" charset="0"/>
              </a:rPr>
              <a:t>. Duis </a:t>
            </a:r>
            <a:r>
              <a:rPr lang="en-US" dirty="0" err="1">
                <a:effectLst/>
                <a:latin typeface="Trebuchet MS" panose="020B0703020202090204" pitchFamily="34" charset="0"/>
              </a:rPr>
              <a:t>aute</a:t>
            </a:r>
            <a:r>
              <a:rPr lang="en-US" dirty="0">
                <a:effectLst/>
                <a:latin typeface="Trebuchet MS" panose="020B0703020202090204" pitchFamily="34" charset="0"/>
              </a:rPr>
              <a:t> </a:t>
            </a:r>
            <a:r>
              <a:rPr lang="en-US" dirty="0" err="1">
                <a:effectLst/>
                <a:latin typeface="Trebuchet MS" panose="020B0703020202090204" pitchFamily="34" charset="0"/>
              </a:rPr>
              <a:t>irure</a:t>
            </a:r>
            <a:r>
              <a:rPr lang="en-US" dirty="0">
                <a:effectLst/>
                <a:latin typeface="Trebuchet MS" panose="020B0703020202090204" pitchFamily="34" charset="0"/>
              </a:rPr>
              <a:t> dolor in </a:t>
            </a:r>
            <a:r>
              <a:rPr lang="en-US" dirty="0" err="1">
                <a:effectLst/>
                <a:latin typeface="Trebuchet MS" panose="020B0703020202090204" pitchFamily="34" charset="0"/>
              </a:rPr>
              <a:t>reprehenderit</a:t>
            </a:r>
            <a:r>
              <a:rPr lang="en-US" dirty="0">
                <a:effectLst/>
                <a:latin typeface="Trebuchet MS" panose="020B0703020202090204" pitchFamily="34" charset="0"/>
              </a:rPr>
              <a:t>.</a:t>
            </a:r>
          </a:p>
          <a:p>
            <a:pPr lvl="1"/>
            <a:r>
              <a:rPr lang="en-US" dirty="0">
                <a:effectLst/>
                <a:latin typeface="Trebuchet MS" panose="020B0703020202090204" pitchFamily="34" charset="0"/>
              </a:rPr>
              <a:t>In </a:t>
            </a:r>
            <a:r>
              <a:rPr lang="en-US" dirty="0" err="1">
                <a:effectLst/>
                <a:latin typeface="Trebuchet MS" panose="020B0703020202090204" pitchFamily="34" charset="0"/>
              </a:rPr>
              <a:t>voluptate</a:t>
            </a:r>
            <a:r>
              <a:rPr lang="en-US" dirty="0">
                <a:effectLst/>
                <a:latin typeface="Trebuchet MS" panose="020B0703020202090204" pitchFamily="34" charset="0"/>
              </a:rPr>
              <a:t> </a:t>
            </a:r>
            <a:r>
              <a:rPr lang="en-US" dirty="0" err="1">
                <a:effectLst/>
                <a:latin typeface="Trebuchet MS" panose="020B0703020202090204" pitchFamily="34" charset="0"/>
              </a:rPr>
              <a:t>velit</a:t>
            </a:r>
            <a:r>
              <a:rPr lang="en-US" dirty="0">
                <a:effectLst/>
                <a:latin typeface="Trebuchet MS" panose="020B0703020202090204" pitchFamily="34" charset="0"/>
              </a:rPr>
              <a:t> </a:t>
            </a:r>
            <a:r>
              <a:rPr lang="en-US" dirty="0" err="1">
                <a:effectLst/>
                <a:latin typeface="Trebuchet MS" panose="020B0703020202090204" pitchFamily="34" charset="0"/>
              </a:rPr>
              <a:t>esse</a:t>
            </a:r>
            <a:r>
              <a:rPr lang="en-US" dirty="0">
                <a:effectLst/>
                <a:latin typeface="Trebuchet MS" panose="020B0703020202090204" pitchFamily="34" charset="0"/>
              </a:rPr>
              <a:t> </a:t>
            </a:r>
            <a:r>
              <a:rPr lang="en-US" dirty="0" err="1">
                <a:effectLst/>
                <a:latin typeface="Trebuchet MS" panose="020B0703020202090204" pitchFamily="34" charset="0"/>
              </a:rPr>
              <a:t>cillum</a:t>
            </a:r>
            <a:r>
              <a:rPr lang="en-US" dirty="0">
                <a:effectLst/>
                <a:latin typeface="Trebuchet MS" panose="020B0703020202090204" pitchFamily="34" charset="0"/>
              </a:rPr>
              <a:t> dolore</a:t>
            </a:r>
          </a:p>
          <a:p>
            <a:pPr lvl="2"/>
            <a:endParaRPr lang="en-US" dirty="0">
              <a:effectLst/>
              <a:latin typeface="Trebuchet MS" panose="020B0703020202090204" pitchFamily="34" charset="0"/>
            </a:endParaRPr>
          </a:p>
          <a:p>
            <a:r>
              <a:rPr lang="en-US" dirty="0">
                <a:effectLst/>
                <a:latin typeface="Trebuchet MS" panose="020B0703020202090204" pitchFamily="34" charset="0"/>
              </a:rPr>
              <a:t>Eu </a:t>
            </a:r>
            <a:r>
              <a:rPr lang="en-US" dirty="0" err="1">
                <a:effectLst/>
                <a:latin typeface="Trebuchet MS" panose="020B0703020202090204" pitchFamily="34" charset="0"/>
              </a:rPr>
              <a:t>fugiat</a:t>
            </a:r>
            <a:r>
              <a:rPr lang="en-US" dirty="0">
                <a:effectLst/>
                <a:latin typeface="Trebuchet MS" panose="020B0703020202090204" pitchFamily="34" charset="0"/>
              </a:rPr>
              <a:t> </a:t>
            </a:r>
            <a:r>
              <a:rPr lang="en-US" dirty="0" err="1">
                <a:effectLst/>
                <a:latin typeface="Trebuchet MS" panose="020B0703020202090204" pitchFamily="34" charset="0"/>
              </a:rPr>
              <a:t>nulla</a:t>
            </a:r>
            <a:r>
              <a:rPr lang="en-US" dirty="0">
                <a:effectLst/>
                <a:latin typeface="Trebuchet MS" panose="020B0703020202090204" pitchFamily="34" charset="0"/>
              </a:rPr>
              <a:t> </a:t>
            </a:r>
            <a:r>
              <a:rPr lang="en-US" dirty="0" err="1">
                <a:effectLst/>
                <a:latin typeface="Trebuchet MS" panose="020B0703020202090204" pitchFamily="34" charset="0"/>
              </a:rPr>
              <a:t>pariatur</a:t>
            </a:r>
            <a:r>
              <a:rPr lang="en-US" dirty="0">
                <a:effectLst/>
                <a:latin typeface="Trebuchet MS" panose="020B0703020202090204" pitchFamily="34" charset="0"/>
              </a:rPr>
              <a:t>. </a:t>
            </a:r>
            <a:r>
              <a:rPr lang="en-US" dirty="0" err="1">
                <a:effectLst/>
                <a:latin typeface="Trebuchet MS" panose="020B0703020202090204" pitchFamily="34" charset="0"/>
              </a:rPr>
              <a:t>Excepteur</a:t>
            </a:r>
            <a:r>
              <a:rPr lang="en-US" dirty="0">
                <a:effectLst/>
                <a:latin typeface="Trebuchet MS" panose="020B0703020202090204" pitchFamily="34" charset="0"/>
              </a:rPr>
              <a:t> </a:t>
            </a:r>
            <a:r>
              <a:rPr lang="en-US" dirty="0" err="1">
                <a:effectLst/>
                <a:latin typeface="Trebuchet MS" panose="020B0703020202090204" pitchFamily="34" charset="0"/>
              </a:rPr>
              <a:t>sint</a:t>
            </a:r>
            <a:r>
              <a:rPr lang="en-US" dirty="0">
                <a:effectLst/>
                <a:latin typeface="Trebuchet MS" panose="020B0703020202090204" pitchFamily="34" charset="0"/>
              </a:rPr>
              <a:t> </a:t>
            </a:r>
            <a:r>
              <a:rPr lang="en-US" dirty="0" err="1">
                <a:effectLst/>
                <a:latin typeface="Trebuchet MS" panose="020B0703020202090204" pitchFamily="34" charset="0"/>
              </a:rPr>
              <a:t>occaecat</a:t>
            </a:r>
            <a:r>
              <a:rPr lang="en-US" dirty="0">
                <a:effectLst/>
                <a:latin typeface="Trebuchet MS" panose="020B0703020202090204" pitchFamily="34" charset="0"/>
              </a:rPr>
              <a:t> </a:t>
            </a:r>
            <a:r>
              <a:rPr lang="en-US" dirty="0" err="1">
                <a:effectLst/>
                <a:latin typeface="Trebuchet MS" panose="020B0703020202090204" pitchFamily="34" charset="0"/>
              </a:rPr>
              <a:t>cupidatat</a:t>
            </a:r>
            <a:r>
              <a:rPr lang="en-US" dirty="0">
                <a:effectLst/>
                <a:latin typeface="Trebuchet MS" panose="020B0703020202090204" pitchFamily="34" charset="0"/>
              </a:rPr>
              <a:t> non </a:t>
            </a:r>
            <a:r>
              <a:rPr lang="en-US" dirty="0" err="1">
                <a:effectLst/>
                <a:latin typeface="Trebuchet MS" panose="020B0703020202090204" pitchFamily="34" charset="0"/>
              </a:rPr>
              <a:t>proident</a:t>
            </a:r>
            <a:r>
              <a:rPr lang="en-US" dirty="0">
                <a:effectLst/>
                <a:latin typeface="Trebuchet MS" panose="020B0703020202090204" pitchFamily="34" charset="0"/>
              </a:rPr>
              <a:t>.</a:t>
            </a:r>
          </a:p>
        </p:txBody>
      </p:sp>
    </p:spTree>
    <p:extLst>
      <p:ext uri="{BB962C8B-B14F-4D97-AF65-F5344CB8AC3E}">
        <p14:creationId xmlns:p14="http://schemas.microsoft.com/office/powerpoint/2010/main" val="1152349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erry Last Pag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1E9531-C6A7-0C4A-BB4B-4224BB8AB430}"/>
              </a:ext>
            </a:extLst>
          </p:cNvPr>
          <p:cNvGrpSpPr/>
          <p:nvPr userDrawn="1"/>
        </p:nvGrpSpPr>
        <p:grpSpPr>
          <a:xfrm>
            <a:off x="3048002" y="1892298"/>
            <a:ext cx="12141198" cy="2273298"/>
            <a:chOff x="2032001" y="1600199"/>
            <a:chExt cx="8094132" cy="1515532"/>
          </a:xfrm>
        </p:grpSpPr>
        <p:sp>
          <p:nvSpPr>
            <p:cNvPr id="10" name="Rounded Rectangle 9">
              <a:extLst>
                <a:ext uri="{FF2B5EF4-FFF2-40B4-BE49-F238E27FC236}">
                  <a16:creationId xmlns:a16="http://schemas.microsoft.com/office/drawing/2014/main" id="{336F26E7-0A85-4C48-BCC7-9FD7E0E7B01C}"/>
                </a:ext>
              </a:extLst>
            </p:cNvPr>
            <p:cNvSpPr/>
            <p:nvPr userDrawn="1"/>
          </p:nvSpPr>
          <p:spPr>
            <a:xfrm>
              <a:off x="2032001" y="1600199"/>
              <a:ext cx="8094132" cy="1515532"/>
            </a:xfrm>
            <a:prstGeom prst="roundRect">
              <a:avLst>
                <a:gd name="adj" fmla="val 2737"/>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12" name="Picture 11" descr="Shape&#10;&#10;Description automatically generated with medium confidence">
              <a:extLst>
                <a:ext uri="{FF2B5EF4-FFF2-40B4-BE49-F238E27FC236}">
                  <a16:creationId xmlns:a16="http://schemas.microsoft.com/office/drawing/2014/main" id="{A2585238-3569-724C-808A-786A9F397746}"/>
                </a:ext>
              </a:extLst>
            </p:cNvPr>
            <p:cNvPicPr>
              <a:picLocks noChangeAspect="1"/>
            </p:cNvPicPr>
            <p:nvPr userDrawn="1"/>
          </p:nvPicPr>
          <p:blipFill>
            <a:blip r:embed="rId2"/>
            <a:stretch>
              <a:fillRect/>
            </a:stretch>
          </p:blipFill>
          <p:spPr>
            <a:xfrm>
              <a:off x="3690098" y="1837265"/>
              <a:ext cx="4811804" cy="1032934"/>
            </a:xfrm>
            <a:prstGeom prst="rect">
              <a:avLst/>
            </a:prstGeom>
          </p:spPr>
        </p:pic>
      </p:grpSp>
      <p:sp>
        <p:nvSpPr>
          <p:cNvPr id="8" name="Rounded Rectangle 7">
            <a:extLst>
              <a:ext uri="{FF2B5EF4-FFF2-40B4-BE49-F238E27FC236}">
                <a16:creationId xmlns:a16="http://schemas.microsoft.com/office/drawing/2014/main" id="{4D1C3184-C90B-0F4F-B397-F9B69E4A6D84}"/>
              </a:ext>
            </a:extLst>
          </p:cNvPr>
          <p:cNvSpPr/>
          <p:nvPr userDrawn="1"/>
        </p:nvSpPr>
        <p:spPr>
          <a:xfrm>
            <a:off x="3048002" y="4439484"/>
            <a:ext cx="12141198" cy="1471509"/>
          </a:xfrm>
          <a:prstGeom prst="roundRect">
            <a:avLst>
              <a:gd name="adj" fmla="val 2737"/>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4" name="TextBox 13">
            <a:extLst>
              <a:ext uri="{FF2B5EF4-FFF2-40B4-BE49-F238E27FC236}">
                <a16:creationId xmlns:a16="http://schemas.microsoft.com/office/drawing/2014/main" id="{4A6B3802-294A-B742-801F-54D73FE59D3E}"/>
              </a:ext>
            </a:extLst>
          </p:cNvPr>
          <p:cNvSpPr txBox="1"/>
          <p:nvPr userDrawn="1"/>
        </p:nvSpPr>
        <p:spPr>
          <a:xfrm>
            <a:off x="3492500" y="4719849"/>
            <a:ext cx="11150601" cy="969496"/>
          </a:xfrm>
          <a:prstGeom prst="rect">
            <a:avLst/>
          </a:prstGeom>
          <a:noFill/>
        </p:spPr>
        <p:txBody>
          <a:bodyPr wrap="square" rtlCol="0" anchor="ctr" anchorCtr="0">
            <a:spAutoFit/>
          </a:bodyPr>
          <a:lstStyle/>
          <a:p>
            <a:pPr algn="ctr"/>
            <a:r>
              <a:rPr lang="en-US" sz="2700" spc="450" dirty="0"/>
              <a:t>CONTACT INFORMATION</a:t>
            </a:r>
          </a:p>
          <a:p>
            <a:pPr marL="0" marR="0" lvl="0" indent="0" algn="ctr" defTabSz="1371600" rtl="0" eaLnBrk="1" fontAlgn="auto" latinLnBrk="0" hangingPunct="1">
              <a:lnSpc>
                <a:spcPct val="100000"/>
              </a:lnSpc>
              <a:spcBef>
                <a:spcPts val="0"/>
              </a:spcBef>
              <a:spcAft>
                <a:spcPts val="0"/>
              </a:spcAft>
              <a:buClrTx/>
              <a:buSzTx/>
              <a:buFontTx/>
              <a:buNone/>
              <a:tabLst/>
              <a:defRPr/>
            </a:pPr>
            <a:r>
              <a:rPr lang="en-US" sz="3000" kern="1200" spc="450" dirty="0" err="1">
                <a:solidFill>
                  <a:schemeClr val="tx1"/>
                </a:solidFill>
                <a:effectLst/>
                <a:latin typeface="+mn-lt"/>
                <a:ea typeface="+mn-ea"/>
                <a:cs typeface="+mn-cs"/>
              </a:rPr>
              <a:t>info@berryconsultants.com</a:t>
            </a:r>
            <a:r>
              <a:rPr lang="en-US" sz="3000" kern="1200" spc="450" dirty="0">
                <a:solidFill>
                  <a:schemeClr val="tx1"/>
                </a:solidFill>
                <a:effectLst/>
                <a:latin typeface="+mn-lt"/>
                <a:ea typeface="+mn-ea"/>
                <a:cs typeface="+mn-cs"/>
              </a:rPr>
              <a:t> | (512) 213-6428</a:t>
            </a:r>
          </a:p>
        </p:txBody>
      </p:sp>
      <p:grpSp>
        <p:nvGrpSpPr>
          <p:cNvPr id="28" name="Group 27">
            <a:extLst>
              <a:ext uri="{FF2B5EF4-FFF2-40B4-BE49-F238E27FC236}">
                <a16:creationId xmlns:a16="http://schemas.microsoft.com/office/drawing/2014/main" id="{B4C6F4B1-85FF-B748-AE56-64D1798D4071}"/>
              </a:ext>
            </a:extLst>
          </p:cNvPr>
          <p:cNvGrpSpPr/>
          <p:nvPr userDrawn="1"/>
        </p:nvGrpSpPr>
        <p:grpSpPr>
          <a:xfrm>
            <a:off x="2959101" y="6456338"/>
            <a:ext cx="3251199" cy="1952097"/>
            <a:chOff x="2142068" y="4304225"/>
            <a:chExt cx="2167466" cy="1301398"/>
          </a:xfrm>
        </p:grpSpPr>
        <p:sp>
          <p:nvSpPr>
            <p:cNvPr id="17" name="TextBox 16">
              <a:extLst>
                <a:ext uri="{FF2B5EF4-FFF2-40B4-BE49-F238E27FC236}">
                  <a16:creationId xmlns:a16="http://schemas.microsoft.com/office/drawing/2014/main" id="{A14DED45-B388-D940-A6EB-BB35E04CD38F}"/>
                </a:ext>
              </a:extLst>
            </p:cNvPr>
            <p:cNvSpPr txBox="1"/>
            <p:nvPr userDrawn="1"/>
          </p:nvSpPr>
          <p:spPr>
            <a:xfrm>
              <a:off x="2142068" y="5113180"/>
              <a:ext cx="2167466" cy="492443"/>
            </a:xfrm>
            <a:prstGeom prst="rect">
              <a:avLst/>
            </a:prstGeom>
            <a:noFill/>
          </p:spPr>
          <p:txBody>
            <a:bodyPr wrap="square" rtlCol="0" anchor="ctr" anchorCtr="0">
              <a:spAutoFit/>
            </a:bodyPr>
            <a:lstStyle/>
            <a:p>
              <a:pPr algn="ctr"/>
              <a:r>
                <a:rPr lang="en-US" sz="1800" spc="450" dirty="0"/>
                <a:t>WEBSITE</a:t>
              </a:r>
            </a:p>
            <a:p>
              <a:pPr algn="ctr"/>
              <a:r>
                <a:rPr lang="en-US" sz="2400" kern="1200" dirty="0" err="1">
                  <a:solidFill>
                    <a:schemeClr val="tx1"/>
                  </a:solidFill>
                  <a:effectLst/>
                  <a:latin typeface="+mn-lt"/>
                  <a:ea typeface="+mn-ea"/>
                  <a:cs typeface="+mn-cs"/>
                </a:rPr>
                <a:t>berryconsultants.com</a:t>
              </a:r>
              <a:endParaRPr lang="en-US" sz="2400" kern="1200" dirty="0">
                <a:solidFill>
                  <a:schemeClr val="tx1"/>
                </a:solidFill>
                <a:effectLst/>
                <a:latin typeface="+mn-lt"/>
                <a:ea typeface="+mn-ea"/>
                <a:cs typeface="+mn-cs"/>
              </a:endParaRPr>
            </a:p>
          </p:txBody>
        </p:sp>
        <p:pic>
          <p:nvPicPr>
            <p:cNvPr id="18" name="Picture 17" descr="Shape&#10;&#10;Description automatically generated with low confidence">
              <a:hlinkClick r:id="rId3"/>
              <a:extLst>
                <a:ext uri="{FF2B5EF4-FFF2-40B4-BE49-F238E27FC236}">
                  <a16:creationId xmlns:a16="http://schemas.microsoft.com/office/drawing/2014/main" id="{FCCF17A9-7AAB-F747-AB5A-C3578B82B689}"/>
                </a:ext>
              </a:extLst>
            </p:cNvPr>
            <p:cNvPicPr>
              <a:picLocks noChangeAspect="1"/>
            </p:cNvPicPr>
            <p:nvPr userDrawn="1"/>
          </p:nvPicPr>
          <p:blipFill>
            <a:blip r:embed="rId4"/>
            <a:stretch>
              <a:fillRect/>
            </a:stretch>
          </p:blipFill>
          <p:spPr>
            <a:xfrm>
              <a:off x="2845858" y="4304225"/>
              <a:ext cx="759884" cy="759884"/>
            </a:xfrm>
            <a:prstGeom prst="rect">
              <a:avLst/>
            </a:prstGeom>
          </p:spPr>
        </p:pic>
      </p:grpSp>
      <p:grpSp>
        <p:nvGrpSpPr>
          <p:cNvPr id="29" name="Group 28">
            <a:extLst>
              <a:ext uri="{FF2B5EF4-FFF2-40B4-BE49-F238E27FC236}">
                <a16:creationId xmlns:a16="http://schemas.microsoft.com/office/drawing/2014/main" id="{A075F282-319F-2344-BE2C-D9F739CBB85B}"/>
              </a:ext>
            </a:extLst>
          </p:cNvPr>
          <p:cNvGrpSpPr/>
          <p:nvPr userDrawn="1"/>
        </p:nvGrpSpPr>
        <p:grpSpPr>
          <a:xfrm>
            <a:off x="7143753" y="6456338"/>
            <a:ext cx="4546596" cy="1962908"/>
            <a:chOff x="4453469" y="4297017"/>
            <a:chExt cx="3031064" cy="1308605"/>
          </a:xfrm>
        </p:grpSpPr>
        <p:pic>
          <p:nvPicPr>
            <p:cNvPr id="5" name="Picture 4" descr="Shape&#10;&#10;Description automatically generated with low confidence">
              <a:hlinkClick r:id="rId5"/>
              <a:extLst>
                <a:ext uri="{FF2B5EF4-FFF2-40B4-BE49-F238E27FC236}">
                  <a16:creationId xmlns:a16="http://schemas.microsoft.com/office/drawing/2014/main" id="{74CE9A44-FA89-3345-899E-582C30A32D58}"/>
                </a:ext>
              </a:extLst>
            </p:cNvPr>
            <p:cNvPicPr>
              <a:picLocks noChangeAspect="1"/>
            </p:cNvPicPr>
            <p:nvPr userDrawn="1"/>
          </p:nvPicPr>
          <p:blipFill>
            <a:blip r:embed="rId6"/>
            <a:stretch>
              <a:fillRect/>
            </a:stretch>
          </p:blipFill>
          <p:spPr>
            <a:xfrm>
              <a:off x="5589058" y="4297017"/>
              <a:ext cx="759884" cy="759884"/>
            </a:xfrm>
            <a:prstGeom prst="rect">
              <a:avLst/>
            </a:prstGeom>
          </p:spPr>
        </p:pic>
        <p:sp>
          <p:nvSpPr>
            <p:cNvPr id="23" name="TextBox 22">
              <a:extLst>
                <a:ext uri="{FF2B5EF4-FFF2-40B4-BE49-F238E27FC236}">
                  <a16:creationId xmlns:a16="http://schemas.microsoft.com/office/drawing/2014/main" id="{18CF2590-DAD4-C84B-AD62-60D987FA076B}"/>
                </a:ext>
              </a:extLst>
            </p:cNvPr>
            <p:cNvSpPr txBox="1"/>
            <p:nvPr userDrawn="1"/>
          </p:nvSpPr>
          <p:spPr>
            <a:xfrm>
              <a:off x="4453469" y="5113179"/>
              <a:ext cx="3031064" cy="492443"/>
            </a:xfrm>
            <a:prstGeom prst="rect">
              <a:avLst/>
            </a:prstGeom>
            <a:noFill/>
          </p:spPr>
          <p:txBody>
            <a:bodyPr wrap="square" rtlCol="0" anchor="ctr" anchorCtr="0">
              <a:spAutoFit/>
            </a:bodyPr>
            <a:lstStyle/>
            <a:p>
              <a:pPr algn="ctr"/>
              <a:r>
                <a:rPr lang="en-US" sz="1800" spc="450" dirty="0"/>
                <a:t>YOUTUBE</a:t>
              </a:r>
            </a:p>
            <a:p>
              <a:pPr marL="0" marR="0" lvl="0" indent="0" algn="ctr" defTabSz="1371600" rtl="0" eaLnBrk="1" fontAlgn="auto" latinLnBrk="0" hangingPunct="1">
                <a:lnSpc>
                  <a:spcPct val="100000"/>
                </a:lnSpc>
                <a:spcBef>
                  <a:spcPts val="0"/>
                </a:spcBef>
                <a:spcAft>
                  <a:spcPts val="0"/>
                </a:spcAft>
                <a:buClrTx/>
                <a:buSzTx/>
                <a:buFontTx/>
                <a:buNone/>
                <a:tabLst/>
                <a:defRPr/>
              </a:pPr>
              <a:r>
                <a:rPr lang="en-US" sz="2400" kern="1200" dirty="0" err="1">
                  <a:solidFill>
                    <a:schemeClr val="tx1"/>
                  </a:solidFill>
                  <a:effectLst/>
                  <a:latin typeface="+mn-lt"/>
                  <a:ea typeface="+mn-ea"/>
                  <a:cs typeface="+mn-cs"/>
                </a:rPr>
                <a:t>youtube.com</a:t>
              </a:r>
              <a:r>
                <a:rPr lang="en-US" sz="2400" kern="1200" dirty="0">
                  <a:solidFill>
                    <a:schemeClr val="tx1"/>
                  </a:solidFill>
                  <a:effectLst/>
                  <a:latin typeface="+mn-lt"/>
                  <a:ea typeface="+mn-ea"/>
                  <a:cs typeface="+mn-cs"/>
                </a:rPr>
                <a:t>/</a:t>
              </a:r>
              <a:r>
                <a:rPr lang="en-US" sz="2400" kern="1200" dirty="0" err="1">
                  <a:solidFill>
                    <a:schemeClr val="tx1"/>
                  </a:solidFill>
                  <a:effectLst/>
                  <a:latin typeface="+mn-lt"/>
                  <a:ea typeface="+mn-ea"/>
                  <a:cs typeface="+mn-cs"/>
                </a:rPr>
                <a:t>berryconsultants</a:t>
              </a:r>
              <a:endParaRPr lang="en-US" sz="2400" kern="1200" dirty="0">
                <a:solidFill>
                  <a:schemeClr val="tx1"/>
                </a:solidFill>
                <a:effectLst/>
                <a:latin typeface="+mn-lt"/>
                <a:ea typeface="+mn-ea"/>
                <a:cs typeface="+mn-cs"/>
              </a:endParaRPr>
            </a:p>
          </p:txBody>
        </p:sp>
      </p:grpSp>
      <p:grpSp>
        <p:nvGrpSpPr>
          <p:cNvPr id="30" name="Group 29">
            <a:extLst>
              <a:ext uri="{FF2B5EF4-FFF2-40B4-BE49-F238E27FC236}">
                <a16:creationId xmlns:a16="http://schemas.microsoft.com/office/drawing/2014/main" id="{513E296F-C77D-0040-ADB2-E04E4D706B67}"/>
              </a:ext>
            </a:extLst>
          </p:cNvPr>
          <p:cNvGrpSpPr/>
          <p:nvPr userDrawn="1"/>
        </p:nvGrpSpPr>
        <p:grpSpPr>
          <a:xfrm>
            <a:off x="12623802" y="6456338"/>
            <a:ext cx="2768601" cy="1952097"/>
            <a:chOff x="8415868" y="4304225"/>
            <a:chExt cx="1845734" cy="1301398"/>
          </a:xfrm>
        </p:grpSpPr>
        <p:pic>
          <p:nvPicPr>
            <p:cNvPr id="7" name="Picture 6" descr="Shape&#10;&#10;Description automatically generated with low confidence">
              <a:hlinkClick r:id="rId7"/>
              <a:extLst>
                <a:ext uri="{FF2B5EF4-FFF2-40B4-BE49-F238E27FC236}">
                  <a16:creationId xmlns:a16="http://schemas.microsoft.com/office/drawing/2014/main" id="{DBEF8712-0AEF-5E42-97C0-C94DEA028A5E}"/>
                </a:ext>
              </a:extLst>
            </p:cNvPr>
            <p:cNvPicPr>
              <a:picLocks noChangeAspect="1"/>
            </p:cNvPicPr>
            <p:nvPr userDrawn="1"/>
          </p:nvPicPr>
          <p:blipFill>
            <a:blip r:embed="rId8"/>
            <a:stretch>
              <a:fillRect/>
            </a:stretch>
          </p:blipFill>
          <p:spPr>
            <a:xfrm>
              <a:off x="8967259" y="4304225"/>
              <a:ext cx="759884" cy="759884"/>
            </a:xfrm>
            <a:prstGeom prst="rect">
              <a:avLst/>
            </a:prstGeom>
          </p:spPr>
        </p:pic>
        <p:sp>
          <p:nvSpPr>
            <p:cNvPr id="25" name="TextBox 24">
              <a:extLst>
                <a:ext uri="{FF2B5EF4-FFF2-40B4-BE49-F238E27FC236}">
                  <a16:creationId xmlns:a16="http://schemas.microsoft.com/office/drawing/2014/main" id="{9B570667-0777-CC4A-B157-B15C413350FA}"/>
                </a:ext>
              </a:extLst>
            </p:cNvPr>
            <p:cNvSpPr txBox="1"/>
            <p:nvPr userDrawn="1"/>
          </p:nvSpPr>
          <p:spPr>
            <a:xfrm>
              <a:off x="8415868" y="5113180"/>
              <a:ext cx="1845734" cy="492443"/>
            </a:xfrm>
            <a:prstGeom prst="rect">
              <a:avLst/>
            </a:prstGeom>
            <a:noFill/>
          </p:spPr>
          <p:txBody>
            <a:bodyPr wrap="square" rtlCol="0" anchor="ctr" anchorCtr="0">
              <a:spAutoFit/>
            </a:bodyPr>
            <a:lstStyle/>
            <a:p>
              <a:pPr algn="ctr"/>
              <a:r>
                <a:rPr lang="en-US" sz="1800" spc="450" dirty="0"/>
                <a:t>TWITTER</a:t>
              </a:r>
            </a:p>
            <a:p>
              <a:pPr algn="ctr"/>
              <a:r>
                <a:rPr lang="en-US" sz="2400" kern="1200" dirty="0">
                  <a:solidFill>
                    <a:schemeClr val="tx1"/>
                  </a:solidFill>
                  <a:effectLst/>
                  <a:latin typeface="+mn-lt"/>
                  <a:ea typeface="+mn-ea"/>
                  <a:cs typeface="+mn-cs"/>
                </a:rPr>
                <a:t>@</a:t>
              </a:r>
              <a:r>
                <a:rPr lang="en-US" sz="2400" kern="1200" dirty="0" err="1">
                  <a:solidFill>
                    <a:schemeClr val="tx1"/>
                  </a:solidFill>
                  <a:effectLst/>
                  <a:latin typeface="+mn-lt"/>
                  <a:ea typeface="+mn-ea"/>
                  <a:cs typeface="+mn-cs"/>
                </a:rPr>
                <a:t>berryconsultant</a:t>
              </a:r>
              <a:endParaRPr lang="en-US" sz="2400" kern="1200" dirty="0">
                <a:solidFill>
                  <a:schemeClr val="tx1"/>
                </a:solidFill>
                <a:effectLst/>
                <a:latin typeface="+mn-lt"/>
                <a:ea typeface="+mn-ea"/>
                <a:cs typeface="+mn-cs"/>
              </a:endParaRPr>
            </a:p>
          </p:txBody>
        </p:sp>
      </p:grpSp>
    </p:spTree>
    <p:extLst>
      <p:ext uri="{BB962C8B-B14F-4D97-AF65-F5344CB8AC3E}">
        <p14:creationId xmlns:p14="http://schemas.microsoft.com/office/powerpoint/2010/main" val="259629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 name="Logo" descr="preencoded.png">
            <a:extLst>
              <a:ext uri="{FF2B5EF4-FFF2-40B4-BE49-F238E27FC236}">
                <a16:creationId xmlns:a16="http://schemas.microsoft.com/office/drawing/2014/main" id="{AED27A72-17EE-BE3F-9CC4-52C429C882A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817249" y="4695825"/>
            <a:ext cx="4657479" cy="893443"/>
          </a:xfrm>
          <a:prstGeom prst="rect">
            <a:avLst/>
          </a:prstGeom>
        </p:spPr>
      </p:pic>
    </p:spTree>
    <p:extLst>
      <p:ext uri="{BB962C8B-B14F-4D97-AF65-F5344CB8AC3E}">
        <p14:creationId xmlns:p14="http://schemas.microsoft.com/office/powerpoint/2010/main" val="3662849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C5C-06F4-359C-0E02-4E4A11B00A7F}"/>
              </a:ext>
            </a:extLst>
          </p:cNvPr>
          <p:cNvSpPr>
            <a:spLocks noGrp="1"/>
          </p:cNvSpPr>
          <p:nvPr>
            <p:ph type="ctrTitle"/>
          </p:nvPr>
        </p:nvSpPr>
        <p:spPr>
          <a:xfrm>
            <a:off x="504825" y="1684338"/>
            <a:ext cx="17268825" cy="3211512"/>
          </a:xfrm>
        </p:spPr>
        <p:txBody>
          <a:bodyPr anchor="b">
            <a:normAutofit/>
          </a:bodyPr>
          <a:lstStyle>
            <a:lvl1pPr algn="ctr">
              <a:defRPr sz="9000" b="0" i="0">
                <a:solidFill>
                  <a:schemeClr val="tx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7073E016-72B0-1B8D-0F6A-A2F2BDA3C5F2}"/>
              </a:ext>
            </a:extLst>
          </p:cNvPr>
          <p:cNvSpPr>
            <a:spLocks noGrp="1"/>
          </p:cNvSpPr>
          <p:nvPr>
            <p:ph type="subTitle" idx="1"/>
          </p:nvPr>
        </p:nvSpPr>
        <p:spPr>
          <a:xfrm>
            <a:off x="504825" y="5617139"/>
            <a:ext cx="17268825" cy="2482850"/>
          </a:xfrm>
        </p:spPr>
        <p:txBody>
          <a:bodyPr>
            <a:normAutofit/>
          </a:bodyPr>
          <a:lstStyle>
            <a:lvl1pPr marL="0" indent="0" algn="ctr">
              <a:buNone/>
              <a:defRPr sz="3600" b="0" i="0">
                <a:solidFill>
                  <a:schemeClr val="tx1"/>
                </a:solidFill>
                <a:latin typeface="Roboto Serif 20pt Medium" pitchFamily="2" charset="77"/>
                <a:cs typeface="Roboto Serif 20pt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7" name="Frame 3" descr="preencoded.png">
            <a:extLst>
              <a:ext uri="{FF2B5EF4-FFF2-40B4-BE49-F238E27FC236}">
                <a16:creationId xmlns:a16="http://schemas.microsoft.com/office/drawing/2014/main" id="{A2BDF422-DA42-2AB6-7B1C-B76A37FAAC0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93588" y="9405784"/>
            <a:ext cx="17280062" cy="309716"/>
          </a:xfrm>
          <a:prstGeom prst="rect">
            <a:avLst/>
          </a:prstGeom>
        </p:spPr>
      </p:pic>
      <p:pic>
        <p:nvPicPr>
          <p:cNvPr id="6" name="Frame 3" descr="preencoded.png">
            <a:extLst>
              <a:ext uri="{FF2B5EF4-FFF2-40B4-BE49-F238E27FC236}">
                <a16:creationId xmlns:a16="http://schemas.microsoft.com/office/drawing/2014/main" id="{C488953C-EE87-FB31-895A-8215A8824E9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88838" y="9405277"/>
            <a:ext cx="17280066" cy="310223"/>
          </a:xfrm>
          <a:prstGeom prst="rect">
            <a:avLst/>
          </a:prstGeom>
        </p:spPr>
      </p:pic>
    </p:spTree>
    <p:extLst>
      <p:ext uri="{BB962C8B-B14F-4D97-AF65-F5344CB8AC3E}">
        <p14:creationId xmlns:p14="http://schemas.microsoft.com/office/powerpoint/2010/main" val="19119834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8E65-469F-9734-C752-91DB549FAAE0}"/>
              </a:ext>
            </a:extLst>
          </p:cNvPr>
          <p:cNvSpPr>
            <a:spLocks noGrp="1"/>
          </p:cNvSpPr>
          <p:nvPr>
            <p:ph type="title"/>
          </p:nvPr>
        </p:nvSpPr>
        <p:spPr>
          <a:xfrm>
            <a:off x="609600" y="547689"/>
            <a:ext cx="17068800" cy="901700"/>
          </a:xfrm>
        </p:spPr>
        <p:txBody>
          <a:bodyPr/>
          <a:lstStyle>
            <a:lvl1pPr algn="ctr">
              <a:defRPr b="0" i="0">
                <a:solidFill>
                  <a:schemeClr val="tx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192576E-631E-C73E-D0D7-87F10769DAF8}"/>
              </a:ext>
            </a:extLst>
          </p:cNvPr>
          <p:cNvSpPr>
            <a:spLocks noGrp="1"/>
          </p:cNvSpPr>
          <p:nvPr>
            <p:ph idx="1"/>
          </p:nvPr>
        </p:nvSpPr>
        <p:spPr>
          <a:xfrm>
            <a:off x="609600" y="1930400"/>
            <a:ext cx="17068800" cy="6969760"/>
          </a:xfrm>
        </p:spPr>
        <p:txBody>
          <a:bodyPr/>
          <a:lstStyle>
            <a:lvl1pPr>
              <a:defRPr b="0" i="0">
                <a:solidFill>
                  <a:schemeClr val="tx1"/>
                </a:solidFill>
                <a:latin typeface="Roboto" panose="02000000000000000000" pitchFamily="2" charset="0"/>
                <a:ea typeface="Roboto" panose="02000000000000000000" pitchFamily="2" charset="0"/>
                <a:cs typeface="Roboto Serif 20pt Medium" pitchFamily="2" charset="77"/>
              </a:defRPr>
            </a:lvl1pPr>
            <a:lvl2pPr>
              <a:defRPr b="0" i="0">
                <a:solidFill>
                  <a:schemeClr val="tx1"/>
                </a:solidFill>
                <a:latin typeface="Roboto" panose="02000000000000000000" pitchFamily="2" charset="0"/>
                <a:ea typeface="Roboto" panose="02000000000000000000" pitchFamily="2" charset="0"/>
                <a:cs typeface="Roboto Serif 20pt Medium" pitchFamily="2" charset="77"/>
              </a:defRPr>
            </a:lvl2pPr>
            <a:lvl3pPr>
              <a:defRPr b="0" i="0">
                <a:solidFill>
                  <a:schemeClr val="tx1"/>
                </a:solidFill>
                <a:latin typeface="Roboto" panose="02000000000000000000" pitchFamily="2" charset="0"/>
                <a:ea typeface="Roboto" panose="02000000000000000000" pitchFamily="2" charset="0"/>
                <a:cs typeface="Roboto Serif 20pt Medium" pitchFamily="2" charset="77"/>
              </a:defRPr>
            </a:lvl3pPr>
            <a:lvl4pPr>
              <a:defRPr b="0" i="0">
                <a:solidFill>
                  <a:schemeClr val="tx1"/>
                </a:solidFill>
                <a:latin typeface="Roboto" panose="02000000000000000000" pitchFamily="2" charset="0"/>
                <a:ea typeface="Roboto" panose="02000000000000000000" pitchFamily="2" charset="0"/>
                <a:cs typeface="Roboto Serif 20pt Medium" pitchFamily="2" charset="77"/>
              </a:defRPr>
            </a:lvl4pPr>
            <a:lvl5pPr>
              <a:defRPr b="0" i="0">
                <a:solidFill>
                  <a:schemeClr val="tx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1" name="Slide Number Placeholder 5">
            <a:extLst>
              <a:ext uri="{FF2B5EF4-FFF2-40B4-BE49-F238E27FC236}">
                <a16:creationId xmlns:a16="http://schemas.microsoft.com/office/drawing/2014/main" id="{4A713EA0-8C8F-CFBC-9294-7A53D1D11182}"/>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solidFill>
                  <a:schemeClr val="tx1"/>
                </a:solidFill>
              </a:rPr>
              <a:pPr/>
              <a:t>‹#›</a:t>
            </a:fld>
            <a:endParaRPr lang="en-US" dirty="0">
              <a:solidFill>
                <a:schemeClr val="tx1"/>
              </a:solidFill>
            </a:endParaRPr>
          </a:p>
        </p:txBody>
      </p:sp>
      <p:pic>
        <p:nvPicPr>
          <p:cNvPr id="12" name="Frame 3" descr="preencoded.png">
            <a:extLst>
              <a:ext uri="{FF2B5EF4-FFF2-40B4-BE49-F238E27FC236}">
                <a16:creationId xmlns:a16="http://schemas.microsoft.com/office/drawing/2014/main" id="{A7DD213D-2336-81D2-7FF7-14A7CC91C7C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88838" y="9405277"/>
            <a:ext cx="17280066" cy="310223"/>
          </a:xfrm>
          <a:prstGeom prst="rect">
            <a:avLst/>
          </a:prstGeom>
        </p:spPr>
      </p:pic>
    </p:spTree>
    <p:extLst>
      <p:ext uri="{BB962C8B-B14F-4D97-AF65-F5344CB8AC3E}">
        <p14:creationId xmlns:p14="http://schemas.microsoft.com/office/powerpoint/2010/main" val="653854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EA83-524E-E93E-DC0B-F2033035AA6D}"/>
              </a:ext>
            </a:extLst>
          </p:cNvPr>
          <p:cNvSpPr>
            <a:spLocks noGrp="1"/>
          </p:cNvSpPr>
          <p:nvPr>
            <p:ph type="title"/>
          </p:nvPr>
        </p:nvSpPr>
        <p:spPr>
          <a:xfrm>
            <a:off x="588838" y="547689"/>
            <a:ext cx="17089562" cy="872550"/>
          </a:xfrm>
        </p:spPr>
        <p:txBody>
          <a:bodyPr/>
          <a:lstStyle>
            <a:lvl1pPr algn="ctr">
              <a:defRPr b="0" i="0">
                <a:solidFill>
                  <a:schemeClr val="tx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BC466E9-3704-84DE-1817-1D6B3F9983C8}"/>
              </a:ext>
            </a:extLst>
          </p:cNvPr>
          <p:cNvSpPr>
            <a:spLocks noGrp="1"/>
          </p:cNvSpPr>
          <p:nvPr>
            <p:ph sz="half" idx="1"/>
          </p:nvPr>
        </p:nvSpPr>
        <p:spPr>
          <a:xfrm>
            <a:off x="588838" y="1984443"/>
            <a:ext cx="8478962" cy="7038271"/>
          </a:xfrm>
        </p:spPr>
        <p:txBody>
          <a:bodyPr/>
          <a:lstStyle>
            <a:lvl1pPr>
              <a:defRPr b="0" i="0">
                <a:solidFill>
                  <a:schemeClr val="tx1"/>
                </a:solidFill>
                <a:latin typeface="Roboto" panose="02000000000000000000" pitchFamily="2" charset="0"/>
                <a:ea typeface="Roboto" panose="02000000000000000000" pitchFamily="2" charset="0"/>
                <a:cs typeface="Roboto Serif 20pt Medium" pitchFamily="2" charset="77"/>
              </a:defRPr>
            </a:lvl1pPr>
            <a:lvl2pPr>
              <a:defRPr b="0" i="0">
                <a:solidFill>
                  <a:schemeClr val="tx1"/>
                </a:solidFill>
                <a:latin typeface="Roboto" panose="02000000000000000000" pitchFamily="2" charset="0"/>
                <a:ea typeface="Roboto" panose="02000000000000000000" pitchFamily="2" charset="0"/>
                <a:cs typeface="Roboto Serif 20pt Medium" pitchFamily="2" charset="77"/>
              </a:defRPr>
            </a:lvl2pPr>
            <a:lvl3pPr>
              <a:defRPr b="0" i="0">
                <a:solidFill>
                  <a:schemeClr val="tx1"/>
                </a:solidFill>
                <a:latin typeface="Roboto" panose="02000000000000000000" pitchFamily="2" charset="0"/>
                <a:ea typeface="Roboto" panose="02000000000000000000" pitchFamily="2" charset="0"/>
                <a:cs typeface="Roboto Serif 20pt Medium" pitchFamily="2" charset="77"/>
              </a:defRPr>
            </a:lvl3pPr>
            <a:lvl4pPr>
              <a:defRPr b="0" i="0">
                <a:solidFill>
                  <a:schemeClr val="tx1"/>
                </a:solidFill>
                <a:latin typeface="Roboto" panose="02000000000000000000" pitchFamily="2" charset="0"/>
                <a:ea typeface="Roboto" panose="02000000000000000000" pitchFamily="2" charset="0"/>
                <a:cs typeface="Roboto Serif 20pt Medium" pitchFamily="2" charset="77"/>
              </a:defRPr>
            </a:lvl4pPr>
            <a:lvl5pPr>
              <a:defRPr b="0" i="0">
                <a:solidFill>
                  <a:schemeClr val="tx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51AAB17-3F10-8158-A83B-251BAC5273E0}"/>
              </a:ext>
            </a:extLst>
          </p:cNvPr>
          <p:cNvSpPr>
            <a:spLocks noGrp="1"/>
          </p:cNvSpPr>
          <p:nvPr>
            <p:ph sz="half" idx="2"/>
          </p:nvPr>
        </p:nvSpPr>
        <p:spPr>
          <a:xfrm>
            <a:off x="9867900" y="2004129"/>
            <a:ext cx="7810500" cy="7038271"/>
          </a:xfrm>
        </p:spPr>
        <p:txBody>
          <a:bodyPr/>
          <a:lstStyle>
            <a:lvl1pPr>
              <a:defRPr b="0" i="0">
                <a:solidFill>
                  <a:schemeClr val="tx1"/>
                </a:solidFill>
                <a:latin typeface="Roboto" panose="02000000000000000000" pitchFamily="2" charset="0"/>
                <a:ea typeface="Roboto" panose="02000000000000000000" pitchFamily="2" charset="0"/>
              </a:defRPr>
            </a:lvl1pPr>
            <a:lvl2pPr>
              <a:defRPr b="0" i="0">
                <a:solidFill>
                  <a:schemeClr val="tx1"/>
                </a:solidFill>
                <a:latin typeface="Roboto" panose="02000000000000000000" pitchFamily="2" charset="0"/>
                <a:ea typeface="Roboto" panose="02000000000000000000" pitchFamily="2" charset="0"/>
              </a:defRPr>
            </a:lvl2pPr>
            <a:lvl3pPr>
              <a:defRPr b="0" i="0">
                <a:solidFill>
                  <a:schemeClr val="tx1"/>
                </a:solidFill>
                <a:latin typeface="Roboto" panose="02000000000000000000" pitchFamily="2" charset="0"/>
                <a:ea typeface="Roboto" panose="02000000000000000000" pitchFamily="2" charset="0"/>
              </a:defRPr>
            </a:lvl3pPr>
            <a:lvl4pPr>
              <a:defRPr b="0" i="0">
                <a:solidFill>
                  <a:schemeClr val="tx1"/>
                </a:solidFill>
                <a:latin typeface="Roboto" panose="02000000000000000000" pitchFamily="2" charset="0"/>
                <a:ea typeface="Roboto" panose="02000000000000000000" pitchFamily="2" charset="0"/>
              </a:defRPr>
            </a:lvl4pPr>
            <a:lvl5pPr>
              <a:defRPr b="0" i="0">
                <a:solidFill>
                  <a:schemeClr val="tx1"/>
                </a:solidFill>
                <a:latin typeface="Roboto" panose="02000000000000000000" pitchFamily="2" charset="0"/>
                <a:ea typeface="Roboto" panose="02000000000000000000"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6A8EE44A-CE31-18E6-DAD8-3C6DA2FB33B5}"/>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solidFill>
                  <a:schemeClr val="tx1"/>
                </a:solidFill>
              </a:rPr>
              <a:pPr/>
              <a:t>‹#›</a:t>
            </a:fld>
            <a:endParaRPr lang="en-US" dirty="0">
              <a:solidFill>
                <a:schemeClr val="tx1"/>
              </a:solidFill>
            </a:endParaRPr>
          </a:p>
        </p:txBody>
      </p:sp>
      <p:pic>
        <p:nvPicPr>
          <p:cNvPr id="6" name="Frame 3" descr="preencoded.png">
            <a:extLst>
              <a:ext uri="{FF2B5EF4-FFF2-40B4-BE49-F238E27FC236}">
                <a16:creationId xmlns:a16="http://schemas.microsoft.com/office/drawing/2014/main" id="{17C423AD-2810-A806-79A2-87273C10435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88838" y="9405277"/>
            <a:ext cx="17280066" cy="310223"/>
          </a:xfrm>
          <a:prstGeom prst="rect">
            <a:avLst/>
          </a:prstGeom>
        </p:spPr>
      </p:pic>
    </p:spTree>
    <p:extLst>
      <p:ext uri="{BB962C8B-B14F-4D97-AF65-F5344CB8AC3E}">
        <p14:creationId xmlns:p14="http://schemas.microsoft.com/office/powerpoint/2010/main" val="1513167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740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 name="Logo" descr="preencoded.png">
            <a:extLst>
              <a:ext uri="{FF2B5EF4-FFF2-40B4-BE49-F238E27FC236}">
                <a16:creationId xmlns:a16="http://schemas.microsoft.com/office/drawing/2014/main" id="{AED27A72-17EE-BE3F-9CC4-52C429C882A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817249" y="4695825"/>
            <a:ext cx="4657479" cy="893443"/>
          </a:xfrm>
          <a:prstGeom prst="rect">
            <a:avLst/>
          </a:prstGeom>
        </p:spPr>
      </p:pic>
    </p:spTree>
    <p:extLst>
      <p:ext uri="{BB962C8B-B14F-4D97-AF65-F5344CB8AC3E}">
        <p14:creationId xmlns:p14="http://schemas.microsoft.com/office/powerpoint/2010/main" val="1758260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C5C-06F4-359C-0E02-4E4A11B00A7F}"/>
              </a:ext>
            </a:extLst>
          </p:cNvPr>
          <p:cNvSpPr>
            <a:spLocks noGrp="1"/>
          </p:cNvSpPr>
          <p:nvPr>
            <p:ph type="ctrTitle"/>
          </p:nvPr>
        </p:nvSpPr>
        <p:spPr>
          <a:xfrm>
            <a:off x="504825" y="1684338"/>
            <a:ext cx="17268825" cy="3211512"/>
          </a:xfrm>
        </p:spPr>
        <p:txBody>
          <a:bodyPr anchor="b">
            <a:normAutofit/>
          </a:bodyPr>
          <a:lstStyle>
            <a:lvl1pPr algn="ctr">
              <a:defRPr sz="9000" b="0" i="0">
                <a:solidFill>
                  <a:schemeClr val="tx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7073E016-72B0-1B8D-0F6A-A2F2BDA3C5F2}"/>
              </a:ext>
            </a:extLst>
          </p:cNvPr>
          <p:cNvSpPr>
            <a:spLocks noGrp="1"/>
          </p:cNvSpPr>
          <p:nvPr>
            <p:ph type="subTitle" idx="1"/>
          </p:nvPr>
        </p:nvSpPr>
        <p:spPr>
          <a:xfrm>
            <a:off x="504825" y="5617139"/>
            <a:ext cx="17268825" cy="2482850"/>
          </a:xfrm>
        </p:spPr>
        <p:txBody>
          <a:bodyPr>
            <a:normAutofit/>
          </a:bodyPr>
          <a:lstStyle>
            <a:lvl1pPr marL="0" indent="0" algn="ctr">
              <a:buNone/>
              <a:defRPr sz="3600" b="0" i="0">
                <a:solidFill>
                  <a:schemeClr val="tx1"/>
                </a:solidFill>
                <a:latin typeface="Roboto Serif 20pt Medium" pitchFamily="2" charset="77"/>
                <a:cs typeface="Roboto Serif 20pt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7" name="Frame 3" descr="preencoded.png">
            <a:extLst>
              <a:ext uri="{FF2B5EF4-FFF2-40B4-BE49-F238E27FC236}">
                <a16:creationId xmlns:a16="http://schemas.microsoft.com/office/drawing/2014/main" id="{A2BDF422-DA42-2AB6-7B1C-B76A37FAAC0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93588" y="9405784"/>
            <a:ext cx="17280062" cy="309716"/>
          </a:xfrm>
          <a:prstGeom prst="rect">
            <a:avLst/>
          </a:prstGeom>
        </p:spPr>
      </p:pic>
      <p:pic>
        <p:nvPicPr>
          <p:cNvPr id="5" name="Frame 3" descr="preencoded.png">
            <a:extLst>
              <a:ext uri="{FF2B5EF4-FFF2-40B4-BE49-F238E27FC236}">
                <a16:creationId xmlns:a16="http://schemas.microsoft.com/office/drawing/2014/main" id="{4D6D5465-EA15-EDB0-2A36-03F2D5396739}"/>
              </a:ext>
            </a:extLst>
          </p:cNvPr>
          <p:cNvPicPr>
            <a:picLocks noChangeAspect="1"/>
          </p:cNvPicPr>
          <p:nvPr userDrawn="1"/>
        </p:nvPicPr>
        <p:blipFill>
          <a:blip r:embed="rId4"/>
          <a:srcRect/>
          <a:stretch/>
        </p:blipFill>
        <p:spPr>
          <a:xfrm>
            <a:off x="587415" y="9420225"/>
            <a:ext cx="17090985" cy="409575"/>
          </a:xfrm>
          <a:prstGeom prst="rect">
            <a:avLst/>
          </a:prstGeom>
        </p:spPr>
      </p:pic>
    </p:spTree>
    <p:extLst>
      <p:ext uri="{BB962C8B-B14F-4D97-AF65-F5344CB8AC3E}">
        <p14:creationId xmlns:p14="http://schemas.microsoft.com/office/powerpoint/2010/main" val="113939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C5C-06F4-359C-0E02-4E4A11B00A7F}"/>
              </a:ext>
            </a:extLst>
          </p:cNvPr>
          <p:cNvSpPr>
            <a:spLocks noGrp="1"/>
          </p:cNvSpPr>
          <p:nvPr>
            <p:ph type="ctrTitle"/>
          </p:nvPr>
        </p:nvSpPr>
        <p:spPr>
          <a:xfrm>
            <a:off x="504825" y="1684338"/>
            <a:ext cx="17268825" cy="3211512"/>
          </a:xfrm>
        </p:spPr>
        <p:txBody>
          <a:bodyPr anchor="b">
            <a:normAutofit/>
          </a:bodyPr>
          <a:lstStyle>
            <a:lvl1pPr algn="ctr">
              <a:defRPr sz="9000" b="0" i="0">
                <a:solidFill>
                  <a:schemeClr val="bg1"/>
                </a:solidFill>
                <a:latin typeface="Roboto Serif 20pt Medium" pitchFamily="2" charset="77"/>
                <a:cs typeface="Roboto Serif 20pt Medium" pitchFamily="2" charset="77"/>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073E016-72B0-1B8D-0F6A-A2F2BDA3C5F2}"/>
              </a:ext>
            </a:extLst>
          </p:cNvPr>
          <p:cNvSpPr>
            <a:spLocks noGrp="1"/>
          </p:cNvSpPr>
          <p:nvPr>
            <p:ph type="subTitle" idx="1"/>
          </p:nvPr>
        </p:nvSpPr>
        <p:spPr>
          <a:xfrm>
            <a:off x="504825" y="5617139"/>
            <a:ext cx="17268825" cy="2482850"/>
          </a:xfrm>
        </p:spPr>
        <p:txBody>
          <a:bodyPr>
            <a:normAutofit/>
          </a:bodyPr>
          <a:lstStyle>
            <a:lvl1pPr marL="0" indent="0" algn="ctr">
              <a:buNone/>
              <a:defRPr sz="3600" b="0" i="0">
                <a:solidFill>
                  <a:schemeClr val="bg1"/>
                </a:solidFill>
                <a:latin typeface="Roboto Serif 20pt Medium" pitchFamily="2" charset="77"/>
                <a:cs typeface="Roboto Serif 20pt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1" name="Frame 3" descr="preencoded.png">
            <a:extLst>
              <a:ext uri="{FF2B5EF4-FFF2-40B4-BE49-F238E27FC236}">
                <a16:creationId xmlns:a16="http://schemas.microsoft.com/office/drawing/2014/main" id="{C6AFC711-2AE9-8D75-4DBC-CAAD7A8DC4A9}"/>
              </a:ext>
            </a:extLst>
          </p:cNvPr>
          <p:cNvPicPr>
            <a:picLocks noChangeAspect="1"/>
          </p:cNvPicPr>
          <p:nvPr userDrawn="1"/>
        </p:nvPicPr>
        <p:blipFill>
          <a:blip r:embed="rId2"/>
          <a:srcRect/>
          <a:stretch/>
        </p:blipFill>
        <p:spPr>
          <a:xfrm>
            <a:off x="588838" y="9420225"/>
            <a:ext cx="17089562" cy="409575"/>
          </a:xfrm>
          <a:prstGeom prst="rect">
            <a:avLst/>
          </a:prstGeom>
        </p:spPr>
      </p:pic>
    </p:spTree>
    <p:extLst>
      <p:ext uri="{BB962C8B-B14F-4D97-AF65-F5344CB8AC3E}">
        <p14:creationId xmlns:p14="http://schemas.microsoft.com/office/powerpoint/2010/main" val="3587679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8E65-469F-9734-C752-91DB549FAAE0}"/>
              </a:ext>
            </a:extLst>
          </p:cNvPr>
          <p:cNvSpPr>
            <a:spLocks noGrp="1"/>
          </p:cNvSpPr>
          <p:nvPr>
            <p:ph type="title"/>
          </p:nvPr>
        </p:nvSpPr>
        <p:spPr>
          <a:xfrm>
            <a:off x="609600" y="547689"/>
            <a:ext cx="17068800" cy="901700"/>
          </a:xfrm>
        </p:spPr>
        <p:txBody>
          <a:bodyPr/>
          <a:lstStyle>
            <a:lvl1pPr algn="ctr">
              <a:defRPr b="0" i="0">
                <a:solidFill>
                  <a:schemeClr val="tx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192576E-631E-C73E-D0D7-87F10769DAF8}"/>
              </a:ext>
            </a:extLst>
          </p:cNvPr>
          <p:cNvSpPr>
            <a:spLocks noGrp="1"/>
          </p:cNvSpPr>
          <p:nvPr>
            <p:ph idx="1"/>
          </p:nvPr>
        </p:nvSpPr>
        <p:spPr>
          <a:xfrm>
            <a:off x="609600" y="1930400"/>
            <a:ext cx="17068800" cy="6969760"/>
          </a:xfrm>
        </p:spPr>
        <p:txBody>
          <a:bodyPr/>
          <a:lstStyle>
            <a:lvl1pPr>
              <a:defRPr b="0" i="0">
                <a:solidFill>
                  <a:schemeClr val="tx1"/>
                </a:solidFill>
                <a:latin typeface="Roboto" panose="02000000000000000000" pitchFamily="2" charset="0"/>
                <a:ea typeface="Roboto" panose="02000000000000000000" pitchFamily="2" charset="0"/>
                <a:cs typeface="Roboto Serif 20pt Medium" pitchFamily="2" charset="77"/>
              </a:defRPr>
            </a:lvl1pPr>
            <a:lvl2pPr>
              <a:defRPr b="0" i="0">
                <a:solidFill>
                  <a:schemeClr val="tx1"/>
                </a:solidFill>
                <a:latin typeface="Roboto" panose="02000000000000000000" pitchFamily="2" charset="0"/>
                <a:ea typeface="Roboto" panose="02000000000000000000" pitchFamily="2" charset="0"/>
                <a:cs typeface="Roboto Serif 20pt Medium" pitchFamily="2" charset="77"/>
              </a:defRPr>
            </a:lvl2pPr>
            <a:lvl3pPr>
              <a:defRPr b="0" i="0">
                <a:solidFill>
                  <a:schemeClr val="tx1"/>
                </a:solidFill>
                <a:latin typeface="Roboto" panose="02000000000000000000" pitchFamily="2" charset="0"/>
                <a:ea typeface="Roboto" panose="02000000000000000000" pitchFamily="2" charset="0"/>
                <a:cs typeface="Roboto Serif 20pt Medium" pitchFamily="2" charset="77"/>
              </a:defRPr>
            </a:lvl3pPr>
            <a:lvl4pPr>
              <a:defRPr b="0" i="0">
                <a:solidFill>
                  <a:schemeClr val="tx1"/>
                </a:solidFill>
                <a:latin typeface="Roboto" panose="02000000000000000000" pitchFamily="2" charset="0"/>
                <a:ea typeface="Roboto" panose="02000000000000000000" pitchFamily="2" charset="0"/>
                <a:cs typeface="Roboto Serif 20pt Medium" pitchFamily="2" charset="77"/>
              </a:defRPr>
            </a:lvl4pPr>
            <a:lvl5pPr>
              <a:defRPr b="0" i="0">
                <a:solidFill>
                  <a:schemeClr val="tx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7" name="Frame 3" descr="preencoded.png">
            <a:extLst>
              <a:ext uri="{FF2B5EF4-FFF2-40B4-BE49-F238E27FC236}">
                <a16:creationId xmlns:a16="http://schemas.microsoft.com/office/drawing/2014/main" id="{FA30AFC4-A8D8-9963-57B1-CA0B53E96A57}"/>
              </a:ext>
            </a:extLst>
          </p:cNvPr>
          <p:cNvPicPr>
            <a:picLocks noChangeAspect="1"/>
          </p:cNvPicPr>
          <p:nvPr userDrawn="1"/>
        </p:nvPicPr>
        <p:blipFill>
          <a:blip r:embed="rId2"/>
          <a:srcRect/>
          <a:stretch/>
        </p:blipFill>
        <p:spPr>
          <a:xfrm>
            <a:off x="587415" y="9420225"/>
            <a:ext cx="17090985" cy="409575"/>
          </a:xfrm>
          <a:prstGeom prst="rect">
            <a:avLst/>
          </a:prstGeom>
        </p:spPr>
      </p:pic>
      <p:sp>
        <p:nvSpPr>
          <p:cNvPr id="8" name="Slide Number Placeholder 5">
            <a:extLst>
              <a:ext uri="{FF2B5EF4-FFF2-40B4-BE49-F238E27FC236}">
                <a16:creationId xmlns:a16="http://schemas.microsoft.com/office/drawing/2014/main" id="{ACC894CB-8EBA-4CF7-05A8-639AA08CF046}"/>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38021111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itle and Two Content">
    <p:spTree>
      <p:nvGrpSpPr>
        <p:cNvPr id="1" name=""/>
        <p:cNvGrpSpPr/>
        <p:nvPr/>
      </p:nvGrpSpPr>
      <p:grpSpPr>
        <a:xfrm>
          <a:off x="0" y="0"/>
          <a:ext cx="0" cy="0"/>
          <a:chOff x="0" y="0"/>
          <a:chExt cx="0" cy="0"/>
        </a:xfrm>
      </p:grpSpPr>
      <p:pic>
        <p:nvPicPr>
          <p:cNvPr id="7" name="Frame 3" descr="preencoded.png">
            <a:extLst>
              <a:ext uri="{FF2B5EF4-FFF2-40B4-BE49-F238E27FC236}">
                <a16:creationId xmlns:a16="http://schemas.microsoft.com/office/drawing/2014/main" id="{058057FF-61B3-5637-C815-D3B0718D35AE}"/>
              </a:ext>
            </a:extLst>
          </p:cNvPr>
          <p:cNvPicPr>
            <a:picLocks noChangeAspect="1"/>
          </p:cNvPicPr>
          <p:nvPr userDrawn="1"/>
        </p:nvPicPr>
        <p:blipFill>
          <a:blip r:embed="rId2"/>
          <a:srcRect/>
          <a:stretch/>
        </p:blipFill>
        <p:spPr>
          <a:xfrm>
            <a:off x="587415" y="9420225"/>
            <a:ext cx="17090985" cy="409575"/>
          </a:xfrm>
          <a:prstGeom prst="rect">
            <a:avLst/>
          </a:prstGeom>
        </p:spPr>
      </p:pic>
      <p:sp>
        <p:nvSpPr>
          <p:cNvPr id="2" name="Title 1">
            <a:extLst>
              <a:ext uri="{FF2B5EF4-FFF2-40B4-BE49-F238E27FC236}">
                <a16:creationId xmlns:a16="http://schemas.microsoft.com/office/drawing/2014/main" id="{7DEBEA83-524E-E93E-DC0B-F2033035AA6D}"/>
              </a:ext>
            </a:extLst>
          </p:cNvPr>
          <p:cNvSpPr>
            <a:spLocks noGrp="1"/>
          </p:cNvSpPr>
          <p:nvPr>
            <p:ph type="title"/>
          </p:nvPr>
        </p:nvSpPr>
        <p:spPr>
          <a:xfrm>
            <a:off x="588838" y="547689"/>
            <a:ext cx="17089562" cy="872550"/>
          </a:xfrm>
        </p:spPr>
        <p:txBody>
          <a:bodyPr/>
          <a:lstStyle>
            <a:lvl1pPr algn="ctr">
              <a:defRPr b="0" i="0">
                <a:solidFill>
                  <a:schemeClr val="tx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BC466E9-3704-84DE-1817-1D6B3F9983C8}"/>
              </a:ext>
            </a:extLst>
          </p:cNvPr>
          <p:cNvSpPr>
            <a:spLocks noGrp="1"/>
          </p:cNvSpPr>
          <p:nvPr>
            <p:ph sz="half" idx="1"/>
          </p:nvPr>
        </p:nvSpPr>
        <p:spPr>
          <a:xfrm>
            <a:off x="588838" y="1984443"/>
            <a:ext cx="8478962" cy="7038271"/>
          </a:xfrm>
        </p:spPr>
        <p:txBody>
          <a:bodyPr/>
          <a:lstStyle>
            <a:lvl1pPr>
              <a:defRPr b="0" i="0">
                <a:solidFill>
                  <a:schemeClr val="tx1"/>
                </a:solidFill>
                <a:latin typeface="Roboto" panose="02000000000000000000" pitchFamily="2" charset="0"/>
                <a:ea typeface="Roboto" panose="02000000000000000000" pitchFamily="2" charset="0"/>
                <a:cs typeface="Roboto Serif 20pt Medium" pitchFamily="2" charset="77"/>
              </a:defRPr>
            </a:lvl1pPr>
            <a:lvl2pPr>
              <a:defRPr b="0" i="0">
                <a:solidFill>
                  <a:schemeClr val="tx1"/>
                </a:solidFill>
                <a:latin typeface="Roboto" panose="02000000000000000000" pitchFamily="2" charset="0"/>
                <a:ea typeface="Roboto" panose="02000000000000000000" pitchFamily="2" charset="0"/>
                <a:cs typeface="Roboto Serif 20pt Medium" pitchFamily="2" charset="77"/>
              </a:defRPr>
            </a:lvl2pPr>
            <a:lvl3pPr>
              <a:defRPr b="0" i="0">
                <a:solidFill>
                  <a:schemeClr val="tx1"/>
                </a:solidFill>
                <a:latin typeface="Roboto" panose="02000000000000000000" pitchFamily="2" charset="0"/>
                <a:ea typeface="Roboto" panose="02000000000000000000" pitchFamily="2" charset="0"/>
                <a:cs typeface="Roboto Serif 20pt Medium" pitchFamily="2" charset="77"/>
              </a:defRPr>
            </a:lvl3pPr>
            <a:lvl4pPr>
              <a:defRPr b="0" i="0">
                <a:solidFill>
                  <a:schemeClr val="tx1"/>
                </a:solidFill>
                <a:latin typeface="Roboto" panose="02000000000000000000" pitchFamily="2" charset="0"/>
                <a:ea typeface="Roboto" panose="02000000000000000000" pitchFamily="2" charset="0"/>
                <a:cs typeface="Roboto Serif 20pt Medium" pitchFamily="2" charset="77"/>
              </a:defRPr>
            </a:lvl4pPr>
            <a:lvl5pPr>
              <a:defRPr b="0" i="0">
                <a:solidFill>
                  <a:schemeClr val="tx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51AAB17-3F10-8158-A83B-251BAC5273E0}"/>
              </a:ext>
            </a:extLst>
          </p:cNvPr>
          <p:cNvSpPr>
            <a:spLocks noGrp="1"/>
          </p:cNvSpPr>
          <p:nvPr>
            <p:ph sz="half" idx="2"/>
          </p:nvPr>
        </p:nvSpPr>
        <p:spPr>
          <a:xfrm>
            <a:off x="9867900" y="1984443"/>
            <a:ext cx="7810500" cy="7057957"/>
          </a:xfrm>
        </p:spPr>
        <p:txBody>
          <a:bodyPr/>
          <a:lstStyle>
            <a:lvl1pPr>
              <a:defRPr b="0" i="0">
                <a:solidFill>
                  <a:schemeClr val="tx1"/>
                </a:solidFill>
                <a:latin typeface="Roboto" panose="02000000000000000000" pitchFamily="2" charset="0"/>
                <a:ea typeface="Roboto" panose="02000000000000000000" pitchFamily="2" charset="0"/>
              </a:defRPr>
            </a:lvl1pPr>
            <a:lvl2pPr>
              <a:defRPr b="0" i="0">
                <a:solidFill>
                  <a:schemeClr val="tx1"/>
                </a:solidFill>
                <a:latin typeface="Roboto" panose="02000000000000000000" pitchFamily="2" charset="0"/>
                <a:ea typeface="Roboto" panose="02000000000000000000" pitchFamily="2" charset="0"/>
              </a:defRPr>
            </a:lvl2pPr>
            <a:lvl3pPr>
              <a:defRPr b="0" i="0">
                <a:solidFill>
                  <a:schemeClr val="tx1"/>
                </a:solidFill>
                <a:latin typeface="Roboto" panose="02000000000000000000" pitchFamily="2" charset="0"/>
                <a:ea typeface="Roboto" panose="02000000000000000000" pitchFamily="2" charset="0"/>
              </a:defRPr>
            </a:lvl3pPr>
            <a:lvl4pPr>
              <a:defRPr b="0" i="0">
                <a:solidFill>
                  <a:schemeClr val="tx1"/>
                </a:solidFill>
                <a:latin typeface="Roboto" panose="02000000000000000000" pitchFamily="2" charset="0"/>
                <a:ea typeface="Roboto" panose="02000000000000000000" pitchFamily="2" charset="0"/>
              </a:defRPr>
            </a:lvl4pPr>
            <a:lvl5pPr>
              <a:defRPr b="0" i="0">
                <a:solidFill>
                  <a:schemeClr val="tx1"/>
                </a:solidFill>
                <a:latin typeface="Roboto" panose="02000000000000000000" pitchFamily="2" charset="0"/>
                <a:ea typeface="Roboto" panose="02000000000000000000"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6A8EE44A-CE31-18E6-DAD8-3C6DA2FB33B5}"/>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2684412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88350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7" name="Logo" descr="preencoded.png">
            <a:extLst>
              <a:ext uri="{FF2B5EF4-FFF2-40B4-BE49-F238E27FC236}">
                <a16:creationId xmlns:a16="http://schemas.microsoft.com/office/drawing/2014/main" id="{C1640476-D999-ED7A-FF98-109FEC12D4B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817258" y="4743413"/>
            <a:ext cx="4657460" cy="891980"/>
          </a:xfrm>
          <a:prstGeom prst="rect">
            <a:avLst/>
          </a:prstGeom>
        </p:spPr>
      </p:pic>
    </p:spTree>
    <p:extLst>
      <p:ext uri="{BB962C8B-B14F-4D97-AF65-F5344CB8AC3E}">
        <p14:creationId xmlns:p14="http://schemas.microsoft.com/office/powerpoint/2010/main" val="40610436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C5C-06F4-359C-0E02-4E4A11B00A7F}"/>
              </a:ext>
            </a:extLst>
          </p:cNvPr>
          <p:cNvSpPr>
            <a:spLocks noGrp="1"/>
          </p:cNvSpPr>
          <p:nvPr>
            <p:ph type="ctrTitle"/>
          </p:nvPr>
        </p:nvSpPr>
        <p:spPr>
          <a:xfrm>
            <a:off x="504825" y="1684338"/>
            <a:ext cx="17268825" cy="3211512"/>
          </a:xfrm>
        </p:spPr>
        <p:txBody>
          <a:bodyPr anchor="b">
            <a:normAutofit/>
          </a:bodyPr>
          <a:lstStyle>
            <a:lvl1pPr algn="ctr">
              <a:defRPr sz="9000" b="0" i="0">
                <a:solidFill>
                  <a:schemeClr val="bg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7073E016-72B0-1B8D-0F6A-A2F2BDA3C5F2}"/>
              </a:ext>
            </a:extLst>
          </p:cNvPr>
          <p:cNvSpPr>
            <a:spLocks noGrp="1"/>
          </p:cNvSpPr>
          <p:nvPr>
            <p:ph type="subTitle" idx="1"/>
          </p:nvPr>
        </p:nvSpPr>
        <p:spPr>
          <a:xfrm>
            <a:off x="504825" y="5617139"/>
            <a:ext cx="17268825" cy="2482850"/>
          </a:xfrm>
        </p:spPr>
        <p:txBody>
          <a:bodyPr>
            <a:normAutofit/>
          </a:bodyPr>
          <a:lstStyle>
            <a:lvl1pPr marL="0" indent="0" algn="ctr">
              <a:buNone/>
              <a:defRPr sz="3600" b="0" i="0">
                <a:solidFill>
                  <a:schemeClr val="bg1"/>
                </a:solidFill>
                <a:latin typeface="Roboto Serif 20pt Medium" pitchFamily="2" charset="77"/>
                <a:cs typeface="Roboto Serif 20pt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6" name="Frame 3" descr="preencoded.png">
            <a:extLst>
              <a:ext uri="{FF2B5EF4-FFF2-40B4-BE49-F238E27FC236}">
                <a16:creationId xmlns:a16="http://schemas.microsoft.com/office/drawing/2014/main" id="{FD598E1C-E745-EB5D-F91E-FBC3B4264483}"/>
              </a:ext>
            </a:extLst>
          </p:cNvPr>
          <p:cNvPicPr>
            <a:picLocks noChangeAspect="1"/>
          </p:cNvPicPr>
          <p:nvPr userDrawn="1"/>
        </p:nvPicPr>
        <p:blipFill>
          <a:blip r:embed="rId2"/>
          <a:srcRect/>
          <a:stretch/>
        </p:blipFill>
        <p:spPr>
          <a:xfrm>
            <a:off x="609600" y="9420225"/>
            <a:ext cx="17089562" cy="409575"/>
          </a:xfrm>
          <a:prstGeom prst="rect">
            <a:avLst/>
          </a:prstGeom>
        </p:spPr>
      </p:pic>
    </p:spTree>
    <p:extLst>
      <p:ext uri="{BB962C8B-B14F-4D97-AF65-F5344CB8AC3E}">
        <p14:creationId xmlns:p14="http://schemas.microsoft.com/office/powerpoint/2010/main" val="2214521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8E65-469F-9734-C752-91DB549FAAE0}"/>
              </a:ext>
            </a:extLst>
          </p:cNvPr>
          <p:cNvSpPr>
            <a:spLocks noGrp="1"/>
          </p:cNvSpPr>
          <p:nvPr>
            <p:ph type="title"/>
          </p:nvPr>
        </p:nvSpPr>
        <p:spPr>
          <a:xfrm>
            <a:off x="609600" y="547689"/>
            <a:ext cx="17068800" cy="901700"/>
          </a:xfrm>
        </p:spPr>
        <p:txBody>
          <a:bodyPr/>
          <a:lstStyle>
            <a:lvl1pPr algn="ctr">
              <a:defRPr b="0" i="0">
                <a:solidFill>
                  <a:schemeClr val="bg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192576E-631E-C73E-D0D7-87F10769DAF8}"/>
              </a:ext>
            </a:extLst>
          </p:cNvPr>
          <p:cNvSpPr>
            <a:spLocks noGrp="1"/>
          </p:cNvSpPr>
          <p:nvPr>
            <p:ph idx="1"/>
          </p:nvPr>
        </p:nvSpPr>
        <p:spPr>
          <a:xfrm>
            <a:off x="609600" y="1930400"/>
            <a:ext cx="17068800" cy="6969760"/>
          </a:xfrm>
        </p:spPr>
        <p:txBody>
          <a:bodyPr/>
          <a:lstStyle>
            <a:lvl1pPr>
              <a:defRPr b="0" i="0">
                <a:solidFill>
                  <a:schemeClr val="bg1"/>
                </a:solidFill>
                <a:latin typeface="Roboto" panose="02000000000000000000" pitchFamily="2" charset="0"/>
                <a:ea typeface="Roboto" panose="02000000000000000000" pitchFamily="2" charset="0"/>
                <a:cs typeface="Roboto Serif 20pt Medium" pitchFamily="2" charset="77"/>
              </a:defRPr>
            </a:lvl1pPr>
            <a:lvl2pPr>
              <a:defRPr b="0" i="0">
                <a:solidFill>
                  <a:schemeClr val="bg1"/>
                </a:solidFill>
                <a:latin typeface="Roboto" panose="02000000000000000000" pitchFamily="2" charset="0"/>
                <a:ea typeface="Roboto" panose="02000000000000000000" pitchFamily="2" charset="0"/>
                <a:cs typeface="Roboto Serif 20pt Medium" pitchFamily="2" charset="77"/>
              </a:defRPr>
            </a:lvl2pPr>
            <a:lvl3pPr>
              <a:defRPr b="0" i="0">
                <a:solidFill>
                  <a:schemeClr val="bg1"/>
                </a:solidFill>
                <a:latin typeface="Roboto" panose="02000000000000000000" pitchFamily="2" charset="0"/>
                <a:ea typeface="Roboto" panose="02000000000000000000" pitchFamily="2" charset="0"/>
                <a:cs typeface="Roboto Serif 20pt Medium" pitchFamily="2" charset="77"/>
              </a:defRPr>
            </a:lvl3pPr>
            <a:lvl4pPr>
              <a:defRPr b="0" i="0">
                <a:solidFill>
                  <a:schemeClr val="bg1"/>
                </a:solidFill>
                <a:latin typeface="Roboto" panose="02000000000000000000" pitchFamily="2" charset="0"/>
                <a:ea typeface="Roboto" panose="02000000000000000000" pitchFamily="2" charset="0"/>
                <a:cs typeface="Roboto Serif 20pt Medium" pitchFamily="2" charset="77"/>
              </a:defRPr>
            </a:lvl4pPr>
            <a:lvl5pPr>
              <a:defRPr b="0" i="0">
                <a:solidFill>
                  <a:schemeClr val="bg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7" name="Frame 3" descr="preencoded.png">
            <a:extLst>
              <a:ext uri="{FF2B5EF4-FFF2-40B4-BE49-F238E27FC236}">
                <a16:creationId xmlns:a16="http://schemas.microsoft.com/office/drawing/2014/main" id="{5A2E6615-B705-D6E8-68B6-DCB60B0C276F}"/>
              </a:ext>
            </a:extLst>
          </p:cNvPr>
          <p:cNvPicPr>
            <a:picLocks noChangeAspect="1"/>
          </p:cNvPicPr>
          <p:nvPr userDrawn="1"/>
        </p:nvPicPr>
        <p:blipFill>
          <a:blip r:embed="rId2"/>
          <a:srcRect/>
          <a:stretch/>
        </p:blipFill>
        <p:spPr>
          <a:xfrm>
            <a:off x="609600" y="9420225"/>
            <a:ext cx="17089562" cy="409575"/>
          </a:xfrm>
          <a:prstGeom prst="rect">
            <a:avLst/>
          </a:prstGeom>
        </p:spPr>
      </p:pic>
      <p:sp>
        <p:nvSpPr>
          <p:cNvPr id="4" name="Slide Number Placeholder 5">
            <a:extLst>
              <a:ext uri="{FF2B5EF4-FFF2-40B4-BE49-F238E27FC236}">
                <a16:creationId xmlns:a16="http://schemas.microsoft.com/office/drawing/2014/main" id="{DF74DB4B-D7E2-8BA6-4743-878232B642E0}"/>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pPr/>
              <a:t>‹#›</a:t>
            </a:fld>
            <a:endParaRPr lang="en-US" dirty="0"/>
          </a:p>
        </p:txBody>
      </p:sp>
    </p:spTree>
    <p:extLst>
      <p:ext uri="{BB962C8B-B14F-4D97-AF65-F5344CB8AC3E}">
        <p14:creationId xmlns:p14="http://schemas.microsoft.com/office/powerpoint/2010/main" val="32340885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EA83-524E-E93E-DC0B-F2033035AA6D}"/>
              </a:ext>
            </a:extLst>
          </p:cNvPr>
          <p:cNvSpPr>
            <a:spLocks noGrp="1"/>
          </p:cNvSpPr>
          <p:nvPr>
            <p:ph type="title"/>
          </p:nvPr>
        </p:nvSpPr>
        <p:spPr>
          <a:xfrm>
            <a:off x="588838" y="547689"/>
            <a:ext cx="17089562" cy="853094"/>
          </a:xfrm>
        </p:spPr>
        <p:txBody>
          <a:bodyPr/>
          <a:lstStyle>
            <a:lvl1pPr algn="ctr">
              <a:defRPr b="0" i="0">
                <a:solidFill>
                  <a:schemeClr val="bg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BC466E9-3704-84DE-1817-1D6B3F9983C8}"/>
              </a:ext>
            </a:extLst>
          </p:cNvPr>
          <p:cNvSpPr>
            <a:spLocks noGrp="1"/>
          </p:cNvSpPr>
          <p:nvPr>
            <p:ph sz="half" idx="1"/>
          </p:nvPr>
        </p:nvSpPr>
        <p:spPr>
          <a:xfrm>
            <a:off x="588838" y="1964987"/>
            <a:ext cx="8478962" cy="7057727"/>
          </a:xfrm>
        </p:spPr>
        <p:txBody>
          <a:bodyPr/>
          <a:lstStyle>
            <a:lvl1pPr>
              <a:defRPr b="0" i="0">
                <a:solidFill>
                  <a:schemeClr val="bg1"/>
                </a:solidFill>
                <a:latin typeface="Roboto" panose="02000000000000000000" pitchFamily="2" charset="0"/>
                <a:ea typeface="Roboto" panose="02000000000000000000" pitchFamily="2" charset="0"/>
                <a:cs typeface="Roboto Serif 20pt Medium" pitchFamily="2" charset="77"/>
              </a:defRPr>
            </a:lvl1pPr>
            <a:lvl2pPr>
              <a:defRPr b="0" i="0">
                <a:solidFill>
                  <a:schemeClr val="bg1"/>
                </a:solidFill>
                <a:latin typeface="Roboto" panose="02000000000000000000" pitchFamily="2" charset="0"/>
                <a:ea typeface="Roboto" panose="02000000000000000000" pitchFamily="2" charset="0"/>
                <a:cs typeface="Roboto Serif 20pt Medium" pitchFamily="2" charset="77"/>
              </a:defRPr>
            </a:lvl2pPr>
            <a:lvl3pPr>
              <a:defRPr b="0" i="0">
                <a:solidFill>
                  <a:schemeClr val="bg1"/>
                </a:solidFill>
                <a:latin typeface="Roboto" panose="02000000000000000000" pitchFamily="2" charset="0"/>
                <a:ea typeface="Roboto" panose="02000000000000000000" pitchFamily="2" charset="0"/>
                <a:cs typeface="Roboto Serif 20pt Medium" pitchFamily="2" charset="77"/>
              </a:defRPr>
            </a:lvl3pPr>
            <a:lvl4pPr>
              <a:defRPr b="0" i="0">
                <a:solidFill>
                  <a:schemeClr val="bg1"/>
                </a:solidFill>
                <a:latin typeface="Roboto" panose="02000000000000000000" pitchFamily="2" charset="0"/>
                <a:ea typeface="Roboto" panose="02000000000000000000" pitchFamily="2" charset="0"/>
                <a:cs typeface="Roboto Serif 20pt Medium" pitchFamily="2" charset="77"/>
              </a:defRPr>
            </a:lvl4pPr>
            <a:lvl5pPr>
              <a:defRPr b="0" i="0">
                <a:solidFill>
                  <a:schemeClr val="bg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51AAB17-3F10-8158-A83B-251BAC5273E0}"/>
              </a:ext>
            </a:extLst>
          </p:cNvPr>
          <p:cNvSpPr>
            <a:spLocks noGrp="1"/>
          </p:cNvSpPr>
          <p:nvPr>
            <p:ph sz="half" idx="2"/>
          </p:nvPr>
        </p:nvSpPr>
        <p:spPr>
          <a:xfrm>
            <a:off x="9867900" y="1964987"/>
            <a:ext cx="7810500" cy="7077413"/>
          </a:xfrm>
        </p:spPr>
        <p:txBody>
          <a:bodyPr/>
          <a:lstStyle>
            <a:lvl1pPr>
              <a:defRPr b="0" i="0">
                <a:solidFill>
                  <a:schemeClr val="bg1"/>
                </a:solidFill>
                <a:latin typeface="Roboto" panose="02000000000000000000" pitchFamily="2" charset="0"/>
                <a:ea typeface="Roboto" panose="02000000000000000000" pitchFamily="2" charset="0"/>
              </a:defRPr>
            </a:lvl1pPr>
            <a:lvl2pPr>
              <a:defRPr b="0" i="0">
                <a:solidFill>
                  <a:schemeClr val="bg1"/>
                </a:solidFill>
                <a:latin typeface="Roboto" panose="02000000000000000000" pitchFamily="2" charset="0"/>
                <a:ea typeface="Roboto" panose="02000000000000000000" pitchFamily="2" charset="0"/>
              </a:defRPr>
            </a:lvl2pPr>
            <a:lvl3pPr>
              <a:defRPr b="0" i="0">
                <a:solidFill>
                  <a:schemeClr val="bg1"/>
                </a:solidFill>
                <a:latin typeface="Roboto" panose="02000000000000000000" pitchFamily="2" charset="0"/>
                <a:ea typeface="Roboto" panose="02000000000000000000" pitchFamily="2" charset="0"/>
              </a:defRPr>
            </a:lvl3pPr>
            <a:lvl4pPr>
              <a:defRPr b="0" i="0">
                <a:solidFill>
                  <a:schemeClr val="bg1"/>
                </a:solidFill>
                <a:latin typeface="Roboto" panose="02000000000000000000" pitchFamily="2" charset="0"/>
                <a:ea typeface="Roboto" panose="02000000000000000000" pitchFamily="2" charset="0"/>
              </a:defRPr>
            </a:lvl4pPr>
            <a:lvl5pPr>
              <a:defRPr b="0" i="0">
                <a:solidFill>
                  <a:schemeClr val="bg1"/>
                </a:solidFill>
                <a:latin typeface="Roboto" panose="02000000000000000000" pitchFamily="2" charset="0"/>
                <a:ea typeface="Roboto" panose="02000000000000000000"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6A8EE44A-CE31-18E6-DAD8-3C6DA2FB33B5}"/>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pPr/>
              <a:t>‹#›</a:t>
            </a:fld>
            <a:endParaRPr lang="en-US"/>
          </a:p>
        </p:txBody>
      </p:sp>
      <p:pic>
        <p:nvPicPr>
          <p:cNvPr id="5" name="Frame 3" descr="preencoded.png">
            <a:extLst>
              <a:ext uri="{FF2B5EF4-FFF2-40B4-BE49-F238E27FC236}">
                <a16:creationId xmlns:a16="http://schemas.microsoft.com/office/drawing/2014/main" id="{73CD73AF-25BE-7B28-43F4-4D5F1E7B7C3E}"/>
              </a:ext>
            </a:extLst>
          </p:cNvPr>
          <p:cNvPicPr>
            <a:picLocks noChangeAspect="1"/>
          </p:cNvPicPr>
          <p:nvPr userDrawn="1"/>
        </p:nvPicPr>
        <p:blipFill>
          <a:blip r:embed="rId2"/>
          <a:srcRect/>
          <a:stretch/>
        </p:blipFill>
        <p:spPr>
          <a:xfrm>
            <a:off x="609600" y="9420225"/>
            <a:ext cx="17089562" cy="409575"/>
          </a:xfrm>
          <a:prstGeom prst="rect">
            <a:avLst/>
          </a:prstGeom>
        </p:spPr>
      </p:pic>
    </p:spTree>
    <p:extLst>
      <p:ext uri="{BB962C8B-B14F-4D97-AF65-F5344CB8AC3E}">
        <p14:creationId xmlns:p14="http://schemas.microsoft.com/office/powerpoint/2010/main" val="2453022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414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7" name="Logo" descr="preencoded.png">
            <a:extLst>
              <a:ext uri="{FF2B5EF4-FFF2-40B4-BE49-F238E27FC236}">
                <a16:creationId xmlns:a16="http://schemas.microsoft.com/office/drawing/2014/main" id="{C1640476-D999-ED7A-FF98-109FEC12D4B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817258" y="4743413"/>
            <a:ext cx="4657460" cy="891980"/>
          </a:xfrm>
          <a:prstGeom prst="rect">
            <a:avLst/>
          </a:prstGeom>
        </p:spPr>
      </p:pic>
    </p:spTree>
    <p:extLst>
      <p:ext uri="{BB962C8B-B14F-4D97-AF65-F5344CB8AC3E}">
        <p14:creationId xmlns:p14="http://schemas.microsoft.com/office/powerpoint/2010/main" val="134431056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C5C-06F4-359C-0E02-4E4A11B00A7F}"/>
              </a:ext>
            </a:extLst>
          </p:cNvPr>
          <p:cNvSpPr>
            <a:spLocks noGrp="1"/>
          </p:cNvSpPr>
          <p:nvPr>
            <p:ph type="ctrTitle"/>
          </p:nvPr>
        </p:nvSpPr>
        <p:spPr>
          <a:xfrm>
            <a:off x="504825" y="1684338"/>
            <a:ext cx="17268825" cy="3211512"/>
          </a:xfrm>
        </p:spPr>
        <p:txBody>
          <a:bodyPr anchor="b">
            <a:normAutofit/>
          </a:bodyPr>
          <a:lstStyle>
            <a:lvl1pPr algn="ctr">
              <a:defRPr sz="9000" b="0" i="0">
                <a:solidFill>
                  <a:schemeClr val="bg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7073E016-72B0-1B8D-0F6A-A2F2BDA3C5F2}"/>
              </a:ext>
            </a:extLst>
          </p:cNvPr>
          <p:cNvSpPr>
            <a:spLocks noGrp="1"/>
          </p:cNvSpPr>
          <p:nvPr>
            <p:ph type="subTitle" idx="1"/>
          </p:nvPr>
        </p:nvSpPr>
        <p:spPr>
          <a:xfrm>
            <a:off x="504825" y="5617139"/>
            <a:ext cx="17268825" cy="2482850"/>
          </a:xfrm>
        </p:spPr>
        <p:txBody>
          <a:bodyPr>
            <a:normAutofit/>
          </a:bodyPr>
          <a:lstStyle>
            <a:lvl1pPr marL="0" indent="0" algn="ctr">
              <a:buNone/>
              <a:defRPr sz="3600" b="0" i="0">
                <a:solidFill>
                  <a:schemeClr val="bg1"/>
                </a:solidFill>
                <a:latin typeface="Roboto Serif 20pt Medium" pitchFamily="2" charset="77"/>
                <a:cs typeface="Roboto Serif 20pt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5" name="Frame 3" descr="preencoded.png">
            <a:extLst>
              <a:ext uri="{FF2B5EF4-FFF2-40B4-BE49-F238E27FC236}">
                <a16:creationId xmlns:a16="http://schemas.microsoft.com/office/drawing/2014/main" id="{D8F29006-BACC-31C9-2A7D-A4BD4AA2252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09600" y="9407565"/>
            <a:ext cx="17281485" cy="330119"/>
          </a:xfrm>
          <a:prstGeom prst="rect">
            <a:avLst/>
          </a:prstGeom>
        </p:spPr>
      </p:pic>
    </p:spTree>
    <p:extLst>
      <p:ext uri="{BB962C8B-B14F-4D97-AF65-F5344CB8AC3E}">
        <p14:creationId xmlns:p14="http://schemas.microsoft.com/office/powerpoint/2010/main" val="339890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8E65-469F-9734-C752-91DB549FAAE0}"/>
              </a:ext>
            </a:extLst>
          </p:cNvPr>
          <p:cNvSpPr>
            <a:spLocks noGrp="1"/>
          </p:cNvSpPr>
          <p:nvPr>
            <p:ph type="title"/>
          </p:nvPr>
        </p:nvSpPr>
        <p:spPr>
          <a:xfrm>
            <a:off x="609600" y="547689"/>
            <a:ext cx="17068800" cy="901700"/>
          </a:xfrm>
        </p:spPr>
        <p:txBody>
          <a:bodyPr/>
          <a:lstStyle>
            <a:lvl1pPr algn="ctr">
              <a:defRPr b="0" i="0">
                <a:solidFill>
                  <a:schemeClr val="bg1"/>
                </a:solidFill>
                <a:latin typeface="Roboto Serif 20pt Medium" pitchFamily="2" charset="77"/>
                <a:cs typeface="Roboto Serif 20pt Medium" pitchFamily="2" charset="77"/>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192576E-631E-C73E-D0D7-87F10769DAF8}"/>
              </a:ext>
            </a:extLst>
          </p:cNvPr>
          <p:cNvSpPr>
            <a:spLocks noGrp="1"/>
          </p:cNvSpPr>
          <p:nvPr>
            <p:ph idx="1"/>
          </p:nvPr>
        </p:nvSpPr>
        <p:spPr>
          <a:xfrm>
            <a:off x="609600" y="1930400"/>
            <a:ext cx="17068800" cy="6969760"/>
          </a:xfrm>
        </p:spPr>
        <p:txBody>
          <a:bodyPr/>
          <a:lstStyle>
            <a:lvl1pPr>
              <a:defRPr b="0" i="0">
                <a:solidFill>
                  <a:schemeClr val="bg1"/>
                </a:solidFill>
                <a:latin typeface="Roboto" panose="02000000000000000000" pitchFamily="2" charset="0"/>
                <a:ea typeface="Roboto" panose="02000000000000000000" pitchFamily="2" charset="0"/>
                <a:cs typeface="Roboto Serif 20pt Medium" pitchFamily="2" charset="77"/>
              </a:defRPr>
            </a:lvl1pPr>
            <a:lvl2pPr>
              <a:defRPr b="0" i="0">
                <a:solidFill>
                  <a:schemeClr val="bg1"/>
                </a:solidFill>
                <a:latin typeface="Roboto" panose="02000000000000000000" pitchFamily="2" charset="0"/>
                <a:ea typeface="Roboto" panose="02000000000000000000" pitchFamily="2" charset="0"/>
                <a:cs typeface="Roboto Serif 20pt Medium" pitchFamily="2" charset="77"/>
              </a:defRPr>
            </a:lvl2pPr>
            <a:lvl3pPr>
              <a:defRPr b="0" i="0">
                <a:solidFill>
                  <a:schemeClr val="bg1"/>
                </a:solidFill>
                <a:latin typeface="Roboto" panose="02000000000000000000" pitchFamily="2" charset="0"/>
                <a:ea typeface="Roboto" panose="02000000000000000000" pitchFamily="2" charset="0"/>
                <a:cs typeface="Roboto Serif 20pt Medium" pitchFamily="2" charset="77"/>
              </a:defRPr>
            </a:lvl3pPr>
            <a:lvl4pPr>
              <a:defRPr b="0" i="0">
                <a:solidFill>
                  <a:schemeClr val="bg1"/>
                </a:solidFill>
                <a:latin typeface="Roboto" panose="02000000000000000000" pitchFamily="2" charset="0"/>
                <a:ea typeface="Roboto" panose="02000000000000000000" pitchFamily="2" charset="0"/>
                <a:cs typeface="Roboto Serif 20pt Medium" pitchFamily="2" charset="77"/>
              </a:defRPr>
            </a:lvl4pPr>
            <a:lvl5pPr>
              <a:defRPr b="0" i="0">
                <a:solidFill>
                  <a:schemeClr val="bg1"/>
                </a:solidFill>
                <a:latin typeface="Roboto" panose="02000000000000000000" pitchFamily="2" charset="0"/>
                <a:ea typeface="Roboto" panose="02000000000000000000" pitchFamily="2" charset="0"/>
                <a:cs typeface="Roboto Serif 20pt Medium"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Frame 3" descr="preencoded.png">
            <a:extLst>
              <a:ext uri="{FF2B5EF4-FFF2-40B4-BE49-F238E27FC236}">
                <a16:creationId xmlns:a16="http://schemas.microsoft.com/office/drawing/2014/main" id="{5A2E6615-B705-D6E8-68B6-DCB60B0C276F}"/>
              </a:ext>
            </a:extLst>
          </p:cNvPr>
          <p:cNvPicPr>
            <a:picLocks noChangeAspect="1"/>
          </p:cNvPicPr>
          <p:nvPr userDrawn="1"/>
        </p:nvPicPr>
        <p:blipFill>
          <a:blip r:embed="rId2"/>
          <a:srcRect/>
          <a:stretch/>
        </p:blipFill>
        <p:spPr>
          <a:xfrm>
            <a:off x="588838" y="9420225"/>
            <a:ext cx="17089562" cy="409575"/>
          </a:xfrm>
          <a:prstGeom prst="rect">
            <a:avLst/>
          </a:prstGeom>
        </p:spPr>
      </p:pic>
      <p:sp>
        <p:nvSpPr>
          <p:cNvPr id="11" name="Slide Number Placeholder 5">
            <a:extLst>
              <a:ext uri="{FF2B5EF4-FFF2-40B4-BE49-F238E27FC236}">
                <a16:creationId xmlns:a16="http://schemas.microsoft.com/office/drawing/2014/main" id="{167D73B9-A944-72A4-3E38-91B8EE449890}"/>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pPr/>
              <a:t>‹#›</a:t>
            </a:fld>
            <a:endParaRPr lang="en-US" dirty="0"/>
          </a:p>
        </p:txBody>
      </p:sp>
    </p:spTree>
    <p:extLst>
      <p:ext uri="{BB962C8B-B14F-4D97-AF65-F5344CB8AC3E}">
        <p14:creationId xmlns:p14="http://schemas.microsoft.com/office/powerpoint/2010/main" val="11199757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8E65-469F-9734-C752-91DB549FAAE0}"/>
              </a:ext>
            </a:extLst>
          </p:cNvPr>
          <p:cNvSpPr>
            <a:spLocks noGrp="1"/>
          </p:cNvSpPr>
          <p:nvPr>
            <p:ph type="title"/>
          </p:nvPr>
        </p:nvSpPr>
        <p:spPr>
          <a:xfrm>
            <a:off x="609600" y="547689"/>
            <a:ext cx="17068800" cy="901700"/>
          </a:xfrm>
        </p:spPr>
        <p:txBody>
          <a:bodyPr/>
          <a:lstStyle>
            <a:lvl1pPr algn="ctr">
              <a:defRPr b="0" i="0">
                <a:solidFill>
                  <a:schemeClr val="bg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192576E-631E-C73E-D0D7-87F10769DAF8}"/>
              </a:ext>
            </a:extLst>
          </p:cNvPr>
          <p:cNvSpPr>
            <a:spLocks noGrp="1"/>
          </p:cNvSpPr>
          <p:nvPr>
            <p:ph idx="1"/>
          </p:nvPr>
        </p:nvSpPr>
        <p:spPr>
          <a:xfrm>
            <a:off x="609600" y="1930400"/>
            <a:ext cx="17068800" cy="6969760"/>
          </a:xfrm>
        </p:spPr>
        <p:txBody>
          <a:bodyPr/>
          <a:lstStyle>
            <a:lvl1pPr>
              <a:defRPr b="0" i="0">
                <a:solidFill>
                  <a:schemeClr val="bg1"/>
                </a:solidFill>
                <a:latin typeface="Roboto" panose="02000000000000000000" pitchFamily="2" charset="0"/>
                <a:ea typeface="Roboto" panose="02000000000000000000" pitchFamily="2" charset="0"/>
                <a:cs typeface="Roboto Serif 20pt Medium" pitchFamily="2" charset="77"/>
              </a:defRPr>
            </a:lvl1pPr>
            <a:lvl2pPr>
              <a:defRPr b="0" i="0">
                <a:solidFill>
                  <a:schemeClr val="bg1"/>
                </a:solidFill>
                <a:latin typeface="Roboto" panose="02000000000000000000" pitchFamily="2" charset="0"/>
                <a:ea typeface="Roboto" panose="02000000000000000000" pitchFamily="2" charset="0"/>
                <a:cs typeface="Roboto Serif 20pt Medium" pitchFamily="2" charset="77"/>
              </a:defRPr>
            </a:lvl2pPr>
            <a:lvl3pPr>
              <a:defRPr b="0" i="0">
                <a:solidFill>
                  <a:schemeClr val="bg1"/>
                </a:solidFill>
                <a:latin typeface="Roboto" panose="02000000000000000000" pitchFamily="2" charset="0"/>
                <a:ea typeface="Roboto" panose="02000000000000000000" pitchFamily="2" charset="0"/>
                <a:cs typeface="Roboto Serif 20pt Medium" pitchFamily="2" charset="77"/>
              </a:defRPr>
            </a:lvl3pPr>
            <a:lvl4pPr>
              <a:defRPr b="0" i="0">
                <a:solidFill>
                  <a:schemeClr val="bg1"/>
                </a:solidFill>
                <a:latin typeface="Roboto" panose="02000000000000000000" pitchFamily="2" charset="0"/>
                <a:ea typeface="Roboto" panose="02000000000000000000" pitchFamily="2" charset="0"/>
                <a:cs typeface="Roboto Serif 20pt Medium" pitchFamily="2" charset="77"/>
              </a:defRPr>
            </a:lvl4pPr>
            <a:lvl5pPr>
              <a:defRPr b="0" i="0">
                <a:solidFill>
                  <a:schemeClr val="bg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5" name="Frame 3" descr="preencoded.png">
            <a:extLst>
              <a:ext uri="{FF2B5EF4-FFF2-40B4-BE49-F238E27FC236}">
                <a16:creationId xmlns:a16="http://schemas.microsoft.com/office/drawing/2014/main" id="{E3BB4C81-3056-077C-FBFE-2CFDF8E983F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09600" y="9407565"/>
            <a:ext cx="17281485" cy="330119"/>
          </a:xfrm>
          <a:prstGeom prst="rect">
            <a:avLst/>
          </a:prstGeom>
        </p:spPr>
      </p:pic>
      <p:sp>
        <p:nvSpPr>
          <p:cNvPr id="10" name="Slide Number Placeholder 5">
            <a:extLst>
              <a:ext uri="{FF2B5EF4-FFF2-40B4-BE49-F238E27FC236}">
                <a16:creationId xmlns:a16="http://schemas.microsoft.com/office/drawing/2014/main" id="{362C9AF7-3157-4301-DE5E-737D24806F0C}"/>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pPr/>
              <a:t>‹#›</a:t>
            </a:fld>
            <a:endParaRPr lang="en-US" dirty="0"/>
          </a:p>
        </p:txBody>
      </p:sp>
    </p:spTree>
    <p:extLst>
      <p:ext uri="{BB962C8B-B14F-4D97-AF65-F5344CB8AC3E}">
        <p14:creationId xmlns:p14="http://schemas.microsoft.com/office/powerpoint/2010/main" val="30297551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EA83-524E-E93E-DC0B-F2033035AA6D}"/>
              </a:ext>
            </a:extLst>
          </p:cNvPr>
          <p:cNvSpPr>
            <a:spLocks noGrp="1"/>
          </p:cNvSpPr>
          <p:nvPr>
            <p:ph type="title"/>
          </p:nvPr>
        </p:nvSpPr>
        <p:spPr>
          <a:xfrm>
            <a:off x="588838" y="547689"/>
            <a:ext cx="17089562" cy="853094"/>
          </a:xfrm>
        </p:spPr>
        <p:txBody>
          <a:bodyPr/>
          <a:lstStyle>
            <a:lvl1pPr algn="ctr">
              <a:defRPr b="0" i="0">
                <a:solidFill>
                  <a:schemeClr val="bg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BC466E9-3704-84DE-1817-1D6B3F9983C8}"/>
              </a:ext>
            </a:extLst>
          </p:cNvPr>
          <p:cNvSpPr>
            <a:spLocks noGrp="1"/>
          </p:cNvSpPr>
          <p:nvPr>
            <p:ph sz="half" idx="1"/>
          </p:nvPr>
        </p:nvSpPr>
        <p:spPr>
          <a:xfrm>
            <a:off x="588838" y="1926077"/>
            <a:ext cx="8478962" cy="7096637"/>
          </a:xfrm>
        </p:spPr>
        <p:txBody>
          <a:bodyPr/>
          <a:lstStyle>
            <a:lvl1pPr>
              <a:defRPr b="0" i="0">
                <a:solidFill>
                  <a:schemeClr val="bg1"/>
                </a:solidFill>
                <a:latin typeface="Roboto" panose="02000000000000000000" pitchFamily="2" charset="0"/>
                <a:ea typeface="Roboto" panose="02000000000000000000" pitchFamily="2" charset="0"/>
                <a:cs typeface="Roboto Serif 20pt Medium" pitchFamily="2" charset="77"/>
              </a:defRPr>
            </a:lvl1pPr>
            <a:lvl2pPr>
              <a:defRPr b="0" i="0">
                <a:solidFill>
                  <a:schemeClr val="bg1"/>
                </a:solidFill>
                <a:latin typeface="Roboto" panose="02000000000000000000" pitchFamily="2" charset="0"/>
                <a:ea typeface="Roboto" panose="02000000000000000000" pitchFamily="2" charset="0"/>
                <a:cs typeface="Roboto Serif 20pt Medium" pitchFamily="2" charset="77"/>
              </a:defRPr>
            </a:lvl2pPr>
            <a:lvl3pPr>
              <a:defRPr b="0" i="0">
                <a:solidFill>
                  <a:schemeClr val="bg1"/>
                </a:solidFill>
                <a:latin typeface="Roboto" panose="02000000000000000000" pitchFamily="2" charset="0"/>
                <a:ea typeface="Roboto" panose="02000000000000000000" pitchFamily="2" charset="0"/>
                <a:cs typeface="Roboto Serif 20pt Medium" pitchFamily="2" charset="77"/>
              </a:defRPr>
            </a:lvl3pPr>
            <a:lvl4pPr>
              <a:defRPr b="0" i="0">
                <a:solidFill>
                  <a:schemeClr val="bg1"/>
                </a:solidFill>
                <a:latin typeface="Roboto" panose="02000000000000000000" pitchFamily="2" charset="0"/>
                <a:ea typeface="Roboto" panose="02000000000000000000" pitchFamily="2" charset="0"/>
                <a:cs typeface="Roboto Serif 20pt Medium" pitchFamily="2" charset="77"/>
              </a:defRPr>
            </a:lvl4pPr>
            <a:lvl5pPr>
              <a:defRPr b="0" i="0">
                <a:solidFill>
                  <a:schemeClr val="bg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51AAB17-3F10-8158-A83B-251BAC5273E0}"/>
              </a:ext>
            </a:extLst>
          </p:cNvPr>
          <p:cNvSpPr>
            <a:spLocks noGrp="1"/>
          </p:cNvSpPr>
          <p:nvPr>
            <p:ph sz="half" idx="2"/>
          </p:nvPr>
        </p:nvSpPr>
        <p:spPr>
          <a:xfrm>
            <a:off x="9867900" y="1945763"/>
            <a:ext cx="7810500" cy="7096637"/>
          </a:xfrm>
        </p:spPr>
        <p:txBody>
          <a:bodyPr/>
          <a:lstStyle>
            <a:lvl1pPr>
              <a:defRPr b="0" i="0">
                <a:solidFill>
                  <a:schemeClr val="bg1"/>
                </a:solidFill>
                <a:latin typeface="Roboto" panose="02000000000000000000" pitchFamily="2" charset="0"/>
                <a:ea typeface="Roboto" panose="02000000000000000000" pitchFamily="2" charset="0"/>
              </a:defRPr>
            </a:lvl1pPr>
            <a:lvl2pPr>
              <a:defRPr b="0" i="0">
                <a:solidFill>
                  <a:schemeClr val="bg1"/>
                </a:solidFill>
                <a:latin typeface="Roboto" panose="02000000000000000000" pitchFamily="2" charset="0"/>
                <a:ea typeface="Roboto" panose="02000000000000000000" pitchFamily="2" charset="0"/>
              </a:defRPr>
            </a:lvl2pPr>
            <a:lvl3pPr>
              <a:defRPr b="0" i="0">
                <a:solidFill>
                  <a:schemeClr val="bg1"/>
                </a:solidFill>
                <a:latin typeface="Roboto" panose="02000000000000000000" pitchFamily="2" charset="0"/>
                <a:ea typeface="Roboto" panose="02000000000000000000" pitchFamily="2" charset="0"/>
              </a:defRPr>
            </a:lvl3pPr>
            <a:lvl4pPr>
              <a:defRPr b="0" i="0">
                <a:solidFill>
                  <a:schemeClr val="bg1"/>
                </a:solidFill>
                <a:latin typeface="Roboto" panose="02000000000000000000" pitchFamily="2" charset="0"/>
                <a:ea typeface="Roboto" panose="02000000000000000000" pitchFamily="2" charset="0"/>
              </a:defRPr>
            </a:lvl4pPr>
            <a:lvl5pPr>
              <a:defRPr b="0" i="0">
                <a:solidFill>
                  <a:schemeClr val="bg1"/>
                </a:solidFill>
                <a:latin typeface="Roboto" panose="02000000000000000000" pitchFamily="2" charset="0"/>
                <a:ea typeface="Roboto" panose="02000000000000000000"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6A8EE44A-CE31-18E6-DAD8-3C6DA2FB33B5}"/>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pPr/>
              <a:t>‹#›</a:t>
            </a:fld>
            <a:endParaRPr lang="en-US" dirty="0"/>
          </a:p>
        </p:txBody>
      </p:sp>
      <p:pic>
        <p:nvPicPr>
          <p:cNvPr id="6" name="Frame 3" descr="preencoded.png">
            <a:extLst>
              <a:ext uri="{FF2B5EF4-FFF2-40B4-BE49-F238E27FC236}">
                <a16:creationId xmlns:a16="http://schemas.microsoft.com/office/drawing/2014/main" id="{EFE5D378-A9D5-4FC8-519E-2E832F81B0E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09600" y="9407565"/>
            <a:ext cx="17281485" cy="330119"/>
          </a:xfrm>
          <a:prstGeom prst="rect">
            <a:avLst/>
          </a:prstGeom>
        </p:spPr>
      </p:pic>
    </p:spTree>
    <p:extLst>
      <p:ext uri="{BB962C8B-B14F-4D97-AF65-F5344CB8AC3E}">
        <p14:creationId xmlns:p14="http://schemas.microsoft.com/office/powerpoint/2010/main" val="25156421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96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EA83-524E-E93E-DC0B-F2033035AA6D}"/>
              </a:ext>
            </a:extLst>
          </p:cNvPr>
          <p:cNvSpPr>
            <a:spLocks noGrp="1"/>
          </p:cNvSpPr>
          <p:nvPr>
            <p:ph type="title"/>
          </p:nvPr>
        </p:nvSpPr>
        <p:spPr>
          <a:xfrm>
            <a:off x="588838" y="547689"/>
            <a:ext cx="17089562" cy="872550"/>
          </a:xfrm>
        </p:spPr>
        <p:txBody>
          <a:bodyPr/>
          <a:lstStyle>
            <a:lvl1pPr algn="ctr">
              <a:defRPr b="0" i="0">
                <a:solidFill>
                  <a:schemeClr val="bg1"/>
                </a:solidFill>
                <a:latin typeface="Roboto Serif 20pt Medium" pitchFamily="2" charset="77"/>
                <a:cs typeface="Roboto Serif 20pt Medium" pitchFamily="2" charset="77"/>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C466E9-3704-84DE-1817-1D6B3F9983C8}"/>
              </a:ext>
            </a:extLst>
          </p:cNvPr>
          <p:cNvSpPr>
            <a:spLocks noGrp="1"/>
          </p:cNvSpPr>
          <p:nvPr>
            <p:ph sz="half" idx="1"/>
          </p:nvPr>
        </p:nvSpPr>
        <p:spPr>
          <a:xfrm>
            <a:off x="588838" y="2023125"/>
            <a:ext cx="8478962" cy="6999590"/>
          </a:xfrm>
        </p:spPr>
        <p:txBody>
          <a:bodyPr/>
          <a:lstStyle>
            <a:lvl1pPr>
              <a:defRPr b="0" i="0">
                <a:solidFill>
                  <a:schemeClr val="bg1"/>
                </a:solidFill>
                <a:latin typeface="Roboto" panose="02000000000000000000" pitchFamily="2" charset="0"/>
                <a:ea typeface="Roboto" panose="02000000000000000000" pitchFamily="2" charset="0"/>
                <a:cs typeface="Roboto Serif 20pt Medium" pitchFamily="2" charset="77"/>
              </a:defRPr>
            </a:lvl1pPr>
            <a:lvl2pPr>
              <a:defRPr b="0" i="0">
                <a:solidFill>
                  <a:schemeClr val="bg1"/>
                </a:solidFill>
                <a:latin typeface="Roboto" panose="02000000000000000000" pitchFamily="2" charset="0"/>
                <a:ea typeface="Roboto" panose="02000000000000000000" pitchFamily="2" charset="0"/>
                <a:cs typeface="Roboto Serif 20pt Medium" pitchFamily="2" charset="77"/>
              </a:defRPr>
            </a:lvl2pPr>
            <a:lvl3pPr>
              <a:defRPr b="0" i="0">
                <a:solidFill>
                  <a:schemeClr val="bg1"/>
                </a:solidFill>
                <a:latin typeface="Roboto" panose="02000000000000000000" pitchFamily="2" charset="0"/>
                <a:ea typeface="Roboto" panose="02000000000000000000" pitchFamily="2" charset="0"/>
                <a:cs typeface="Roboto Serif 20pt Medium" pitchFamily="2" charset="77"/>
              </a:defRPr>
            </a:lvl3pPr>
            <a:lvl4pPr>
              <a:defRPr b="0" i="0">
                <a:solidFill>
                  <a:schemeClr val="bg1"/>
                </a:solidFill>
                <a:latin typeface="Roboto" panose="02000000000000000000" pitchFamily="2" charset="0"/>
                <a:ea typeface="Roboto" panose="02000000000000000000" pitchFamily="2" charset="0"/>
                <a:cs typeface="Roboto Serif 20pt Medium" pitchFamily="2" charset="77"/>
              </a:defRPr>
            </a:lvl4pPr>
            <a:lvl5pPr>
              <a:defRPr b="0" i="0">
                <a:solidFill>
                  <a:schemeClr val="bg1"/>
                </a:solidFill>
                <a:latin typeface="Roboto" panose="02000000000000000000" pitchFamily="2" charset="0"/>
                <a:ea typeface="Roboto" panose="02000000000000000000" pitchFamily="2" charset="0"/>
                <a:cs typeface="Roboto Serif 20pt Medium"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51AAB17-3F10-8158-A83B-251BAC5273E0}"/>
              </a:ext>
            </a:extLst>
          </p:cNvPr>
          <p:cNvSpPr>
            <a:spLocks noGrp="1"/>
          </p:cNvSpPr>
          <p:nvPr>
            <p:ph sz="half" idx="2"/>
          </p:nvPr>
        </p:nvSpPr>
        <p:spPr>
          <a:xfrm>
            <a:off x="9867900" y="2042809"/>
            <a:ext cx="7810500" cy="6999591"/>
          </a:xfrm>
        </p:spPr>
        <p:txBody>
          <a:bodyPr/>
          <a:lstStyle>
            <a:lvl1pPr>
              <a:defRPr b="0" i="0">
                <a:solidFill>
                  <a:schemeClr val="bg1"/>
                </a:solidFill>
                <a:latin typeface="Roboto" panose="02000000000000000000" pitchFamily="2" charset="0"/>
                <a:ea typeface="Roboto" panose="02000000000000000000" pitchFamily="2" charset="0"/>
              </a:defRPr>
            </a:lvl1pPr>
            <a:lvl2pPr>
              <a:defRPr b="0" i="0">
                <a:solidFill>
                  <a:schemeClr val="bg1"/>
                </a:solidFill>
                <a:latin typeface="Roboto" panose="02000000000000000000" pitchFamily="2" charset="0"/>
                <a:ea typeface="Roboto" panose="02000000000000000000" pitchFamily="2" charset="0"/>
              </a:defRPr>
            </a:lvl2pPr>
            <a:lvl3pPr>
              <a:defRPr b="0" i="0">
                <a:solidFill>
                  <a:schemeClr val="bg1"/>
                </a:solidFill>
                <a:latin typeface="Roboto" panose="02000000000000000000" pitchFamily="2" charset="0"/>
                <a:ea typeface="Roboto" panose="02000000000000000000" pitchFamily="2" charset="0"/>
              </a:defRPr>
            </a:lvl3pPr>
            <a:lvl4pPr>
              <a:defRPr b="0" i="0">
                <a:solidFill>
                  <a:schemeClr val="bg1"/>
                </a:solidFill>
                <a:latin typeface="Roboto" panose="02000000000000000000" pitchFamily="2" charset="0"/>
                <a:ea typeface="Roboto" panose="02000000000000000000" pitchFamily="2" charset="0"/>
              </a:defRPr>
            </a:lvl4pPr>
            <a:lvl5pPr>
              <a:defRPr b="0" i="0">
                <a:solidFill>
                  <a:schemeClr val="bg1"/>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6A8EE44A-CE31-18E6-DAD8-3C6DA2FB33B5}"/>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pPr/>
              <a:t>‹#›</a:t>
            </a:fld>
            <a:endParaRPr lang="en-US" dirty="0"/>
          </a:p>
        </p:txBody>
      </p:sp>
      <p:pic>
        <p:nvPicPr>
          <p:cNvPr id="10" name="Frame 3" descr="preencoded.png">
            <a:extLst>
              <a:ext uri="{FF2B5EF4-FFF2-40B4-BE49-F238E27FC236}">
                <a16:creationId xmlns:a16="http://schemas.microsoft.com/office/drawing/2014/main" id="{C3DA9098-29C3-589C-0833-D30BC1BAE64C}"/>
              </a:ext>
            </a:extLst>
          </p:cNvPr>
          <p:cNvPicPr>
            <a:picLocks noChangeAspect="1"/>
          </p:cNvPicPr>
          <p:nvPr userDrawn="1"/>
        </p:nvPicPr>
        <p:blipFill>
          <a:blip r:embed="rId2"/>
          <a:srcRect/>
          <a:stretch/>
        </p:blipFill>
        <p:spPr>
          <a:xfrm>
            <a:off x="588838" y="9420225"/>
            <a:ext cx="17089562" cy="409575"/>
          </a:xfrm>
          <a:prstGeom prst="rect">
            <a:avLst/>
          </a:prstGeom>
        </p:spPr>
      </p:pic>
    </p:spTree>
    <p:extLst>
      <p:ext uri="{BB962C8B-B14F-4D97-AF65-F5344CB8AC3E}">
        <p14:creationId xmlns:p14="http://schemas.microsoft.com/office/powerpoint/2010/main" val="1469594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94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pic>
        <p:nvPicPr>
          <p:cNvPr id="2" name="Logo" descr="preencoded.png">
            <a:extLst>
              <a:ext uri="{FF2B5EF4-FFF2-40B4-BE49-F238E27FC236}">
                <a16:creationId xmlns:a16="http://schemas.microsoft.com/office/drawing/2014/main" id="{AED27A72-17EE-BE3F-9CC4-52C429C882A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817249" y="4695825"/>
            <a:ext cx="4657479" cy="893443"/>
          </a:xfrm>
          <a:prstGeom prst="rect">
            <a:avLst/>
          </a:prstGeom>
        </p:spPr>
      </p:pic>
    </p:spTree>
    <p:extLst>
      <p:ext uri="{BB962C8B-B14F-4D97-AF65-F5344CB8AC3E}">
        <p14:creationId xmlns:p14="http://schemas.microsoft.com/office/powerpoint/2010/main" val="55570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EC5C-06F4-359C-0E02-4E4A11B00A7F}"/>
              </a:ext>
            </a:extLst>
          </p:cNvPr>
          <p:cNvSpPr>
            <a:spLocks noGrp="1"/>
          </p:cNvSpPr>
          <p:nvPr>
            <p:ph type="ctrTitle"/>
          </p:nvPr>
        </p:nvSpPr>
        <p:spPr>
          <a:xfrm>
            <a:off x="504825" y="1684338"/>
            <a:ext cx="17268825" cy="3211512"/>
          </a:xfrm>
        </p:spPr>
        <p:txBody>
          <a:bodyPr anchor="b">
            <a:normAutofit/>
          </a:bodyPr>
          <a:lstStyle>
            <a:lvl1pPr algn="ctr">
              <a:defRPr sz="9000" b="0" i="0">
                <a:solidFill>
                  <a:schemeClr val="tx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7073E016-72B0-1B8D-0F6A-A2F2BDA3C5F2}"/>
              </a:ext>
            </a:extLst>
          </p:cNvPr>
          <p:cNvSpPr>
            <a:spLocks noGrp="1"/>
          </p:cNvSpPr>
          <p:nvPr>
            <p:ph type="subTitle" idx="1"/>
          </p:nvPr>
        </p:nvSpPr>
        <p:spPr>
          <a:xfrm>
            <a:off x="504825" y="5617139"/>
            <a:ext cx="17268825" cy="2482850"/>
          </a:xfrm>
        </p:spPr>
        <p:txBody>
          <a:bodyPr>
            <a:normAutofit/>
          </a:bodyPr>
          <a:lstStyle>
            <a:lvl1pPr marL="0" indent="0" algn="ctr">
              <a:buNone/>
              <a:defRPr sz="3600" b="0" i="0">
                <a:solidFill>
                  <a:schemeClr val="tx1"/>
                </a:solidFill>
                <a:latin typeface="Roboto Serif 20pt Medium" pitchFamily="2" charset="77"/>
                <a:cs typeface="Roboto Serif 20pt Medium"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6" name="Frame 3" descr="preencoded.png">
            <a:extLst>
              <a:ext uri="{FF2B5EF4-FFF2-40B4-BE49-F238E27FC236}">
                <a16:creationId xmlns:a16="http://schemas.microsoft.com/office/drawing/2014/main" id="{D49C05C2-0C6F-2FBD-8E50-83CB9B250D9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09600" y="9405277"/>
            <a:ext cx="17280066" cy="310223"/>
          </a:xfrm>
          <a:prstGeom prst="rect">
            <a:avLst/>
          </a:prstGeom>
        </p:spPr>
      </p:pic>
    </p:spTree>
    <p:extLst>
      <p:ext uri="{BB962C8B-B14F-4D97-AF65-F5344CB8AC3E}">
        <p14:creationId xmlns:p14="http://schemas.microsoft.com/office/powerpoint/2010/main" val="1043688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8E65-469F-9734-C752-91DB549FAAE0}"/>
              </a:ext>
            </a:extLst>
          </p:cNvPr>
          <p:cNvSpPr>
            <a:spLocks noGrp="1"/>
          </p:cNvSpPr>
          <p:nvPr>
            <p:ph type="title"/>
          </p:nvPr>
        </p:nvSpPr>
        <p:spPr>
          <a:xfrm>
            <a:off x="609600" y="547689"/>
            <a:ext cx="17068800" cy="901700"/>
          </a:xfrm>
        </p:spPr>
        <p:txBody>
          <a:bodyPr/>
          <a:lstStyle>
            <a:lvl1pPr algn="ctr">
              <a:defRPr b="0" i="0">
                <a:solidFill>
                  <a:schemeClr val="tx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192576E-631E-C73E-D0D7-87F10769DAF8}"/>
              </a:ext>
            </a:extLst>
          </p:cNvPr>
          <p:cNvSpPr>
            <a:spLocks noGrp="1"/>
          </p:cNvSpPr>
          <p:nvPr>
            <p:ph idx="1"/>
          </p:nvPr>
        </p:nvSpPr>
        <p:spPr>
          <a:xfrm>
            <a:off x="609600" y="1930400"/>
            <a:ext cx="17068800" cy="6969760"/>
          </a:xfrm>
        </p:spPr>
        <p:txBody>
          <a:bodyPr/>
          <a:lstStyle>
            <a:lvl1pPr>
              <a:defRPr b="0" i="0">
                <a:solidFill>
                  <a:schemeClr val="tx1"/>
                </a:solidFill>
                <a:latin typeface="Roboto" panose="02000000000000000000" pitchFamily="2" charset="0"/>
                <a:ea typeface="Roboto" panose="02000000000000000000" pitchFamily="2" charset="0"/>
                <a:cs typeface="Roboto Serif 20pt Medium" pitchFamily="2" charset="77"/>
              </a:defRPr>
            </a:lvl1pPr>
            <a:lvl2pPr>
              <a:defRPr b="0" i="0">
                <a:solidFill>
                  <a:schemeClr val="tx1"/>
                </a:solidFill>
                <a:latin typeface="Roboto" panose="02000000000000000000" pitchFamily="2" charset="0"/>
                <a:ea typeface="Roboto" panose="02000000000000000000" pitchFamily="2" charset="0"/>
                <a:cs typeface="Roboto Serif 20pt Medium" pitchFamily="2" charset="77"/>
              </a:defRPr>
            </a:lvl2pPr>
            <a:lvl3pPr>
              <a:defRPr b="0" i="0">
                <a:solidFill>
                  <a:schemeClr val="tx1"/>
                </a:solidFill>
                <a:latin typeface="Roboto" panose="02000000000000000000" pitchFamily="2" charset="0"/>
                <a:ea typeface="Roboto" panose="02000000000000000000" pitchFamily="2" charset="0"/>
                <a:cs typeface="Roboto Serif 20pt Medium" pitchFamily="2" charset="77"/>
              </a:defRPr>
            </a:lvl3pPr>
            <a:lvl4pPr>
              <a:defRPr b="0" i="0">
                <a:solidFill>
                  <a:schemeClr val="tx1"/>
                </a:solidFill>
                <a:latin typeface="Roboto" panose="02000000000000000000" pitchFamily="2" charset="0"/>
                <a:ea typeface="Roboto" panose="02000000000000000000" pitchFamily="2" charset="0"/>
                <a:cs typeface="Roboto Serif 20pt Medium" pitchFamily="2" charset="77"/>
              </a:defRPr>
            </a:lvl4pPr>
            <a:lvl5pPr>
              <a:defRPr b="0" i="0">
                <a:solidFill>
                  <a:schemeClr val="tx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4" name="Frame 3" descr="preencoded.png">
            <a:extLst>
              <a:ext uri="{FF2B5EF4-FFF2-40B4-BE49-F238E27FC236}">
                <a16:creationId xmlns:a16="http://schemas.microsoft.com/office/drawing/2014/main" id="{F00BBD48-5C2F-2EFD-F467-8A3D5E2667B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09600" y="9405277"/>
            <a:ext cx="17280066" cy="310223"/>
          </a:xfrm>
          <a:prstGeom prst="rect">
            <a:avLst/>
          </a:prstGeom>
        </p:spPr>
      </p:pic>
      <p:sp>
        <p:nvSpPr>
          <p:cNvPr id="5" name="Slide Number Placeholder 5">
            <a:extLst>
              <a:ext uri="{FF2B5EF4-FFF2-40B4-BE49-F238E27FC236}">
                <a16:creationId xmlns:a16="http://schemas.microsoft.com/office/drawing/2014/main" id="{12D18009-4FDE-E95C-06E7-11E0CE0600BE}"/>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solidFill>
                  <a:schemeClr val="tx1"/>
                </a:solidFill>
              </a:rPr>
              <a:pPr/>
              <a:t>‹#›</a:t>
            </a:fld>
            <a:endParaRPr lang="en-US" dirty="0">
              <a:solidFill>
                <a:schemeClr val="tx1"/>
              </a:solidFill>
            </a:endParaRPr>
          </a:p>
        </p:txBody>
      </p:sp>
    </p:spTree>
    <p:extLst>
      <p:ext uri="{BB962C8B-B14F-4D97-AF65-F5344CB8AC3E}">
        <p14:creationId xmlns:p14="http://schemas.microsoft.com/office/powerpoint/2010/main" val="154396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EA83-524E-E93E-DC0B-F2033035AA6D}"/>
              </a:ext>
            </a:extLst>
          </p:cNvPr>
          <p:cNvSpPr>
            <a:spLocks noGrp="1"/>
          </p:cNvSpPr>
          <p:nvPr>
            <p:ph type="title"/>
          </p:nvPr>
        </p:nvSpPr>
        <p:spPr>
          <a:xfrm>
            <a:off x="588838" y="547689"/>
            <a:ext cx="17089562" cy="872550"/>
          </a:xfrm>
        </p:spPr>
        <p:txBody>
          <a:bodyPr/>
          <a:lstStyle>
            <a:lvl1pPr algn="ctr">
              <a:defRPr b="0" i="0">
                <a:solidFill>
                  <a:schemeClr val="tx1"/>
                </a:solidFill>
                <a:latin typeface="Roboto Serif 20pt Medium" pitchFamily="2" charset="77"/>
                <a:cs typeface="Roboto Serif 20pt Medium" pitchFamily="2" charset="77"/>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8BC466E9-3704-84DE-1817-1D6B3F9983C8}"/>
              </a:ext>
            </a:extLst>
          </p:cNvPr>
          <p:cNvSpPr>
            <a:spLocks noGrp="1"/>
          </p:cNvSpPr>
          <p:nvPr>
            <p:ph sz="half" idx="1"/>
          </p:nvPr>
        </p:nvSpPr>
        <p:spPr>
          <a:xfrm>
            <a:off x="588838" y="1945532"/>
            <a:ext cx="8478962" cy="7077182"/>
          </a:xfrm>
        </p:spPr>
        <p:txBody>
          <a:bodyPr/>
          <a:lstStyle>
            <a:lvl1pPr>
              <a:defRPr b="0" i="0">
                <a:solidFill>
                  <a:schemeClr val="tx1"/>
                </a:solidFill>
                <a:latin typeface="Roboto" panose="02000000000000000000" pitchFamily="2" charset="0"/>
                <a:ea typeface="Roboto" panose="02000000000000000000" pitchFamily="2" charset="0"/>
                <a:cs typeface="Roboto Serif 20pt Medium" pitchFamily="2" charset="77"/>
              </a:defRPr>
            </a:lvl1pPr>
            <a:lvl2pPr>
              <a:defRPr b="0" i="0">
                <a:solidFill>
                  <a:schemeClr val="tx1"/>
                </a:solidFill>
                <a:latin typeface="Roboto" panose="02000000000000000000" pitchFamily="2" charset="0"/>
                <a:ea typeface="Roboto" panose="02000000000000000000" pitchFamily="2" charset="0"/>
                <a:cs typeface="Roboto Serif 20pt Medium" pitchFamily="2" charset="77"/>
              </a:defRPr>
            </a:lvl2pPr>
            <a:lvl3pPr>
              <a:defRPr b="0" i="0">
                <a:solidFill>
                  <a:schemeClr val="tx1"/>
                </a:solidFill>
                <a:latin typeface="Roboto" panose="02000000000000000000" pitchFamily="2" charset="0"/>
                <a:ea typeface="Roboto" panose="02000000000000000000" pitchFamily="2" charset="0"/>
                <a:cs typeface="Roboto Serif 20pt Medium" pitchFamily="2" charset="77"/>
              </a:defRPr>
            </a:lvl3pPr>
            <a:lvl4pPr>
              <a:defRPr b="0" i="0">
                <a:solidFill>
                  <a:schemeClr val="tx1"/>
                </a:solidFill>
                <a:latin typeface="Roboto" panose="02000000000000000000" pitchFamily="2" charset="0"/>
                <a:ea typeface="Roboto" panose="02000000000000000000" pitchFamily="2" charset="0"/>
                <a:cs typeface="Roboto Serif 20pt Medium" pitchFamily="2" charset="77"/>
              </a:defRPr>
            </a:lvl4pPr>
            <a:lvl5pPr>
              <a:defRPr b="0" i="0">
                <a:solidFill>
                  <a:schemeClr val="tx1"/>
                </a:solidFill>
                <a:latin typeface="Roboto" panose="02000000000000000000" pitchFamily="2" charset="0"/>
                <a:ea typeface="Roboto" panose="02000000000000000000" pitchFamily="2" charset="0"/>
                <a:cs typeface="Roboto Serif 20pt Medium" pitchFamily="2"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51AAB17-3F10-8158-A83B-251BAC5273E0}"/>
              </a:ext>
            </a:extLst>
          </p:cNvPr>
          <p:cNvSpPr>
            <a:spLocks noGrp="1"/>
          </p:cNvSpPr>
          <p:nvPr>
            <p:ph sz="half" idx="2"/>
          </p:nvPr>
        </p:nvSpPr>
        <p:spPr>
          <a:xfrm>
            <a:off x="9867900" y="1965218"/>
            <a:ext cx="7810500" cy="7077182"/>
          </a:xfrm>
        </p:spPr>
        <p:txBody>
          <a:bodyPr/>
          <a:lstStyle>
            <a:lvl1pPr>
              <a:defRPr b="0" i="0">
                <a:solidFill>
                  <a:schemeClr val="tx1"/>
                </a:solidFill>
                <a:latin typeface="Roboto" panose="02000000000000000000" pitchFamily="2" charset="0"/>
                <a:ea typeface="Roboto" panose="02000000000000000000" pitchFamily="2" charset="0"/>
              </a:defRPr>
            </a:lvl1pPr>
            <a:lvl2pPr>
              <a:defRPr b="0" i="0">
                <a:solidFill>
                  <a:schemeClr val="tx1"/>
                </a:solidFill>
                <a:latin typeface="Roboto" panose="02000000000000000000" pitchFamily="2" charset="0"/>
                <a:ea typeface="Roboto" panose="02000000000000000000" pitchFamily="2" charset="0"/>
              </a:defRPr>
            </a:lvl2pPr>
            <a:lvl3pPr>
              <a:defRPr b="0" i="0">
                <a:solidFill>
                  <a:schemeClr val="tx1"/>
                </a:solidFill>
                <a:latin typeface="Roboto" panose="02000000000000000000" pitchFamily="2" charset="0"/>
                <a:ea typeface="Roboto" panose="02000000000000000000" pitchFamily="2" charset="0"/>
              </a:defRPr>
            </a:lvl3pPr>
            <a:lvl4pPr>
              <a:defRPr b="0" i="0">
                <a:solidFill>
                  <a:schemeClr val="tx1"/>
                </a:solidFill>
                <a:latin typeface="Roboto" panose="02000000000000000000" pitchFamily="2" charset="0"/>
                <a:ea typeface="Roboto" panose="02000000000000000000" pitchFamily="2" charset="0"/>
              </a:defRPr>
            </a:lvl4pPr>
            <a:lvl5pPr>
              <a:defRPr b="0" i="0">
                <a:solidFill>
                  <a:schemeClr val="tx1"/>
                </a:solidFill>
                <a:latin typeface="Roboto" panose="02000000000000000000" pitchFamily="2" charset="0"/>
                <a:ea typeface="Roboto" panose="02000000000000000000"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6A8EE44A-CE31-18E6-DAD8-3C6DA2FB33B5}"/>
              </a:ext>
            </a:extLst>
          </p:cNvPr>
          <p:cNvSpPr txBox="1">
            <a:spLocks/>
          </p:cNvSpPr>
          <p:nvPr userDrawn="1"/>
        </p:nvSpPr>
        <p:spPr>
          <a:xfrm>
            <a:off x="13563600" y="9330691"/>
            <a:ext cx="4114800" cy="547688"/>
          </a:xfrm>
          <a:prstGeom prst="rect">
            <a:avLst/>
          </a:prstGeom>
        </p:spPr>
        <p:txBody>
          <a:bodyPr vert="horz" lIns="91440" tIns="45720" rIns="91440" bIns="45720" rtlCol="0" anchor="ctr"/>
          <a:lstStyle>
            <a:lvl1pPr marL="0" algn="r" defTabSz="914400" rtl="0" eaLnBrk="1" latinLnBrk="0" hangingPunct="1">
              <a:defRPr sz="2000" b="0" i="0" kern="1200">
                <a:solidFill>
                  <a:schemeClr val="bg1"/>
                </a:solidFill>
                <a:latin typeface="Roboto" panose="02000000000000000000" pitchFamily="2" charset="0"/>
                <a:ea typeface="Roboto"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8CE6EF-6F84-9B43-8D8C-36689436D022}" type="slidenum">
              <a:rPr lang="en-US" smtClean="0">
                <a:solidFill>
                  <a:schemeClr val="tx1"/>
                </a:solidFill>
              </a:rPr>
              <a:pPr/>
              <a:t>‹#›</a:t>
            </a:fld>
            <a:endParaRPr lang="en-US" dirty="0">
              <a:solidFill>
                <a:schemeClr val="tx1"/>
              </a:solidFill>
            </a:endParaRPr>
          </a:p>
        </p:txBody>
      </p:sp>
      <p:pic>
        <p:nvPicPr>
          <p:cNvPr id="6" name="Frame 3" descr="preencoded.png">
            <a:extLst>
              <a:ext uri="{FF2B5EF4-FFF2-40B4-BE49-F238E27FC236}">
                <a16:creationId xmlns:a16="http://schemas.microsoft.com/office/drawing/2014/main" id="{17D7CCD0-8369-F342-A6CA-E10BB2913AB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09600" y="9405277"/>
            <a:ext cx="17280066" cy="310223"/>
          </a:xfrm>
          <a:prstGeom prst="rect">
            <a:avLst/>
          </a:prstGeom>
        </p:spPr>
      </p:pic>
    </p:spTree>
    <p:extLst>
      <p:ext uri="{BB962C8B-B14F-4D97-AF65-F5344CB8AC3E}">
        <p14:creationId xmlns:p14="http://schemas.microsoft.com/office/powerpoint/2010/main" val="39266200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5.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6.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0E38E-B44D-D4A6-4F73-64D90EBAA79A}"/>
              </a:ext>
            </a:extLst>
          </p:cNvPr>
          <p:cNvSpPr>
            <a:spLocks noGrp="1"/>
          </p:cNvSpPr>
          <p:nvPr>
            <p:ph type="title"/>
          </p:nvPr>
        </p:nvSpPr>
        <p:spPr>
          <a:xfrm>
            <a:off x="1257300" y="547688"/>
            <a:ext cx="15773400" cy="198913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E0D1AF-4EFB-236C-AF76-28EC2418E7DD}"/>
              </a:ext>
            </a:extLst>
          </p:cNvPr>
          <p:cNvSpPr>
            <a:spLocks noGrp="1"/>
          </p:cNvSpPr>
          <p:nvPr>
            <p:ph type="body" idx="1"/>
          </p:nvPr>
        </p:nvSpPr>
        <p:spPr>
          <a:xfrm>
            <a:off x="1257300" y="2738438"/>
            <a:ext cx="15773400" cy="6527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DC3F7-6167-E203-6C3D-C92EFEB6FBF0}"/>
              </a:ext>
            </a:extLst>
          </p:cNvPr>
          <p:cNvSpPr>
            <a:spLocks noGrp="1"/>
          </p:cNvSpPr>
          <p:nvPr>
            <p:ph type="dt" sz="half" idx="2"/>
          </p:nvPr>
        </p:nvSpPr>
        <p:spPr>
          <a:xfrm>
            <a:off x="1257300" y="9534525"/>
            <a:ext cx="4114800" cy="547688"/>
          </a:xfrm>
          <a:prstGeom prst="rect">
            <a:avLst/>
          </a:prstGeom>
        </p:spPr>
        <p:txBody>
          <a:bodyPr vert="horz" lIns="91440" tIns="45720" rIns="91440" bIns="45720" rtlCol="0" anchor="ctr"/>
          <a:lstStyle>
            <a:lvl1pPr algn="l">
              <a:defRPr sz="1200">
                <a:solidFill>
                  <a:schemeClr val="tx1">
                    <a:tint val="82000"/>
                  </a:schemeClr>
                </a:solidFill>
              </a:defRPr>
            </a:lvl1pPr>
          </a:lstStyle>
          <a:p>
            <a:fld id="{02D972E8-4437-0849-8FC9-B11C610F0588}" type="datetimeFigureOut">
              <a:rPr lang="en-US" smtClean="0"/>
              <a:t>2/20/25</a:t>
            </a:fld>
            <a:endParaRPr lang="en-US"/>
          </a:p>
        </p:txBody>
      </p:sp>
      <p:sp>
        <p:nvSpPr>
          <p:cNvPr id="5" name="Footer Placeholder 4">
            <a:extLst>
              <a:ext uri="{FF2B5EF4-FFF2-40B4-BE49-F238E27FC236}">
                <a16:creationId xmlns:a16="http://schemas.microsoft.com/office/drawing/2014/main" id="{8CCA868E-567E-80E1-59F7-7C2C2D270C16}"/>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471BE2-CCA0-903B-EF47-38E5BCCC63E8}"/>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82000"/>
                  </a:schemeClr>
                </a:solidFill>
              </a:defRPr>
            </a:lvl1pPr>
          </a:lstStyle>
          <a:p>
            <a:fld id="{118CE6EF-6F84-9B43-8D8C-36689436D022}" type="slidenum">
              <a:rPr lang="en-US" smtClean="0"/>
              <a:t>‹#›</a:t>
            </a:fld>
            <a:endParaRPr lang="en-US"/>
          </a:p>
        </p:txBody>
      </p:sp>
      <p:pic>
        <p:nvPicPr>
          <p:cNvPr id="7" name="Cover Dark" descr="preencoded.png">
            <a:extLst>
              <a:ext uri="{FF2B5EF4-FFF2-40B4-BE49-F238E27FC236}">
                <a16:creationId xmlns:a16="http://schemas.microsoft.com/office/drawing/2014/main" id="{81771F63-2AB8-D163-80D9-2B3011BFBAD2}"/>
              </a:ext>
            </a:extLst>
          </p:cNvPr>
          <p:cNvPicPr>
            <a:picLocks noChangeAspect="1"/>
          </p:cNvPicPr>
          <p:nvPr userDrawn="1"/>
        </p:nvPicPr>
        <p:blipFill>
          <a:blip r:embed="rId7"/>
          <a:srcRect/>
          <a:stretch/>
        </p:blipFill>
        <p:spPr>
          <a:xfrm>
            <a:off x="0" y="0"/>
            <a:ext cx="18288000" cy="10287000"/>
          </a:xfrm>
          <a:prstGeom prst="rect">
            <a:avLst/>
          </a:prstGeom>
        </p:spPr>
      </p:pic>
    </p:spTree>
    <p:extLst>
      <p:ext uri="{BB962C8B-B14F-4D97-AF65-F5344CB8AC3E}">
        <p14:creationId xmlns:p14="http://schemas.microsoft.com/office/powerpoint/2010/main" val="1237237567"/>
      </p:ext>
    </p:extLst>
  </p:cSld>
  <p:clrMap bg1="lt1" tx1="dk1" bg2="lt2" tx2="dk2" accent1="accent1" accent2="accent2" accent3="accent3" accent4="accent4" accent5="accent5" accent6="accent6" hlink="hlink" folHlink="folHlink"/>
  <p:sldLayoutIdLst>
    <p:sldLayoutId id="2147483653" r:id="rId1"/>
    <p:sldLayoutId id="2147483651" r:id="rId2"/>
    <p:sldLayoutId id="2147483652" r:id="rId3"/>
    <p:sldLayoutId id="2147483654" r:id="rId4"/>
    <p:sldLayoutId id="214748369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Cover Light" descr="preencoded.png">
            <a:extLst>
              <a:ext uri="{FF2B5EF4-FFF2-40B4-BE49-F238E27FC236}">
                <a16:creationId xmlns:a16="http://schemas.microsoft.com/office/drawing/2014/main" id="{2DACA309-868F-9241-3BBD-B2F2E4D032FF}"/>
              </a:ext>
            </a:extLst>
          </p:cNvPr>
          <p:cNvPicPr>
            <a:picLocks noChangeAspect="1"/>
          </p:cNvPicPr>
          <p:nvPr userDrawn="1"/>
        </p:nvPicPr>
        <p:blipFill>
          <a:blip r:embed="rId9"/>
          <a:srcRect/>
          <a:stretch/>
        </p:blipFill>
        <p:spPr>
          <a:xfrm>
            <a:off x="0" y="0"/>
            <a:ext cx="18288000" cy="10287000"/>
          </a:xfrm>
          <a:prstGeom prst="rect">
            <a:avLst/>
          </a:prstGeom>
        </p:spPr>
      </p:pic>
      <p:sp>
        <p:nvSpPr>
          <p:cNvPr id="2" name="Title Placeholder 1">
            <a:extLst>
              <a:ext uri="{FF2B5EF4-FFF2-40B4-BE49-F238E27FC236}">
                <a16:creationId xmlns:a16="http://schemas.microsoft.com/office/drawing/2014/main" id="{4520E38E-B44D-D4A6-4F73-64D90EBAA79A}"/>
              </a:ext>
            </a:extLst>
          </p:cNvPr>
          <p:cNvSpPr>
            <a:spLocks noGrp="1"/>
          </p:cNvSpPr>
          <p:nvPr>
            <p:ph type="title"/>
          </p:nvPr>
        </p:nvSpPr>
        <p:spPr>
          <a:xfrm>
            <a:off x="1257300" y="547688"/>
            <a:ext cx="15773400" cy="1989137"/>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DE0D1AF-4EFB-236C-AF76-28EC2418E7DD}"/>
              </a:ext>
            </a:extLst>
          </p:cNvPr>
          <p:cNvSpPr>
            <a:spLocks noGrp="1"/>
          </p:cNvSpPr>
          <p:nvPr>
            <p:ph type="body" idx="1"/>
          </p:nvPr>
        </p:nvSpPr>
        <p:spPr>
          <a:xfrm>
            <a:off x="1257300" y="2738438"/>
            <a:ext cx="15773400" cy="65278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2EADC3F7-6167-E203-6C3D-C92EFEB6FBF0}"/>
              </a:ext>
            </a:extLst>
          </p:cNvPr>
          <p:cNvSpPr>
            <a:spLocks noGrp="1"/>
          </p:cNvSpPr>
          <p:nvPr>
            <p:ph type="dt" sz="half" idx="2"/>
          </p:nvPr>
        </p:nvSpPr>
        <p:spPr>
          <a:xfrm>
            <a:off x="1257300" y="9534525"/>
            <a:ext cx="4114800" cy="547688"/>
          </a:xfrm>
          <a:prstGeom prst="rect">
            <a:avLst/>
          </a:prstGeom>
        </p:spPr>
        <p:txBody>
          <a:bodyPr vert="horz" lIns="91440" tIns="45720" rIns="91440" bIns="45720" rtlCol="0" anchor="ctr"/>
          <a:lstStyle>
            <a:lvl1pPr algn="l">
              <a:defRPr sz="1200">
                <a:solidFill>
                  <a:schemeClr val="tx1">
                    <a:tint val="82000"/>
                  </a:schemeClr>
                </a:solidFill>
              </a:defRPr>
            </a:lvl1pPr>
          </a:lstStyle>
          <a:p>
            <a:fld id="{02D972E8-4437-0849-8FC9-B11C610F0588}" type="datetimeFigureOut">
              <a:rPr lang="en-US" smtClean="0"/>
              <a:t>2/20/25</a:t>
            </a:fld>
            <a:endParaRPr lang="en-US"/>
          </a:p>
        </p:txBody>
      </p:sp>
      <p:sp>
        <p:nvSpPr>
          <p:cNvPr id="5" name="Footer Placeholder 4">
            <a:extLst>
              <a:ext uri="{FF2B5EF4-FFF2-40B4-BE49-F238E27FC236}">
                <a16:creationId xmlns:a16="http://schemas.microsoft.com/office/drawing/2014/main" id="{8CCA868E-567E-80E1-59F7-7C2C2D270C16}"/>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471BE2-CCA0-903B-EF47-38E5BCCC63E8}"/>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82000"/>
                  </a:schemeClr>
                </a:solidFill>
              </a:defRPr>
            </a:lvl1pPr>
          </a:lstStyle>
          <a:p>
            <a:fld id="{118CE6EF-6F84-9B43-8D8C-36689436D022}" type="slidenum">
              <a:rPr lang="en-US" smtClean="0"/>
              <a:t>‹#›</a:t>
            </a:fld>
            <a:endParaRPr lang="en-US"/>
          </a:p>
        </p:txBody>
      </p:sp>
    </p:spTree>
    <p:extLst>
      <p:ext uri="{BB962C8B-B14F-4D97-AF65-F5344CB8AC3E}">
        <p14:creationId xmlns:p14="http://schemas.microsoft.com/office/powerpoint/2010/main" val="363029393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96" r:id="rId6"/>
    <p:sldLayoutId id="2147483697" r:id="rId7"/>
  </p:sldLayoutIdLst>
  <p:txStyles>
    <p:titleStyle>
      <a:lvl1pPr algn="l" defTabSz="914400" rtl="0" eaLnBrk="1" latinLnBrk="0" hangingPunct="1">
        <a:lnSpc>
          <a:spcPct val="90000"/>
        </a:lnSpc>
        <a:spcBef>
          <a:spcPct val="0"/>
        </a:spcBef>
        <a:buNone/>
        <a:defRPr sz="4500" b="0" i="0" kern="1200">
          <a:solidFill>
            <a:schemeClr val="tx1"/>
          </a:solidFill>
          <a:latin typeface="Roboto Serif 20pt Medium" pitchFamily="2" charset="77"/>
          <a:ea typeface="+mj-ea"/>
          <a:cs typeface="Roboto Serif 20pt Medium"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0E38E-B44D-D4A6-4F73-64D90EBAA79A}"/>
              </a:ext>
            </a:extLst>
          </p:cNvPr>
          <p:cNvSpPr>
            <a:spLocks noGrp="1"/>
          </p:cNvSpPr>
          <p:nvPr>
            <p:ph type="title"/>
          </p:nvPr>
        </p:nvSpPr>
        <p:spPr>
          <a:xfrm>
            <a:off x="1257300" y="547688"/>
            <a:ext cx="15773400" cy="1989137"/>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DE0D1AF-4EFB-236C-AF76-28EC2418E7DD}"/>
              </a:ext>
            </a:extLst>
          </p:cNvPr>
          <p:cNvSpPr>
            <a:spLocks noGrp="1"/>
          </p:cNvSpPr>
          <p:nvPr>
            <p:ph type="body" idx="1"/>
          </p:nvPr>
        </p:nvSpPr>
        <p:spPr>
          <a:xfrm>
            <a:off x="1257300" y="2738438"/>
            <a:ext cx="15773400" cy="65278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2EADC3F7-6167-E203-6C3D-C92EFEB6FBF0}"/>
              </a:ext>
            </a:extLst>
          </p:cNvPr>
          <p:cNvSpPr>
            <a:spLocks noGrp="1"/>
          </p:cNvSpPr>
          <p:nvPr>
            <p:ph type="dt" sz="half" idx="2"/>
          </p:nvPr>
        </p:nvSpPr>
        <p:spPr>
          <a:xfrm>
            <a:off x="1257300" y="9534525"/>
            <a:ext cx="4114800" cy="547688"/>
          </a:xfrm>
          <a:prstGeom prst="rect">
            <a:avLst/>
          </a:prstGeom>
        </p:spPr>
        <p:txBody>
          <a:bodyPr vert="horz" lIns="91440" tIns="45720" rIns="91440" bIns="45720" rtlCol="0" anchor="ctr"/>
          <a:lstStyle>
            <a:lvl1pPr algn="l">
              <a:defRPr sz="1200">
                <a:solidFill>
                  <a:schemeClr val="tx1">
                    <a:tint val="82000"/>
                  </a:schemeClr>
                </a:solidFill>
              </a:defRPr>
            </a:lvl1pPr>
          </a:lstStyle>
          <a:p>
            <a:fld id="{02D972E8-4437-0849-8FC9-B11C610F0588}" type="datetimeFigureOut">
              <a:rPr lang="en-US" smtClean="0"/>
              <a:t>2/20/25</a:t>
            </a:fld>
            <a:endParaRPr lang="en-US"/>
          </a:p>
        </p:txBody>
      </p:sp>
      <p:sp>
        <p:nvSpPr>
          <p:cNvPr id="5" name="Footer Placeholder 4">
            <a:extLst>
              <a:ext uri="{FF2B5EF4-FFF2-40B4-BE49-F238E27FC236}">
                <a16:creationId xmlns:a16="http://schemas.microsoft.com/office/drawing/2014/main" id="{8CCA868E-567E-80E1-59F7-7C2C2D270C16}"/>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471BE2-CCA0-903B-EF47-38E5BCCC63E8}"/>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82000"/>
                  </a:schemeClr>
                </a:solidFill>
              </a:defRPr>
            </a:lvl1pPr>
          </a:lstStyle>
          <a:p>
            <a:fld id="{118CE6EF-6F84-9B43-8D8C-36689436D022}" type="slidenum">
              <a:rPr lang="en-US" smtClean="0"/>
              <a:t>‹#›</a:t>
            </a:fld>
            <a:endParaRPr lang="en-US"/>
          </a:p>
        </p:txBody>
      </p:sp>
    </p:spTree>
    <p:extLst>
      <p:ext uri="{BB962C8B-B14F-4D97-AF65-F5344CB8AC3E}">
        <p14:creationId xmlns:p14="http://schemas.microsoft.com/office/powerpoint/2010/main" val="254233662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Lst>
  <p:txStyles>
    <p:titleStyle>
      <a:lvl1pPr algn="l" defTabSz="914400" rtl="0" eaLnBrk="1" latinLnBrk="0" hangingPunct="1">
        <a:lnSpc>
          <a:spcPct val="90000"/>
        </a:lnSpc>
        <a:spcBef>
          <a:spcPct val="0"/>
        </a:spcBef>
        <a:buNone/>
        <a:defRPr sz="4500" b="0" i="0" kern="1200">
          <a:solidFill>
            <a:schemeClr val="tx1"/>
          </a:solidFill>
          <a:latin typeface="Roboto Serif 20pt Medium" pitchFamily="2" charset="77"/>
          <a:ea typeface="+mj-ea"/>
          <a:cs typeface="Roboto Serif 20pt Medium"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0E38E-B44D-D4A6-4F73-64D90EBAA79A}"/>
              </a:ext>
            </a:extLst>
          </p:cNvPr>
          <p:cNvSpPr>
            <a:spLocks noGrp="1"/>
          </p:cNvSpPr>
          <p:nvPr>
            <p:ph type="title"/>
          </p:nvPr>
        </p:nvSpPr>
        <p:spPr>
          <a:xfrm>
            <a:off x="1257300" y="547688"/>
            <a:ext cx="15773400" cy="1989137"/>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DE0D1AF-4EFB-236C-AF76-28EC2418E7DD}"/>
              </a:ext>
            </a:extLst>
          </p:cNvPr>
          <p:cNvSpPr>
            <a:spLocks noGrp="1"/>
          </p:cNvSpPr>
          <p:nvPr>
            <p:ph type="body" idx="1"/>
          </p:nvPr>
        </p:nvSpPr>
        <p:spPr>
          <a:xfrm>
            <a:off x="1257300" y="2738438"/>
            <a:ext cx="15773400" cy="65278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2EADC3F7-6167-E203-6C3D-C92EFEB6FBF0}"/>
              </a:ext>
            </a:extLst>
          </p:cNvPr>
          <p:cNvSpPr>
            <a:spLocks noGrp="1"/>
          </p:cNvSpPr>
          <p:nvPr>
            <p:ph type="dt" sz="half" idx="2"/>
          </p:nvPr>
        </p:nvSpPr>
        <p:spPr>
          <a:xfrm>
            <a:off x="1257300" y="9534525"/>
            <a:ext cx="4114800" cy="547688"/>
          </a:xfrm>
          <a:prstGeom prst="rect">
            <a:avLst/>
          </a:prstGeom>
        </p:spPr>
        <p:txBody>
          <a:bodyPr vert="horz" lIns="91440" tIns="45720" rIns="91440" bIns="45720" rtlCol="0" anchor="ctr"/>
          <a:lstStyle>
            <a:lvl1pPr algn="l">
              <a:defRPr sz="1200">
                <a:solidFill>
                  <a:schemeClr val="tx1">
                    <a:tint val="82000"/>
                  </a:schemeClr>
                </a:solidFill>
              </a:defRPr>
            </a:lvl1pPr>
          </a:lstStyle>
          <a:p>
            <a:fld id="{02D972E8-4437-0849-8FC9-B11C610F0588}" type="datetimeFigureOut">
              <a:rPr lang="en-US" smtClean="0"/>
              <a:t>2/20/25</a:t>
            </a:fld>
            <a:endParaRPr lang="en-US"/>
          </a:p>
        </p:txBody>
      </p:sp>
      <p:sp>
        <p:nvSpPr>
          <p:cNvPr id="5" name="Footer Placeholder 4">
            <a:extLst>
              <a:ext uri="{FF2B5EF4-FFF2-40B4-BE49-F238E27FC236}">
                <a16:creationId xmlns:a16="http://schemas.microsoft.com/office/drawing/2014/main" id="{8CCA868E-567E-80E1-59F7-7C2C2D270C16}"/>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471BE2-CCA0-903B-EF47-38E5BCCC63E8}"/>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82000"/>
                  </a:schemeClr>
                </a:solidFill>
              </a:defRPr>
            </a:lvl1pPr>
          </a:lstStyle>
          <a:p>
            <a:fld id="{118CE6EF-6F84-9B43-8D8C-36689436D022}" type="slidenum">
              <a:rPr lang="en-US" smtClean="0"/>
              <a:t>‹#›</a:t>
            </a:fld>
            <a:endParaRPr lang="en-US"/>
          </a:p>
        </p:txBody>
      </p:sp>
    </p:spTree>
    <p:extLst>
      <p:ext uri="{BB962C8B-B14F-4D97-AF65-F5344CB8AC3E}">
        <p14:creationId xmlns:p14="http://schemas.microsoft.com/office/powerpoint/2010/main" val="19134605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txStyles>
    <p:titleStyle>
      <a:lvl1pPr algn="l" defTabSz="914400" rtl="0" eaLnBrk="1" latinLnBrk="0" hangingPunct="1">
        <a:lnSpc>
          <a:spcPct val="90000"/>
        </a:lnSpc>
        <a:spcBef>
          <a:spcPct val="0"/>
        </a:spcBef>
        <a:buNone/>
        <a:defRPr sz="4500" b="0" i="0" kern="1200">
          <a:solidFill>
            <a:schemeClr val="tx1"/>
          </a:solidFill>
          <a:latin typeface="Roboto Serif 20pt Medium" pitchFamily="2" charset="77"/>
          <a:ea typeface="+mj-ea"/>
          <a:cs typeface="Roboto Serif 20pt Medium"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0E38E-B44D-D4A6-4F73-64D90EBAA79A}"/>
              </a:ext>
            </a:extLst>
          </p:cNvPr>
          <p:cNvSpPr>
            <a:spLocks noGrp="1"/>
          </p:cNvSpPr>
          <p:nvPr>
            <p:ph type="title"/>
          </p:nvPr>
        </p:nvSpPr>
        <p:spPr>
          <a:xfrm>
            <a:off x="1257300" y="547688"/>
            <a:ext cx="15773400" cy="1989137"/>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DE0D1AF-4EFB-236C-AF76-28EC2418E7DD}"/>
              </a:ext>
            </a:extLst>
          </p:cNvPr>
          <p:cNvSpPr>
            <a:spLocks noGrp="1"/>
          </p:cNvSpPr>
          <p:nvPr>
            <p:ph type="body" idx="1"/>
          </p:nvPr>
        </p:nvSpPr>
        <p:spPr>
          <a:xfrm>
            <a:off x="1257300" y="2738438"/>
            <a:ext cx="15773400" cy="65278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2EADC3F7-6167-E203-6C3D-C92EFEB6FBF0}"/>
              </a:ext>
            </a:extLst>
          </p:cNvPr>
          <p:cNvSpPr>
            <a:spLocks noGrp="1"/>
          </p:cNvSpPr>
          <p:nvPr>
            <p:ph type="dt" sz="half" idx="2"/>
          </p:nvPr>
        </p:nvSpPr>
        <p:spPr>
          <a:xfrm>
            <a:off x="1257300" y="9534525"/>
            <a:ext cx="4114800" cy="547688"/>
          </a:xfrm>
          <a:prstGeom prst="rect">
            <a:avLst/>
          </a:prstGeom>
        </p:spPr>
        <p:txBody>
          <a:bodyPr vert="horz" lIns="91440" tIns="45720" rIns="91440" bIns="45720" rtlCol="0" anchor="ctr"/>
          <a:lstStyle>
            <a:lvl1pPr algn="l">
              <a:defRPr sz="1200">
                <a:solidFill>
                  <a:schemeClr val="tx1">
                    <a:tint val="82000"/>
                  </a:schemeClr>
                </a:solidFill>
              </a:defRPr>
            </a:lvl1pPr>
          </a:lstStyle>
          <a:p>
            <a:fld id="{02D972E8-4437-0849-8FC9-B11C610F0588}" type="datetimeFigureOut">
              <a:rPr lang="en-US" smtClean="0"/>
              <a:t>2/20/25</a:t>
            </a:fld>
            <a:endParaRPr lang="en-US"/>
          </a:p>
        </p:txBody>
      </p:sp>
      <p:sp>
        <p:nvSpPr>
          <p:cNvPr id="5" name="Footer Placeholder 4">
            <a:extLst>
              <a:ext uri="{FF2B5EF4-FFF2-40B4-BE49-F238E27FC236}">
                <a16:creationId xmlns:a16="http://schemas.microsoft.com/office/drawing/2014/main" id="{8CCA868E-567E-80E1-59F7-7C2C2D270C16}"/>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471BE2-CCA0-903B-EF47-38E5BCCC63E8}"/>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82000"/>
                  </a:schemeClr>
                </a:solidFill>
              </a:defRPr>
            </a:lvl1pPr>
          </a:lstStyle>
          <a:p>
            <a:fld id="{118CE6EF-6F84-9B43-8D8C-36689436D022}" type="slidenum">
              <a:rPr lang="en-US" smtClean="0"/>
              <a:t>‹#›</a:t>
            </a:fld>
            <a:endParaRPr lang="en-US"/>
          </a:p>
        </p:txBody>
      </p:sp>
    </p:spTree>
    <p:extLst>
      <p:ext uri="{BB962C8B-B14F-4D97-AF65-F5344CB8AC3E}">
        <p14:creationId xmlns:p14="http://schemas.microsoft.com/office/powerpoint/2010/main" val="16104694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Lst>
  <p:txStyles>
    <p:titleStyle>
      <a:lvl1pPr algn="l" defTabSz="914400" rtl="0" eaLnBrk="1" latinLnBrk="0" hangingPunct="1">
        <a:lnSpc>
          <a:spcPct val="90000"/>
        </a:lnSpc>
        <a:spcBef>
          <a:spcPct val="0"/>
        </a:spcBef>
        <a:buNone/>
        <a:defRPr sz="4500" b="0" i="0" kern="1200">
          <a:solidFill>
            <a:schemeClr val="bg1"/>
          </a:solidFill>
          <a:latin typeface="Roboto Serif 20pt Medium" pitchFamily="2" charset="77"/>
          <a:ea typeface="+mj-ea"/>
          <a:cs typeface="Roboto Serif 20pt Medium"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20E38E-B44D-D4A6-4F73-64D90EBAA79A}"/>
              </a:ext>
            </a:extLst>
          </p:cNvPr>
          <p:cNvSpPr>
            <a:spLocks noGrp="1"/>
          </p:cNvSpPr>
          <p:nvPr>
            <p:ph type="title"/>
          </p:nvPr>
        </p:nvSpPr>
        <p:spPr>
          <a:xfrm>
            <a:off x="1257300" y="547688"/>
            <a:ext cx="15773400" cy="1989137"/>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8DE0D1AF-4EFB-236C-AF76-28EC2418E7DD}"/>
              </a:ext>
            </a:extLst>
          </p:cNvPr>
          <p:cNvSpPr>
            <a:spLocks noGrp="1"/>
          </p:cNvSpPr>
          <p:nvPr>
            <p:ph type="body" idx="1"/>
          </p:nvPr>
        </p:nvSpPr>
        <p:spPr>
          <a:xfrm>
            <a:off x="1257300" y="2738438"/>
            <a:ext cx="15773400" cy="652780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2EADC3F7-6167-E203-6C3D-C92EFEB6FBF0}"/>
              </a:ext>
            </a:extLst>
          </p:cNvPr>
          <p:cNvSpPr>
            <a:spLocks noGrp="1"/>
          </p:cNvSpPr>
          <p:nvPr>
            <p:ph type="dt" sz="half" idx="2"/>
          </p:nvPr>
        </p:nvSpPr>
        <p:spPr>
          <a:xfrm>
            <a:off x="1257300" y="9534525"/>
            <a:ext cx="4114800" cy="547688"/>
          </a:xfrm>
          <a:prstGeom prst="rect">
            <a:avLst/>
          </a:prstGeom>
        </p:spPr>
        <p:txBody>
          <a:bodyPr vert="horz" lIns="91440" tIns="45720" rIns="91440" bIns="45720" rtlCol="0" anchor="ctr"/>
          <a:lstStyle>
            <a:lvl1pPr algn="l">
              <a:defRPr sz="1200">
                <a:solidFill>
                  <a:schemeClr val="tx1">
                    <a:tint val="82000"/>
                  </a:schemeClr>
                </a:solidFill>
              </a:defRPr>
            </a:lvl1pPr>
          </a:lstStyle>
          <a:p>
            <a:fld id="{02D972E8-4437-0849-8FC9-B11C610F0588}" type="datetimeFigureOut">
              <a:rPr lang="en-US" smtClean="0"/>
              <a:t>2/20/25</a:t>
            </a:fld>
            <a:endParaRPr lang="en-US"/>
          </a:p>
        </p:txBody>
      </p:sp>
      <p:sp>
        <p:nvSpPr>
          <p:cNvPr id="5" name="Footer Placeholder 4">
            <a:extLst>
              <a:ext uri="{FF2B5EF4-FFF2-40B4-BE49-F238E27FC236}">
                <a16:creationId xmlns:a16="http://schemas.microsoft.com/office/drawing/2014/main" id="{8CCA868E-567E-80E1-59F7-7C2C2D270C16}"/>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6471BE2-CCA0-903B-EF47-38E5BCCC63E8}"/>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82000"/>
                  </a:schemeClr>
                </a:solidFill>
              </a:defRPr>
            </a:lvl1pPr>
          </a:lstStyle>
          <a:p>
            <a:fld id="{118CE6EF-6F84-9B43-8D8C-36689436D022}" type="slidenum">
              <a:rPr lang="en-US" smtClean="0"/>
              <a:t>‹#›</a:t>
            </a:fld>
            <a:endParaRPr lang="en-US"/>
          </a:p>
        </p:txBody>
      </p:sp>
    </p:spTree>
    <p:extLst>
      <p:ext uri="{BB962C8B-B14F-4D97-AF65-F5344CB8AC3E}">
        <p14:creationId xmlns:p14="http://schemas.microsoft.com/office/powerpoint/2010/main" val="34551540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xStyles>
    <p:titleStyle>
      <a:lvl1pPr algn="l" defTabSz="914400" rtl="0" eaLnBrk="1" latinLnBrk="0" hangingPunct="1">
        <a:lnSpc>
          <a:spcPct val="90000"/>
        </a:lnSpc>
        <a:spcBef>
          <a:spcPct val="0"/>
        </a:spcBef>
        <a:buNone/>
        <a:defRPr sz="4500" b="0" i="0" kern="1200">
          <a:solidFill>
            <a:schemeClr val="bg1"/>
          </a:solidFill>
          <a:latin typeface="Roboto Serif 20pt Medium" pitchFamily="2" charset="77"/>
          <a:ea typeface="+mj-ea"/>
          <a:cs typeface="Roboto Serif 20pt Medium"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png"/><Relationship Id="rId7" Type="http://schemas.openxmlformats.org/officeDocument/2006/relationships/image" Target="../media/image48.png"/><Relationship Id="rId2" Type="http://schemas.openxmlformats.org/officeDocument/2006/relationships/image" Target="../media/image44.png"/><Relationship Id="rId1" Type="http://schemas.openxmlformats.org/officeDocument/2006/relationships/slideLayout" Target="../slideLayouts/slideLayout8.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855F-3B76-EF04-2074-BB004756C9DB}"/>
              </a:ext>
            </a:extLst>
          </p:cNvPr>
          <p:cNvSpPr>
            <a:spLocks noGrp="1"/>
          </p:cNvSpPr>
          <p:nvPr>
            <p:ph type="ctrTitle"/>
          </p:nvPr>
        </p:nvSpPr>
        <p:spPr/>
        <p:txBody>
          <a:bodyPr>
            <a:normAutofit/>
          </a:bodyPr>
          <a:lstStyle/>
          <a:p>
            <a:r>
              <a:rPr lang="en-US" dirty="0"/>
              <a:t>Using ML to optimize a Group Sequential Design</a:t>
            </a:r>
          </a:p>
        </p:txBody>
      </p:sp>
      <p:sp>
        <p:nvSpPr>
          <p:cNvPr id="3" name="Subtitle 2">
            <a:extLst>
              <a:ext uri="{FF2B5EF4-FFF2-40B4-BE49-F238E27FC236}">
                <a16:creationId xmlns:a16="http://schemas.microsoft.com/office/drawing/2014/main" id="{A7CD5521-A531-6D99-BF6E-BA967A5BCBF0}"/>
              </a:ext>
            </a:extLst>
          </p:cNvPr>
          <p:cNvSpPr>
            <a:spLocks noGrp="1"/>
          </p:cNvSpPr>
          <p:nvPr>
            <p:ph type="subTitle" idx="1"/>
          </p:nvPr>
        </p:nvSpPr>
        <p:spPr/>
        <p:txBody>
          <a:bodyPr/>
          <a:lstStyle/>
          <a:p>
            <a:r>
              <a:rPr lang="en-US" dirty="0"/>
              <a:t>Tom Parke</a:t>
            </a:r>
          </a:p>
          <a:p>
            <a:r>
              <a:rPr lang="en-US" dirty="0"/>
              <a:t>Berry Consultants</a:t>
            </a:r>
          </a:p>
          <a:p>
            <a:r>
              <a:rPr lang="en-US" dirty="0"/>
              <a:t>ADMTP </a:t>
            </a:r>
            <a:r>
              <a:rPr lang="en-US" dirty="0" err="1"/>
              <a:t>Regensberg</a:t>
            </a:r>
            <a:r>
              <a:rPr lang="en-US" dirty="0"/>
              <a:t> 2025</a:t>
            </a:r>
          </a:p>
        </p:txBody>
      </p:sp>
    </p:spTree>
    <p:extLst>
      <p:ext uri="{BB962C8B-B14F-4D97-AF65-F5344CB8AC3E}">
        <p14:creationId xmlns:p14="http://schemas.microsoft.com/office/powerpoint/2010/main" val="382018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D4B7-0F29-B04A-DAF7-FCB295FF62F7}"/>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C5FBDDB-BC0C-AB62-A003-129DCADBAB71}"/>
              </a:ext>
            </a:extLst>
          </p:cNvPr>
          <p:cNvSpPr>
            <a:spLocks noGrp="1"/>
          </p:cNvSpPr>
          <p:nvPr>
            <p:ph idx="1"/>
          </p:nvPr>
        </p:nvSpPr>
        <p:spPr/>
        <p:txBody>
          <a:bodyPr/>
          <a:lstStyle/>
          <a:p>
            <a:r>
              <a:rPr lang="en-US" dirty="0"/>
              <a:t>Start with sims at 10 equally spaced intervals through the range 50-950</a:t>
            </a:r>
          </a:p>
          <a:p>
            <a:r>
              <a:rPr lang="en-US" dirty="0"/>
              <a:t>The added sims sequentially at points guided by the Bayesian optimization “acquisition function” – an estimate of the expected improvement over the current maximum </a:t>
            </a:r>
          </a:p>
          <a:p>
            <a:r>
              <a:rPr lang="en-US" dirty="0"/>
              <a:t>Tried running 100, sims each time and 1,000 sims each time and 3 different degrees of smoothing</a:t>
            </a:r>
          </a:p>
          <a:p>
            <a:pPr lvl="1"/>
            <a:endParaRPr lang="en-US" dirty="0"/>
          </a:p>
        </p:txBody>
      </p:sp>
    </p:spTree>
    <p:extLst>
      <p:ext uri="{BB962C8B-B14F-4D97-AF65-F5344CB8AC3E}">
        <p14:creationId xmlns:p14="http://schemas.microsoft.com/office/powerpoint/2010/main" val="115742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D9A2-B144-F23D-2369-B821BF65CE49}"/>
              </a:ext>
            </a:extLst>
          </p:cNvPr>
          <p:cNvSpPr>
            <a:spLocks noGrp="1"/>
          </p:cNvSpPr>
          <p:nvPr>
            <p:ph type="title"/>
          </p:nvPr>
        </p:nvSpPr>
        <p:spPr/>
        <p:txBody>
          <a:bodyPr/>
          <a:lstStyle/>
          <a:p>
            <a:r>
              <a:rPr lang="en-US" dirty="0"/>
              <a:t>Medium smoothing nu=1.5, 100 sims per point, initial state</a:t>
            </a:r>
          </a:p>
        </p:txBody>
      </p:sp>
      <p:pic>
        <p:nvPicPr>
          <p:cNvPr id="5" name="Picture 4" descr="A graph of a diagram&#10;&#10;Description automatically generated with medium confidence">
            <a:extLst>
              <a:ext uri="{FF2B5EF4-FFF2-40B4-BE49-F238E27FC236}">
                <a16:creationId xmlns:a16="http://schemas.microsoft.com/office/drawing/2014/main" id="{40ADE512-B554-BA0B-9B8B-6B8566E33BBB}"/>
              </a:ext>
            </a:extLst>
          </p:cNvPr>
          <p:cNvPicPr>
            <a:picLocks noChangeAspect="1"/>
          </p:cNvPicPr>
          <p:nvPr/>
        </p:nvPicPr>
        <p:blipFill>
          <a:blip r:embed="rId2"/>
          <a:stretch>
            <a:fillRect/>
          </a:stretch>
        </p:blipFill>
        <p:spPr>
          <a:xfrm>
            <a:off x="628650" y="2686050"/>
            <a:ext cx="8229600" cy="5486400"/>
          </a:xfrm>
          <a:prstGeom prst="rect">
            <a:avLst/>
          </a:prstGeom>
        </p:spPr>
      </p:pic>
      <p:pic>
        <p:nvPicPr>
          <p:cNvPr id="7" name="Picture 6" descr="A graph of a function&#10;&#10;Description automatically generated">
            <a:extLst>
              <a:ext uri="{FF2B5EF4-FFF2-40B4-BE49-F238E27FC236}">
                <a16:creationId xmlns:a16="http://schemas.microsoft.com/office/drawing/2014/main" id="{D65DF164-4890-2CAA-9ACA-CDA335F94E8D}"/>
              </a:ext>
            </a:extLst>
          </p:cNvPr>
          <p:cNvPicPr>
            <a:picLocks noChangeAspect="1"/>
          </p:cNvPicPr>
          <p:nvPr/>
        </p:nvPicPr>
        <p:blipFill>
          <a:blip r:embed="rId3"/>
          <a:stretch>
            <a:fillRect/>
          </a:stretch>
        </p:blipFill>
        <p:spPr>
          <a:xfrm>
            <a:off x="9429753" y="2686050"/>
            <a:ext cx="8229600" cy="5486400"/>
          </a:xfrm>
          <a:prstGeom prst="rect">
            <a:avLst/>
          </a:prstGeom>
        </p:spPr>
      </p:pic>
    </p:spTree>
    <p:extLst>
      <p:ext uri="{BB962C8B-B14F-4D97-AF65-F5344CB8AC3E}">
        <p14:creationId xmlns:p14="http://schemas.microsoft.com/office/powerpoint/2010/main" val="2071125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D9A2-B144-F23D-2369-B821BF65CE49}"/>
              </a:ext>
            </a:extLst>
          </p:cNvPr>
          <p:cNvSpPr>
            <a:spLocks noGrp="1"/>
          </p:cNvSpPr>
          <p:nvPr>
            <p:ph type="title"/>
          </p:nvPr>
        </p:nvSpPr>
        <p:spPr/>
        <p:txBody>
          <a:bodyPr/>
          <a:lstStyle/>
          <a:p>
            <a:r>
              <a:rPr lang="en-US" dirty="0"/>
              <a:t>Medium smoothing nu=1.5, 100 sims per point, iteration 5</a:t>
            </a:r>
          </a:p>
        </p:txBody>
      </p:sp>
      <p:pic>
        <p:nvPicPr>
          <p:cNvPr id="4" name="Picture 3" descr="A graph of a diagram&#10;&#10;Description automatically generated with medium confidence">
            <a:extLst>
              <a:ext uri="{FF2B5EF4-FFF2-40B4-BE49-F238E27FC236}">
                <a16:creationId xmlns:a16="http://schemas.microsoft.com/office/drawing/2014/main" id="{379EE573-5D13-A08A-5193-F0D1EE5DF0C6}"/>
              </a:ext>
            </a:extLst>
          </p:cNvPr>
          <p:cNvPicPr>
            <a:picLocks noChangeAspect="1"/>
          </p:cNvPicPr>
          <p:nvPr/>
        </p:nvPicPr>
        <p:blipFill>
          <a:blip r:embed="rId2"/>
          <a:stretch>
            <a:fillRect/>
          </a:stretch>
        </p:blipFill>
        <p:spPr>
          <a:xfrm>
            <a:off x="628650" y="2686050"/>
            <a:ext cx="8229600" cy="5486400"/>
          </a:xfrm>
          <a:prstGeom prst="rect">
            <a:avLst/>
          </a:prstGeom>
        </p:spPr>
      </p:pic>
      <p:pic>
        <p:nvPicPr>
          <p:cNvPr id="10" name="Picture 9" descr="A graph of a function&#10;&#10;Description automatically generated">
            <a:extLst>
              <a:ext uri="{FF2B5EF4-FFF2-40B4-BE49-F238E27FC236}">
                <a16:creationId xmlns:a16="http://schemas.microsoft.com/office/drawing/2014/main" id="{DEEABA94-1B25-A702-6949-3EC420F60CAD}"/>
              </a:ext>
            </a:extLst>
          </p:cNvPr>
          <p:cNvPicPr>
            <a:picLocks noChangeAspect="1"/>
          </p:cNvPicPr>
          <p:nvPr/>
        </p:nvPicPr>
        <p:blipFill>
          <a:blip r:embed="rId3"/>
          <a:stretch>
            <a:fillRect/>
          </a:stretch>
        </p:blipFill>
        <p:spPr>
          <a:xfrm>
            <a:off x="9429753" y="2597867"/>
            <a:ext cx="8229600" cy="5486400"/>
          </a:xfrm>
          <a:prstGeom prst="rect">
            <a:avLst/>
          </a:prstGeom>
        </p:spPr>
      </p:pic>
    </p:spTree>
    <p:extLst>
      <p:ext uri="{BB962C8B-B14F-4D97-AF65-F5344CB8AC3E}">
        <p14:creationId xmlns:p14="http://schemas.microsoft.com/office/powerpoint/2010/main" val="2132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D9A2-B144-F23D-2369-B821BF65CE49}"/>
              </a:ext>
            </a:extLst>
          </p:cNvPr>
          <p:cNvSpPr>
            <a:spLocks noGrp="1"/>
          </p:cNvSpPr>
          <p:nvPr>
            <p:ph type="title"/>
          </p:nvPr>
        </p:nvSpPr>
        <p:spPr/>
        <p:txBody>
          <a:bodyPr/>
          <a:lstStyle/>
          <a:p>
            <a:r>
              <a:rPr lang="en-US" dirty="0"/>
              <a:t>Medium smoothing nu=1.5, 100 sims per point, iteration 10</a:t>
            </a:r>
          </a:p>
        </p:txBody>
      </p:sp>
      <p:pic>
        <p:nvPicPr>
          <p:cNvPr id="4" name="Picture 3" descr="A graph of a diagram&#10;&#10;Description automatically generated with medium confidence">
            <a:extLst>
              <a:ext uri="{FF2B5EF4-FFF2-40B4-BE49-F238E27FC236}">
                <a16:creationId xmlns:a16="http://schemas.microsoft.com/office/drawing/2014/main" id="{E1ACE329-F75D-CBCF-2C8D-1FE61973591A}"/>
              </a:ext>
            </a:extLst>
          </p:cNvPr>
          <p:cNvPicPr>
            <a:picLocks noChangeAspect="1"/>
          </p:cNvPicPr>
          <p:nvPr/>
        </p:nvPicPr>
        <p:blipFill>
          <a:blip r:embed="rId2"/>
          <a:stretch>
            <a:fillRect/>
          </a:stretch>
        </p:blipFill>
        <p:spPr>
          <a:xfrm>
            <a:off x="628650" y="2686050"/>
            <a:ext cx="8229600" cy="5486400"/>
          </a:xfrm>
          <a:prstGeom prst="rect">
            <a:avLst/>
          </a:prstGeom>
        </p:spPr>
      </p:pic>
      <p:pic>
        <p:nvPicPr>
          <p:cNvPr id="8" name="Picture 7" descr="A graph of a function&#10;&#10;Description automatically generated">
            <a:extLst>
              <a:ext uri="{FF2B5EF4-FFF2-40B4-BE49-F238E27FC236}">
                <a16:creationId xmlns:a16="http://schemas.microsoft.com/office/drawing/2014/main" id="{6B9EA7DE-B6D3-1E6F-4BE4-FF1A9F94E321}"/>
              </a:ext>
            </a:extLst>
          </p:cNvPr>
          <p:cNvPicPr>
            <a:picLocks noChangeAspect="1"/>
          </p:cNvPicPr>
          <p:nvPr/>
        </p:nvPicPr>
        <p:blipFill>
          <a:blip r:embed="rId3"/>
          <a:stretch>
            <a:fillRect/>
          </a:stretch>
        </p:blipFill>
        <p:spPr>
          <a:xfrm>
            <a:off x="9429753" y="2686050"/>
            <a:ext cx="8229600" cy="5486400"/>
          </a:xfrm>
          <a:prstGeom prst="rect">
            <a:avLst/>
          </a:prstGeom>
        </p:spPr>
      </p:pic>
    </p:spTree>
    <p:extLst>
      <p:ext uri="{BB962C8B-B14F-4D97-AF65-F5344CB8AC3E}">
        <p14:creationId xmlns:p14="http://schemas.microsoft.com/office/powerpoint/2010/main" val="318282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D9A2-B144-F23D-2369-B821BF65CE49}"/>
              </a:ext>
            </a:extLst>
          </p:cNvPr>
          <p:cNvSpPr>
            <a:spLocks noGrp="1"/>
          </p:cNvSpPr>
          <p:nvPr>
            <p:ph type="title"/>
          </p:nvPr>
        </p:nvSpPr>
        <p:spPr/>
        <p:txBody>
          <a:bodyPr/>
          <a:lstStyle/>
          <a:p>
            <a:r>
              <a:rPr lang="en-US" dirty="0"/>
              <a:t>Medium smoothing nu=1.5, 100 sims per point, iteration 15</a:t>
            </a:r>
          </a:p>
        </p:txBody>
      </p:sp>
      <p:pic>
        <p:nvPicPr>
          <p:cNvPr id="4" name="Picture 3" descr="A graph of a diagram&#10;&#10;Description automatically generated with medium confidence">
            <a:extLst>
              <a:ext uri="{FF2B5EF4-FFF2-40B4-BE49-F238E27FC236}">
                <a16:creationId xmlns:a16="http://schemas.microsoft.com/office/drawing/2014/main" id="{4D8A1E7E-9486-7D6E-A98A-97CA42B89515}"/>
              </a:ext>
            </a:extLst>
          </p:cNvPr>
          <p:cNvPicPr>
            <a:picLocks noChangeAspect="1"/>
          </p:cNvPicPr>
          <p:nvPr/>
        </p:nvPicPr>
        <p:blipFill>
          <a:blip r:embed="rId2"/>
          <a:stretch>
            <a:fillRect/>
          </a:stretch>
        </p:blipFill>
        <p:spPr>
          <a:xfrm>
            <a:off x="628647" y="2686050"/>
            <a:ext cx="8229600" cy="5486400"/>
          </a:xfrm>
          <a:prstGeom prst="rect">
            <a:avLst/>
          </a:prstGeom>
        </p:spPr>
      </p:pic>
      <p:pic>
        <p:nvPicPr>
          <p:cNvPr id="8" name="Picture 7" descr="A graph of a function&#10;&#10;Description automatically generated">
            <a:extLst>
              <a:ext uri="{FF2B5EF4-FFF2-40B4-BE49-F238E27FC236}">
                <a16:creationId xmlns:a16="http://schemas.microsoft.com/office/drawing/2014/main" id="{3275D2B0-C1EC-E97A-70F5-72A42D7B663F}"/>
              </a:ext>
            </a:extLst>
          </p:cNvPr>
          <p:cNvPicPr>
            <a:picLocks noChangeAspect="1"/>
          </p:cNvPicPr>
          <p:nvPr/>
        </p:nvPicPr>
        <p:blipFill>
          <a:blip r:embed="rId3"/>
          <a:stretch>
            <a:fillRect/>
          </a:stretch>
        </p:blipFill>
        <p:spPr>
          <a:xfrm>
            <a:off x="9429756" y="2686050"/>
            <a:ext cx="8229600" cy="5486400"/>
          </a:xfrm>
          <a:prstGeom prst="rect">
            <a:avLst/>
          </a:prstGeom>
        </p:spPr>
      </p:pic>
    </p:spTree>
    <p:extLst>
      <p:ext uri="{BB962C8B-B14F-4D97-AF65-F5344CB8AC3E}">
        <p14:creationId xmlns:p14="http://schemas.microsoft.com/office/powerpoint/2010/main" val="320226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D9A2-B144-F23D-2369-B821BF65CE49}"/>
              </a:ext>
            </a:extLst>
          </p:cNvPr>
          <p:cNvSpPr>
            <a:spLocks noGrp="1"/>
          </p:cNvSpPr>
          <p:nvPr>
            <p:ph type="title"/>
          </p:nvPr>
        </p:nvSpPr>
        <p:spPr/>
        <p:txBody>
          <a:bodyPr/>
          <a:lstStyle/>
          <a:p>
            <a:r>
              <a:rPr lang="en-US" dirty="0"/>
              <a:t>Medium smoothing nu=1.5, 100 sims per point, iteration 20</a:t>
            </a:r>
          </a:p>
        </p:txBody>
      </p:sp>
      <p:pic>
        <p:nvPicPr>
          <p:cNvPr id="4" name="Picture 3" descr="A graph of a diagram&#10;&#10;Description automatically generated with medium confidence">
            <a:extLst>
              <a:ext uri="{FF2B5EF4-FFF2-40B4-BE49-F238E27FC236}">
                <a16:creationId xmlns:a16="http://schemas.microsoft.com/office/drawing/2014/main" id="{52C660DF-D686-4DE9-4C1E-1DB0A6E6A3D3}"/>
              </a:ext>
            </a:extLst>
          </p:cNvPr>
          <p:cNvPicPr>
            <a:picLocks noChangeAspect="1"/>
          </p:cNvPicPr>
          <p:nvPr/>
        </p:nvPicPr>
        <p:blipFill>
          <a:blip r:embed="rId2"/>
          <a:stretch>
            <a:fillRect/>
          </a:stretch>
        </p:blipFill>
        <p:spPr>
          <a:xfrm>
            <a:off x="628647" y="2702915"/>
            <a:ext cx="8229600" cy="5486400"/>
          </a:xfrm>
          <a:prstGeom prst="rect">
            <a:avLst/>
          </a:prstGeom>
        </p:spPr>
      </p:pic>
      <p:pic>
        <p:nvPicPr>
          <p:cNvPr id="8" name="Picture 7" descr="A graph of a function&#10;&#10;Description automatically generated">
            <a:extLst>
              <a:ext uri="{FF2B5EF4-FFF2-40B4-BE49-F238E27FC236}">
                <a16:creationId xmlns:a16="http://schemas.microsoft.com/office/drawing/2014/main" id="{3461E3F3-ECA7-3CA3-A665-43AF879EDBEC}"/>
              </a:ext>
            </a:extLst>
          </p:cNvPr>
          <p:cNvPicPr>
            <a:picLocks noChangeAspect="1"/>
          </p:cNvPicPr>
          <p:nvPr/>
        </p:nvPicPr>
        <p:blipFill>
          <a:blip r:embed="rId3"/>
          <a:stretch>
            <a:fillRect/>
          </a:stretch>
        </p:blipFill>
        <p:spPr>
          <a:xfrm>
            <a:off x="9429756" y="2536032"/>
            <a:ext cx="8454627" cy="5636418"/>
          </a:xfrm>
          <a:prstGeom prst="rect">
            <a:avLst/>
          </a:prstGeom>
        </p:spPr>
      </p:pic>
    </p:spTree>
    <p:extLst>
      <p:ext uri="{BB962C8B-B14F-4D97-AF65-F5344CB8AC3E}">
        <p14:creationId xmlns:p14="http://schemas.microsoft.com/office/powerpoint/2010/main" val="195917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F3B4-54BC-EA90-1E4F-6B252965260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CC87EA24-C842-2D3E-6CC9-5208B8A0EDD4}"/>
              </a:ext>
            </a:extLst>
          </p:cNvPr>
          <p:cNvSpPr>
            <a:spLocks noGrp="1"/>
          </p:cNvSpPr>
          <p:nvPr>
            <p:ph idx="1"/>
          </p:nvPr>
        </p:nvSpPr>
        <p:spPr/>
        <p:txBody>
          <a:bodyPr/>
          <a:lstStyle/>
          <a:p>
            <a:r>
              <a:rPr lang="en-US" dirty="0"/>
              <a:t>Iterations more closely clustered around true max</a:t>
            </a:r>
          </a:p>
          <a:p>
            <a:r>
              <a:rPr lang="en-US" dirty="0"/>
              <a:t>Good convergence</a:t>
            </a:r>
          </a:p>
          <a:p>
            <a:r>
              <a:rPr lang="en-US" dirty="0"/>
              <a:t>Uncertainty looked reasonable</a:t>
            </a:r>
          </a:p>
          <a:p>
            <a:r>
              <a:rPr lang="en-US" dirty="0"/>
              <a:t>Higher smoothing looked like it might over smooth (but we won’t rule it out for higher dimension optimization)</a:t>
            </a:r>
          </a:p>
          <a:p>
            <a:r>
              <a:rPr lang="en-US" dirty="0"/>
              <a:t>Higher number of simulations looked unnecessary. At this point we haven’t simulated designs with long run time so no pressure to see if smaller number of sims is more efficient.</a:t>
            </a:r>
          </a:p>
        </p:txBody>
      </p:sp>
    </p:spTree>
    <p:extLst>
      <p:ext uri="{BB962C8B-B14F-4D97-AF65-F5344CB8AC3E}">
        <p14:creationId xmlns:p14="http://schemas.microsoft.com/office/powerpoint/2010/main" val="1829839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E3A3-5465-4C8B-E589-BDB4EDB3A9C0}"/>
              </a:ext>
            </a:extLst>
          </p:cNvPr>
          <p:cNvSpPr>
            <a:spLocks noGrp="1"/>
          </p:cNvSpPr>
          <p:nvPr>
            <p:ph type="ctrTitle"/>
          </p:nvPr>
        </p:nvSpPr>
        <p:spPr/>
        <p:txBody>
          <a:bodyPr/>
          <a:lstStyle/>
          <a:p>
            <a:r>
              <a:rPr lang="en-US" dirty="0"/>
              <a:t>Worked Example</a:t>
            </a:r>
          </a:p>
        </p:txBody>
      </p:sp>
      <p:sp>
        <p:nvSpPr>
          <p:cNvPr id="3" name="Subtitle 2">
            <a:extLst>
              <a:ext uri="{FF2B5EF4-FFF2-40B4-BE49-F238E27FC236}">
                <a16:creationId xmlns:a16="http://schemas.microsoft.com/office/drawing/2014/main" id="{F2B87E9E-7905-A98F-69F3-E43E5E4F9A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322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3F21-EBFA-9B2B-744E-D67FB28FBE2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0EF678F-0E5E-E92F-849A-7B8DDEC195F6}"/>
              </a:ext>
            </a:extLst>
          </p:cNvPr>
          <p:cNvSpPr>
            <a:spLocks noGrp="1"/>
          </p:cNvSpPr>
          <p:nvPr>
            <p:ph idx="1"/>
          </p:nvPr>
        </p:nvSpPr>
        <p:spPr/>
        <p:txBody>
          <a:bodyPr/>
          <a:lstStyle/>
          <a:p>
            <a:r>
              <a:rPr lang="en-US" dirty="0"/>
              <a:t>A phase 3 design, treatment vs control</a:t>
            </a:r>
          </a:p>
          <a:p>
            <a:r>
              <a:rPr lang="en-US" dirty="0"/>
              <a:t>A continuous endpoint observed after 8 weeks</a:t>
            </a:r>
          </a:p>
          <a:p>
            <a:r>
              <a:rPr lang="en-US" dirty="0"/>
              <a:t>Accrual 4 per week.</a:t>
            </a:r>
          </a:p>
          <a:p>
            <a:r>
              <a:rPr lang="en-US" dirty="0"/>
              <a:t>Expected SD of endpoint: 3 points</a:t>
            </a:r>
          </a:p>
          <a:p>
            <a:r>
              <a:rPr lang="en-US" dirty="0"/>
              <a:t>Target treatment difference 1 point.</a:t>
            </a:r>
          </a:p>
          <a:p>
            <a:r>
              <a:rPr lang="en-US" dirty="0"/>
              <a:t>Required Type-1 error: 0.025, Power 90%</a:t>
            </a:r>
          </a:p>
          <a:p>
            <a:r>
              <a:rPr lang="en-US" dirty="0"/>
              <a:t>Allocation 1:1</a:t>
            </a:r>
          </a:p>
          <a:p>
            <a:r>
              <a:rPr lang="en-US" dirty="0"/>
              <a:t>Fixed Trial sample size: 380 (190 per arm).</a:t>
            </a:r>
          </a:p>
          <a:p>
            <a:endParaRPr lang="en-US" dirty="0"/>
          </a:p>
          <a:p>
            <a:endParaRPr lang="en-US" dirty="0"/>
          </a:p>
        </p:txBody>
      </p:sp>
    </p:spTree>
    <p:extLst>
      <p:ext uri="{BB962C8B-B14F-4D97-AF65-F5344CB8AC3E}">
        <p14:creationId xmlns:p14="http://schemas.microsoft.com/office/powerpoint/2010/main" val="3787764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9F8E-ADC2-1F2D-09F5-414E239A142F}"/>
              </a:ext>
            </a:extLst>
          </p:cNvPr>
          <p:cNvSpPr>
            <a:spLocks noGrp="1"/>
          </p:cNvSpPr>
          <p:nvPr>
            <p:ph type="title"/>
          </p:nvPr>
        </p:nvSpPr>
        <p:spPr/>
        <p:txBody>
          <a:bodyPr/>
          <a:lstStyle/>
          <a:p>
            <a:r>
              <a:rPr lang="en-US" dirty="0"/>
              <a:t>The Group Sequential Design</a:t>
            </a:r>
          </a:p>
        </p:txBody>
      </p:sp>
      <p:sp>
        <p:nvSpPr>
          <p:cNvPr id="3" name="Content Placeholder 2">
            <a:extLst>
              <a:ext uri="{FF2B5EF4-FFF2-40B4-BE49-F238E27FC236}">
                <a16:creationId xmlns:a16="http://schemas.microsoft.com/office/drawing/2014/main" id="{AF02BE79-8605-1D07-C627-F923BDCA6461}"/>
              </a:ext>
            </a:extLst>
          </p:cNvPr>
          <p:cNvSpPr>
            <a:spLocks noGrp="1"/>
          </p:cNvSpPr>
          <p:nvPr>
            <p:ph idx="1"/>
          </p:nvPr>
        </p:nvSpPr>
        <p:spPr>
          <a:xfrm>
            <a:off x="609600" y="1930400"/>
            <a:ext cx="17068800" cy="3669155"/>
          </a:xfrm>
        </p:spPr>
        <p:txBody>
          <a:bodyPr>
            <a:normAutofit fontScale="92500" lnSpcReduction="10000"/>
          </a:bodyPr>
          <a:lstStyle/>
          <a:p>
            <a:r>
              <a:rPr lang="en-US" dirty="0"/>
              <a:t>Allowed 2 interims</a:t>
            </a:r>
          </a:p>
          <a:p>
            <a:r>
              <a:rPr lang="en-US" dirty="0"/>
              <a:t>Assume binding futility</a:t>
            </a:r>
          </a:p>
          <a:p>
            <a:r>
              <a:rPr lang="en-US" dirty="0"/>
              <a:t>Timing of first interim can be explored, ranging from 0.1 of information to 0.8 of information</a:t>
            </a:r>
          </a:p>
          <a:p>
            <a:pPr lvl="1"/>
            <a:r>
              <a:rPr lang="en-US" dirty="0"/>
              <a:t>Information here is taken to be proportion of total subjects who have completed. So if overall max sample size is 400, an interim at 0.1 of information will be at 40 subjects complete.</a:t>
            </a:r>
          </a:p>
          <a:p>
            <a:r>
              <a:rPr lang="en-US" dirty="0"/>
              <a:t>Second interim will always be halfway between first interim and fully complete.</a:t>
            </a:r>
          </a:p>
          <a:p>
            <a:r>
              <a:rPr lang="en-US" dirty="0"/>
              <a:t>Boundaries will use Alpha and Beta spending and Hwang-Shih-</a:t>
            </a:r>
            <a:r>
              <a:rPr lang="en-US" dirty="0" err="1"/>
              <a:t>deCani</a:t>
            </a:r>
            <a:r>
              <a:rPr lang="en-US" dirty="0"/>
              <a:t> spending function</a:t>
            </a:r>
          </a:p>
          <a:p>
            <a:r>
              <a:rPr lang="en-US" dirty="0"/>
              <a:t>The values for </a:t>
            </a:r>
            <a:r>
              <a:rPr lang="en-US" dirty="0" err="1"/>
              <a:t>ɣ</a:t>
            </a:r>
            <a:r>
              <a:rPr lang="en-US" dirty="0"/>
              <a:t> for the upper (success) and lower (futility) boundaries ranging from -8 to 4 will be the other two parameters we will explore</a:t>
            </a:r>
          </a:p>
        </p:txBody>
      </p:sp>
      <p:pic>
        <p:nvPicPr>
          <p:cNvPr id="5" name="Picture 4">
            <a:extLst>
              <a:ext uri="{FF2B5EF4-FFF2-40B4-BE49-F238E27FC236}">
                <a16:creationId xmlns:a16="http://schemas.microsoft.com/office/drawing/2014/main" id="{E4A0EBF1-8F3E-05EC-753A-9B52FF3013A8}"/>
              </a:ext>
            </a:extLst>
          </p:cNvPr>
          <p:cNvPicPr>
            <a:picLocks noChangeAspect="1"/>
          </p:cNvPicPr>
          <p:nvPr/>
        </p:nvPicPr>
        <p:blipFill>
          <a:blip r:embed="rId2"/>
          <a:stretch>
            <a:fillRect/>
          </a:stretch>
        </p:blipFill>
        <p:spPr>
          <a:xfrm>
            <a:off x="6986170" y="5599555"/>
            <a:ext cx="7035800" cy="4330700"/>
          </a:xfrm>
          <a:prstGeom prst="rect">
            <a:avLst/>
          </a:prstGeom>
        </p:spPr>
      </p:pic>
      <p:sp>
        <p:nvSpPr>
          <p:cNvPr id="6" name="TextBox 5">
            <a:extLst>
              <a:ext uri="{FF2B5EF4-FFF2-40B4-BE49-F238E27FC236}">
                <a16:creationId xmlns:a16="http://schemas.microsoft.com/office/drawing/2014/main" id="{79DD1132-5822-E93F-78F6-929FAB0494AA}"/>
              </a:ext>
            </a:extLst>
          </p:cNvPr>
          <p:cNvSpPr txBox="1"/>
          <p:nvPr/>
        </p:nvSpPr>
        <p:spPr>
          <a:xfrm>
            <a:off x="14766753" y="7057019"/>
            <a:ext cx="3429000" cy="707886"/>
          </a:xfrm>
          <a:prstGeom prst="rect">
            <a:avLst/>
          </a:prstGeom>
          <a:noFill/>
        </p:spPr>
        <p:txBody>
          <a:bodyPr wrap="square" rtlCol="0">
            <a:spAutoFit/>
          </a:bodyPr>
          <a:lstStyle/>
          <a:p>
            <a:r>
              <a:rPr lang="en-US" sz="2000" dirty="0">
                <a:latin typeface="Roboto" panose="02000000000000000000" pitchFamily="2" charset="0"/>
                <a:ea typeface="Roboto" panose="02000000000000000000" pitchFamily="2" charset="0"/>
                <a:cs typeface="Roboto" panose="02000000000000000000" pitchFamily="2" charset="0"/>
              </a:rPr>
              <a:t>Gamma=-4 is approximately equivalent to OBF</a:t>
            </a:r>
          </a:p>
        </p:txBody>
      </p:sp>
      <p:cxnSp>
        <p:nvCxnSpPr>
          <p:cNvPr id="8" name="Straight Arrow Connector 7">
            <a:extLst>
              <a:ext uri="{FF2B5EF4-FFF2-40B4-BE49-F238E27FC236}">
                <a16:creationId xmlns:a16="http://schemas.microsoft.com/office/drawing/2014/main" id="{404341C7-B36C-E23E-E5F8-53F4E3338AFE}"/>
              </a:ext>
            </a:extLst>
          </p:cNvPr>
          <p:cNvCxnSpPr>
            <a:cxnSpLocks/>
          </p:cNvCxnSpPr>
          <p:nvPr/>
        </p:nvCxnSpPr>
        <p:spPr>
          <a:xfrm flipH="1">
            <a:off x="12546767" y="7300210"/>
            <a:ext cx="2219986" cy="464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F3F369D-3DD7-F1FF-4581-CE12980B6DC4}"/>
                  </a:ext>
                </a:extLst>
              </p:cNvPr>
              <p:cNvSpPr txBox="1"/>
              <p:nvPr/>
            </p:nvSpPr>
            <p:spPr>
              <a:xfrm>
                <a:off x="2324229" y="6673403"/>
                <a:ext cx="4661941" cy="1548437"/>
              </a:xfrm>
              <a:prstGeom prst="rect">
                <a:avLst/>
              </a:prstGeom>
              <a:noFill/>
            </p:spPr>
            <p:txBody>
              <a:bodyPr wrap="square" rtlCol="0">
                <a:spAutoFit/>
              </a:bodyPr>
              <a:lstStyle/>
              <a:p>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d>
                      <m:dPr>
                        <m:ctrlPr>
                          <a:rPr lang="en-US" sz="2400" i="1" smtClean="0">
                            <a:latin typeface="Cambria Math" panose="02040503050406030204" pitchFamily="18" charset="0"/>
                            <a:ea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𝛾</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e>
                    </m:d>
                    <m:r>
                      <a:rPr lang="en-US" sz="2400" b="0" i="1" smtClean="0">
                        <a:latin typeface="Cambria Math" panose="02040503050406030204" pitchFamily="18" charset="0"/>
                        <a:ea typeface="Cambria Math" panose="02040503050406030204" pitchFamily="18" charset="0"/>
                      </a:rPr>
                      <m:t>=</m:t>
                    </m:r>
                    <m:d>
                      <m:dPr>
                        <m:begChr m:val="{"/>
                        <m:endChr m:val=""/>
                        <m:ctrlPr>
                          <a:rPr lang="en-US" sz="2400" i="1" smtClean="0">
                            <a:latin typeface="Cambria Math" panose="02040503050406030204" pitchFamily="18" charset="0"/>
                            <a:ea typeface="Cambria Math" panose="02040503050406030204" pitchFamily="18" charset="0"/>
                          </a:rPr>
                        </m:ctrlPr>
                      </m:dPr>
                      <m:e>
                        <m:eqArr>
                          <m:eqArrPr>
                            <m:ctrlPr>
                              <a:rPr lang="en-US" sz="2400" i="1" smtClean="0">
                                <a:latin typeface="Cambria Math" panose="02040503050406030204" pitchFamily="18" charset="0"/>
                                <a:ea typeface="Cambria Math" panose="02040503050406030204" pitchFamily="18" charset="0"/>
                              </a:rPr>
                            </m:ctrlPr>
                          </m:eqArrPr>
                          <m:e>
                            <m:r>
                              <a:rPr lang="en-US" sz="2400" i="1" smtClean="0">
                                <a:latin typeface="Cambria Math" panose="02040503050406030204" pitchFamily="18" charset="0"/>
                                <a:ea typeface="Cambria Math" panose="02040503050406030204" pitchFamily="18" charset="0"/>
                              </a:rPr>
                              <m:t>𝛼</m:t>
                            </m:r>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𝐼</m:t>
                                    </m:r>
                                    <m:r>
                                      <a:rPr lang="en-US" sz="2400" b="0" i="1" smtClean="0">
                                        <a:latin typeface="Cambria Math" panose="02040503050406030204" pitchFamily="18" charset="0"/>
                                        <a:ea typeface="Cambria Math" panose="02040503050406030204" pitchFamily="18" charset="0"/>
                                      </a:rPr>
                                      <m:t>𝛾</m:t>
                                    </m:r>
                                  </m:sup>
                                </m:sSup>
                              </m:num>
                              <m:den>
                                <m:r>
                                  <a:rPr lang="en-US" sz="2400" b="0" i="1" smtClean="0">
                                    <a:latin typeface="Cambria Math" panose="02040503050406030204" pitchFamily="18" charset="0"/>
                                    <a:ea typeface="Cambria Math" panose="02040503050406030204" pitchFamily="18" charset="0"/>
                                  </a:rPr>
                                  <m:t>1−</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𝛾</m:t>
                                    </m:r>
                                  </m:sup>
                                </m:sSup>
                              </m:den>
                            </m:f>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𝑓𝑜𝑟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𝛾</m:t>
                            </m:r>
                            <m:r>
                              <a:rPr lang="en-US" sz="2400" b="0" i="1" smtClean="0">
                                <a:latin typeface="Cambria Math" panose="02040503050406030204" pitchFamily="18" charset="0"/>
                                <a:ea typeface="Cambria Math" panose="02040503050406030204" pitchFamily="18" charset="0"/>
                              </a:rPr>
                              <m:t>≠0</m:t>
                            </m:r>
                          </m:e>
                          <m:e>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𝐼</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𝑓𝑜𝑟</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𝛾</m:t>
                            </m:r>
                            <m:r>
                              <a:rPr lang="en-US" sz="2400" b="0" i="1" smtClean="0">
                                <a:latin typeface="Cambria Math" panose="02040503050406030204" pitchFamily="18" charset="0"/>
                                <a:ea typeface="Cambria Math" panose="02040503050406030204" pitchFamily="18" charset="0"/>
                              </a:rPr>
                              <m:t>=0</m:t>
                            </m:r>
                          </m:e>
                        </m:eqArr>
                      </m:e>
                    </m:d>
                  </m:oMath>
                </a14:m>
                <a:endParaRPr lang="en-US" sz="2400" dirty="0"/>
              </a:p>
              <a:p>
                <a:endParaRPr lang="en-US" dirty="0"/>
              </a:p>
            </p:txBody>
          </p:sp>
        </mc:Choice>
        <mc:Fallback>
          <p:sp>
            <p:nvSpPr>
              <p:cNvPr id="10" name="TextBox 9">
                <a:extLst>
                  <a:ext uri="{FF2B5EF4-FFF2-40B4-BE49-F238E27FC236}">
                    <a16:creationId xmlns:a16="http://schemas.microsoft.com/office/drawing/2014/main" id="{6F3F369D-3DD7-F1FF-4581-CE12980B6DC4}"/>
                  </a:ext>
                </a:extLst>
              </p:cNvPr>
              <p:cNvSpPr txBox="1">
                <a:spLocks noRot="1" noChangeAspect="1" noMove="1" noResize="1" noEditPoints="1" noAdjustHandles="1" noChangeArrowheads="1" noChangeShapeType="1" noTextEdit="1"/>
              </p:cNvSpPr>
              <p:nvPr/>
            </p:nvSpPr>
            <p:spPr>
              <a:xfrm>
                <a:off x="2324229" y="6673403"/>
                <a:ext cx="4661941" cy="1548437"/>
              </a:xfrm>
              <a:prstGeom prst="rect">
                <a:avLst/>
              </a:prstGeom>
              <a:blipFill>
                <a:blip r:embed="rId3"/>
                <a:stretch>
                  <a:fillRect l="-17344" t="-173171" b="-229268"/>
                </a:stretch>
              </a:blipFill>
            </p:spPr>
            <p:txBody>
              <a:bodyPr/>
              <a:lstStyle/>
              <a:p>
                <a:r>
                  <a:rPr lang="en-US">
                    <a:noFill/>
                  </a:rPr>
                  <a:t> </a:t>
                </a:r>
              </a:p>
            </p:txBody>
          </p:sp>
        </mc:Fallback>
      </mc:AlternateContent>
    </p:spTree>
    <p:extLst>
      <p:ext uri="{BB962C8B-B14F-4D97-AF65-F5344CB8AC3E}">
        <p14:creationId xmlns:p14="http://schemas.microsoft.com/office/powerpoint/2010/main" val="298340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082A-B7AC-00A0-B247-B172FB7828E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0561E31-2082-EFDE-F538-FC8B451D2E1B}"/>
              </a:ext>
            </a:extLst>
          </p:cNvPr>
          <p:cNvSpPr>
            <a:spLocks noGrp="1"/>
          </p:cNvSpPr>
          <p:nvPr>
            <p:ph idx="1"/>
          </p:nvPr>
        </p:nvSpPr>
        <p:spPr/>
        <p:txBody>
          <a:bodyPr>
            <a:normAutofit lnSpcReduction="10000"/>
          </a:bodyPr>
          <a:lstStyle/>
          <a:p>
            <a:r>
              <a:rPr lang="en-GB" kern="100" dirty="0">
                <a:effectLst/>
                <a:cs typeface="Roboto" panose="02000000000000000000" pitchFamily="2" charset="0"/>
              </a:rPr>
              <a:t>As trial designs become more complex, they gain parameters and thresholds that need to be set with no simple and obvious method of deriving them.</a:t>
            </a:r>
          </a:p>
          <a:p>
            <a:r>
              <a:rPr lang="en-GB" kern="100" dirty="0">
                <a:effectLst/>
                <a:cs typeface="Roboto" panose="02000000000000000000" pitchFamily="2" charset="0"/>
              </a:rPr>
              <a:t>Even for a group sequential trial , choosing the number and timing of the interim, and the stopping parameter boundaries is largely a matter of custom and practice.</a:t>
            </a:r>
          </a:p>
          <a:p>
            <a:r>
              <a:rPr lang="en-GB" kern="100" dirty="0">
                <a:cs typeface="Roboto" panose="02000000000000000000" pitchFamily="2" charset="0"/>
              </a:rPr>
              <a:t>Can we optimize a group sequential design over the parameter space?</a:t>
            </a:r>
            <a:endParaRPr lang="en-US" kern="100" dirty="0">
              <a:effectLst/>
              <a:cs typeface="Roboto" panose="02000000000000000000" pitchFamily="2" charset="0"/>
            </a:endParaRPr>
          </a:p>
          <a:p>
            <a:r>
              <a:rPr lang="en-GB" kern="100" dirty="0">
                <a:effectLst/>
                <a:cs typeface="Roboto" panose="02000000000000000000" pitchFamily="2" charset="0"/>
              </a:rPr>
              <a:t>One of the problems of conventional optimization techniques (simulated annealing and genetic algorithms) is that they assume an exact result of evaluating the “function” at any particular set of parameter choices.</a:t>
            </a:r>
          </a:p>
          <a:p>
            <a:r>
              <a:rPr lang="en-GB" kern="100" dirty="0">
                <a:effectLst/>
                <a:cs typeface="Roboto" panose="02000000000000000000" pitchFamily="2" charset="0"/>
              </a:rPr>
              <a:t>But trying to optimize a clinical trial design will require simulation to estimate the operating characteristics and so we’ll have only an approximate answer. Also running the simulations can be time consuming.</a:t>
            </a:r>
          </a:p>
          <a:p>
            <a:r>
              <a:rPr lang="en-GB" kern="100" dirty="0">
                <a:effectLst/>
                <a:cs typeface="Roboto" panose="02000000000000000000" pitchFamily="2" charset="0"/>
              </a:rPr>
              <a:t>Fortunately there are relatively new optimization techniques specifically for optimizing functions with approximate values (such as from simulation) that use Bayesian smoothing, and Python code libraries (in particular “</a:t>
            </a:r>
            <a:r>
              <a:rPr lang="en-GB" kern="100" dirty="0" err="1">
                <a:effectLst/>
                <a:cs typeface="Roboto" panose="02000000000000000000" pitchFamily="2" charset="0"/>
              </a:rPr>
              <a:t>botorch</a:t>
            </a:r>
            <a:r>
              <a:rPr lang="en-GB" kern="100" dirty="0">
                <a:effectLst/>
                <a:cs typeface="Roboto" panose="02000000000000000000" pitchFamily="2" charset="0"/>
              </a:rPr>
              <a:t>”) that implement them.</a:t>
            </a:r>
          </a:p>
          <a:p>
            <a:r>
              <a:rPr lang="en-US" kern="100" dirty="0">
                <a:effectLst/>
                <a:cs typeface="Roboto" panose="02000000000000000000" pitchFamily="2" charset="0"/>
              </a:rPr>
              <a:t>We will illustrate the approach by applying to a group sequential design (though we could probably dispense with simulation in this case) because this class of design is well known – and the results might be interesting.</a:t>
            </a:r>
          </a:p>
        </p:txBody>
      </p:sp>
    </p:spTree>
    <p:extLst>
      <p:ext uri="{BB962C8B-B14F-4D97-AF65-F5344CB8AC3E}">
        <p14:creationId xmlns:p14="http://schemas.microsoft.com/office/powerpoint/2010/main" val="277761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363C-E646-CC8D-2597-08FCBBA678CB}"/>
              </a:ext>
            </a:extLst>
          </p:cNvPr>
          <p:cNvSpPr>
            <a:spLocks noGrp="1"/>
          </p:cNvSpPr>
          <p:nvPr>
            <p:ph type="title"/>
          </p:nvPr>
        </p:nvSpPr>
        <p:spPr/>
        <p:txBody>
          <a:bodyPr/>
          <a:lstStyle/>
          <a:p>
            <a:r>
              <a:rPr lang="en-US" dirty="0"/>
              <a:t>What is the target?</a:t>
            </a:r>
          </a:p>
        </p:txBody>
      </p:sp>
      <p:sp>
        <p:nvSpPr>
          <p:cNvPr id="3" name="Content Placeholder 2">
            <a:extLst>
              <a:ext uri="{FF2B5EF4-FFF2-40B4-BE49-F238E27FC236}">
                <a16:creationId xmlns:a16="http://schemas.microsoft.com/office/drawing/2014/main" id="{6701E537-C123-C984-F693-871944F1935F}"/>
              </a:ext>
            </a:extLst>
          </p:cNvPr>
          <p:cNvSpPr>
            <a:spLocks noGrp="1"/>
          </p:cNvSpPr>
          <p:nvPr>
            <p:ph idx="1"/>
          </p:nvPr>
        </p:nvSpPr>
        <p:spPr/>
        <p:txBody>
          <a:bodyPr>
            <a:normAutofit/>
          </a:bodyPr>
          <a:lstStyle/>
          <a:p>
            <a:r>
              <a:rPr lang="en-US" sz="3200" dirty="0"/>
              <a:t>Using Group Sequential design means that type-1 error and power are controlled. We can specify what we want them to be and given choices of number and timing of interims and boundaries compute the max sample size needed.</a:t>
            </a:r>
          </a:p>
          <a:p>
            <a:r>
              <a:rPr lang="en-US" sz="3200" dirty="0"/>
              <a:t>The key operating characteristics by which the designs vary is sample size</a:t>
            </a:r>
          </a:p>
          <a:p>
            <a:pPr lvl="1"/>
            <a:r>
              <a:rPr lang="en-US" sz="2800" dirty="0"/>
              <a:t>Required max sample size</a:t>
            </a:r>
          </a:p>
          <a:p>
            <a:pPr lvl="1"/>
            <a:r>
              <a:rPr lang="en-US" sz="2800" dirty="0"/>
              <a:t>Expected sample size under different scenarios. </a:t>
            </a:r>
          </a:p>
          <a:p>
            <a:pPr lvl="2"/>
            <a:r>
              <a:rPr lang="en-US" sz="2400" dirty="0"/>
              <a:t>Null</a:t>
            </a:r>
          </a:p>
          <a:p>
            <a:pPr lvl="2"/>
            <a:r>
              <a:rPr lang="en-US" sz="2400" dirty="0"/>
              <a:t>5 Alternate scenarios:</a:t>
            </a:r>
          </a:p>
          <a:p>
            <a:pPr lvl="3"/>
            <a:r>
              <a:rPr lang="en-US" sz="2000" dirty="0"/>
              <a:t>target efficacy (1) at expected SD of endpoint (3)</a:t>
            </a:r>
          </a:p>
          <a:p>
            <a:pPr lvl="3"/>
            <a:r>
              <a:rPr lang="en-US" sz="2000" dirty="0"/>
              <a:t>target efficacy +/- 20%, (0.8, 1.2) at expected SD of endpoint (3)</a:t>
            </a:r>
          </a:p>
          <a:p>
            <a:pPr lvl="3"/>
            <a:r>
              <a:rPr lang="en-US" sz="2000" dirty="0"/>
              <a:t>Target efficacy (1) at SD of endpoint (2.8, 3.5)</a:t>
            </a:r>
          </a:p>
          <a:p>
            <a:pPr lvl="1"/>
            <a:r>
              <a:rPr lang="en-US" sz="2800" dirty="0"/>
              <a:t>Choose to equally weight the scenarios, so Alternate scenarios (combined) have 5x of the weight of the Null, even though at the phase 3 stage the Null and the Alternative scenarios combined are more like 50:50 or 40:60 in likelihood (depending on indication). We felt that to a drug developer, saving time on a successful drug was a lot more important than saving money though early futility so used this 5:1 weighting. This could have easily been changed.</a:t>
            </a:r>
          </a:p>
        </p:txBody>
      </p:sp>
    </p:spTree>
    <p:extLst>
      <p:ext uri="{BB962C8B-B14F-4D97-AF65-F5344CB8AC3E}">
        <p14:creationId xmlns:p14="http://schemas.microsoft.com/office/powerpoint/2010/main" val="4001506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0581-F83E-B4DF-B5DC-D5130E06E728}"/>
              </a:ext>
            </a:extLst>
          </p:cNvPr>
          <p:cNvSpPr>
            <a:spLocks noGrp="1"/>
          </p:cNvSpPr>
          <p:nvPr>
            <p:ph type="title"/>
          </p:nvPr>
        </p:nvSpPr>
        <p:spPr/>
        <p:txBody>
          <a:bodyPr/>
          <a:lstStyle/>
          <a:p>
            <a:r>
              <a:rPr lang="en-US" dirty="0"/>
              <a:t>What is the target?</a:t>
            </a:r>
          </a:p>
        </p:txBody>
      </p:sp>
      <p:sp>
        <p:nvSpPr>
          <p:cNvPr id="3" name="Content Placeholder 2">
            <a:extLst>
              <a:ext uri="{FF2B5EF4-FFF2-40B4-BE49-F238E27FC236}">
                <a16:creationId xmlns:a16="http://schemas.microsoft.com/office/drawing/2014/main" id="{A0A0490B-CF1A-6949-5AAE-E8942E1826F9}"/>
              </a:ext>
            </a:extLst>
          </p:cNvPr>
          <p:cNvSpPr>
            <a:spLocks noGrp="1"/>
          </p:cNvSpPr>
          <p:nvPr>
            <p:ph idx="1"/>
          </p:nvPr>
        </p:nvSpPr>
        <p:spPr/>
        <p:txBody>
          <a:bodyPr/>
          <a:lstStyle/>
          <a:p>
            <a:r>
              <a:rPr lang="en-US" dirty="0"/>
              <a:t>We’d like to minimize both sample sizes. But in a GS design, as we explore different parameters typically as the Expected SS (ESS) comes down, it is as the Maximum SS (MSS) goes up.</a:t>
            </a:r>
          </a:p>
          <a:p>
            <a:r>
              <a:rPr lang="en-US" dirty="0"/>
              <a:t>So we need to combine the two, and chose to include a weighting W. </a:t>
            </a:r>
          </a:p>
          <a:p>
            <a:r>
              <a:rPr lang="en-US" dirty="0"/>
              <a:t>Target: minimize( ESS + W * MSS). Initially we set W to 0.5. This implies that a design change that reduces the ESS by 1 subject while increasing the MSS by less than2 subjects will be preferred. As will a change that reduces the MSS by 2 subjects while increasing the ESS by less than 1.</a:t>
            </a:r>
          </a:p>
          <a:p>
            <a:r>
              <a:rPr lang="en-US" dirty="0"/>
              <a:t>Package needs +ve scores, so target is  actually maximize 700 – (ESS + 0.5 * MSS)</a:t>
            </a:r>
          </a:p>
          <a:p>
            <a:endParaRPr lang="en-US" dirty="0"/>
          </a:p>
          <a:p>
            <a:r>
              <a:rPr lang="en-US" dirty="0"/>
              <a:t>Before I show the results, you might like to consider what you think the best choice of parameters would be, and how certain you are of that.</a:t>
            </a:r>
          </a:p>
          <a:p>
            <a:pPr marL="0" indent="0">
              <a:buNone/>
            </a:pPr>
            <a:endParaRPr lang="en-US" dirty="0"/>
          </a:p>
        </p:txBody>
      </p:sp>
    </p:spTree>
    <p:extLst>
      <p:ext uri="{BB962C8B-B14F-4D97-AF65-F5344CB8AC3E}">
        <p14:creationId xmlns:p14="http://schemas.microsoft.com/office/powerpoint/2010/main" val="3153358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2842-5DE4-6ED3-502B-15DEB4EC9188}"/>
              </a:ext>
            </a:extLst>
          </p:cNvPr>
          <p:cNvSpPr>
            <a:spLocks noGrp="1"/>
          </p:cNvSpPr>
          <p:nvPr>
            <p:ph type="title"/>
          </p:nvPr>
        </p:nvSpPr>
        <p:spPr/>
        <p:txBody>
          <a:bodyPr/>
          <a:lstStyle/>
          <a:p>
            <a:r>
              <a:rPr lang="en-US" dirty="0"/>
              <a:t>Scores of First 40 points</a:t>
            </a:r>
          </a:p>
        </p:txBody>
      </p:sp>
      <p:pic>
        <p:nvPicPr>
          <p:cNvPr id="5" name="Content Placeholder 4" descr="A diagram of a graph&#10;&#10;AI-generated content may be incorrect.">
            <a:extLst>
              <a:ext uri="{FF2B5EF4-FFF2-40B4-BE49-F238E27FC236}">
                <a16:creationId xmlns:a16="http://schemas.microsoft.com/office/drawing/2014/main" id="{0B89D0D9-6A16-0023-8C5A-2A32C7B30A4C}"/>
              </a:ext>
            </a:extLst>
          </p:cNvPr>
          <p:cNvPicPr>
            <a:picLocks noGrp="1" noChangeAspect="1"/>
          </p:cNvPicPr>
          <p:nvPr>
            <p:ph idx="1"/>
          </p:nvPr>
        </p:nvPicPr>
        <p:blipFill>
          <a:blip r:embed="rId2"/>
          <a:stretch>
            <a:fillRect/>
          </a:stretch>
        </p:blipFill>
        <p:spPr>
          <a:xfrm>
            <a:off x="3839730" y="1449389"/>
            <a:ext cx="10608539" cy="8837611"/>
          </a:xfrm>
        </p:spPr>
      </p:pic>
    </p:spTree>
    <p:extLst>
      <p:ext uri="{BB962C8B-B14F-4D97-AF65-F5344CB8AC3E}">
        <p14:creationId xmlns:p14="http://schemas.microsoft.com/office/powerpoint/2010/main" val="287880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6449-8660-A133-26E0-F3127B1DBF17}"/>
              </a:ext>
            </a:extLst>
          </p:cNvPr>
          <p:cNvSpPr>
            <a:spLocks noGrp="1"/>
          </p:cNvSpPr>
          <p:nvPr>
            <p:ph type="title"/>
          </p:nvPr>
        </p:nvSpPr>
        <p:spPr/>
        <p:txBody>
          <a:bodyPr/>
          <a:lstStyle/>
          <a:p>
            <a:r>
              <a:rPr lang="en-US" dirty="0"/>
              <a:t>Iteration 1</a:t>
            </a:r>
          </a:p>
        </p:txBody>
      </p:sp>
      <p:pic>
        <p:nvPicPr>
          <p:cNvPr id="5" name="Content Placeholder 4" descr="A diagram of a graph&#10;&#10;AI-generated content may be incorrect.">
            <a:extLst>
              <a:ext uri="{FF2B5EF4-FFF2-40B4-BE49-F238E27FC236}">
                <a16:creationId xmlns:a16="http://schemas.microsoft.com/office/drawing/2014/main" id="{2BABA23F-1BF1-27CE-0AB9-895FC54E8D6E}"/>
              </a:ext>
            </a:extLst>
          </p:cNvPr>
          <p:cNvPicPr>
            <a:picLocks noGrp="1" noChangeAspect="1"/>
          </p:cNvPicPr>
          <p:nvPr>
            <p:ph idx="1"/>
          </p:nvPr>
        </p:nvPicPr>
        <p:blipFill>
          <a:blip r:embed="rId2"/>
          <a:stretch>
            <a:fillRect/>
          </a:stretch>
        </p:blipFill>
        <p:spPr>
          <a:xfrm>
            <a:off x="3839730" y="1449389"/>
            <a:ext cx="10608539" cy="8837611"/>
          </a:xfrm>
        </p:spPr>
      </p:pic>
    </p:spTree>
    <p:extLst>
      <p:ext uri="{BB962C8B-B14F-4D97-AF65-F5344CB8AC3E}">
        <p14:creationId xmlns:p14="http://schemas.microsoft.com/office/powerpoint/2010/main" val="3000399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4990-F13A-BE0B-A5BC-F5377FA72264}"/>
              </a:ext>
            </a:extLst>
          </p:cNvPr>
          <p:cNvSpPr>
            <a:spLocks noGrp="1"/>
          </p:cNvSpPr>
          <p:nvPr>
            <p:ph type="title"/>
          </p:nvPr>
        </p:nvSpPr>
        <p:spPr/>
        <p:txBody>
          <a:bodyPr/>
          <a:lstStyle/>
          <a:p>
            <a:r>
              <a:rPr lang="en-US" dirty="0"/>
              <a:t>Iteration 2</a:t>
            </a:r>
          </a:p>
        </p:txBody>
      </p:sp>
      <p:pic>
        <p:nvPicPr>
          <p:cNvPr id="5" name="Content Placeholder 4" descr="A diagram of a graph&#10;&#10;AI-generated content may be incorrect.">
            <a:extLst>
              <a:ext uri="{FF2B5EF4-FFF2-40B4-BE49-F238E27FC236}">
                <a16:creationId xmlns:a16="http://schemas.microsoft.com/office/drawing/2014/main" id="{64B9FB78-E752-01A8-0F33-00D2C21DDB62}"/>
              </a:ext>
            </a:extLst>
          </p:cNvPr>
          <p:cNvPicPr>
            <a:picLocks noGrp="1" noChangeAspect="1"/>
          </p:cNvPicPr>
          <p:nvPr>
            <p:ph idx="1"/>
          </p:nvPr>
        </p:nvPicPr>
        <p:blipFill>
          <a:blip r:embed="rId2"/>
          <a:stretch>
            <a:fillRect/>
          </a:stretch>
        </p:blipFill>
        <p:spPr>
          <a:xfrm>
            <a:off x="3839730" y="1449389"/>
            <a:ext cx="10608539" cy="8837611"/>
          </a:xfrm>
        </p:spPr>
      </p:pic>
    </p:spTree>
    <p:extLst>
      <p:ext uri="{BB962C8B-B14F-4D97-AF65-F5344CB8AC3E}">
        <p14:creationId xmlns:p14="http://schemas.microsoft.com/office/powerpoint/2010/main" val="2743140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A676-BC00-8A57-D84D-CC1CD3A7D41D}"/>
              </a:ext>
            </a:extLst>
          </p:cNvPr>
          <p:cNvSpPr>
            <a:spLocks noGrp="1"/>
          </p:cNvSpPr>
          <p:nvPr>
            <p:ph type="title"/>
          </p:nvPr>
        </p:nvSpPr>
        <p:spPr/>
        <p:txBody>
          <a:bodyPr/>
          <a:lstStyle/>
          <a:p>
            <a:r>
              <a:rPr lang="en-US" dirty="0"/>
              <a:t>Iteration 3</a:t>
            </a:r>
          </a:p>
        </p:txBody>
      </p:sp>
      <p:pic>
        <p:nvPicPr>
          <p:cNvPr id="5" name="Content Placeholder 4" descr="A diagram of a graph&#10;&#10;AI-generated content may be incorrect.">
            <a:extLst>
              <a:ext uri="{FF2B5EF4-FFF2-40B4-BE49-F238E27FC236}">
                <a16:creationId xmlns:a16="http://schemas.microsoft.com/office/drawing/2014/main" id="{F460E785-3E3C-ED1B-8FB3-F4777AE238AB}"/>
              </a:ext>
            </a:extLst>
          </p:cNvPr>
          <p:cNvPicPr>
            <a:picLocks noGrp="1" noChangeAspect="1"/>
          </p:cNvPicPr>
          <p:nvPr>
            <p:ph idx="1"/>
          </p:nvPr>
        </p:nvPicPr>
        <p:blipFill>
          <a:blip r:embed="rId2"/>
          <a:stretch>
            <a:fillRect/>
          </a:stretch>
        </p:blipFill>
        <p:spPr>
          <a:xfrm>
            <a:off x="3839730" y="1449389"/>
            <a:ext cx="10608539" cy="8837611"/>
          </a:xfrm>
        </p:spPr>
      </p:pic>
    </p:spTree>
    <p:extLst>
      <p:ext uri="{BB962C8B-B14F-4D97-AF65-F5344CB8AC3E}">
        <p14:creationId xmlns:p14="http://schemas.microsoft.com/office/powerpoint/2010/main" val="2513569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16B-1DD5-DEC8-A0DD-F7CFE1B4756F}"/>
              </a:ext>
            </a:extLst>
          </p:cNvPr>
          <p:cNvSpPr>
            <a:spLocks noGrp="1"/>
          </p:cNvSpPr>
          <p:nvPr>
            <p:ph type="title"/>
          </p:nvPr>
        </p:nvSpPr>
        <p:spPr/>
        <p:txBody>
          <a:bodyPr/>
          <a:lstStyle/>
          <a:p>
            <a:r>
              <a:rPr lang="en-US" dirty="0"/>
              <a:t>Iteration 4</a:t>
            </a:r>
          </a:p>
        </p:txBody>
      </p:sp>
      <p:pic>
        <p:nvPicPr>
          <p:cNvPr id="5" name="Content Placeholder 4" descr="A diagram of a graph&#10;&#10;AI-generated content may be incorrect.">
            <a:extLst>
              <a:ext uri="{FF2B5EF4-FFF2-40B4-BE49-F238E27FC236}">
                <a16:creationId xmlns:a16="http://schemas.microsoft.com/office/drawing/2014/main" id="{EC428D11-61B8-60B5-B544-0864DEA07EF7}"/>
              </a:ext>
            </a:extLst>
          </p:cNvPr>
          <p:cNvPicPr>
            <a:picLocks noGrp="1" noChangeAspect="1"/>
          </p:cNvPicPr>
          <p:nvPr>
            <p:ph idx="1"/>
          </p:nvPr>
        </p:nvPicPr>
        <p:blipFill>
          <a:blip r:embed="rId2"/>
          <a:stretch>
            <a:fillRect/>
          </a:stretch>
        </p:blipFill>
        <p:spPr>
          <a:xfrm>
            <a:off x="3854707" y="1474342"/>
            <a:ext cx="10578585" cy="8812658"/>
          </a:xfrm>
        </p:spPr>
      </p:pic>
    </p:spTree>
    <p:extLst>
      <p:ext uri="{BB962C8B-B14F-4D97-AF65-F5344CB8AC3E}">
        <p14:creationId xmlns:p14="http://schemas.microsoft.com/office/powerpoint/2010/main" val="1522205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C937C-99D7-B24A-1103-5BD54653A32E}"/>
              </a:ext>
            </a:extLst>
          </p:cNvPr>
          <p:cNvSpPr>
            <a:spLocks noGrp="1"/>
          </p:cNvSpPr>
          <p:nvPr>
            <p:ph type="title"/>
          </p:nvPr>
        </p:nvSpPr>
        <p:spPr/>
        <p:txBody>
          <a:bodyPr/>
          <a:lstStyle/>
          <a:p>
            <a:r>
              <a:rPr lang="en-US" dirty="0"/>
              <a:t>Iteration 5</a:t>
            </a:r>
          </a:p>
        </p:txBody>
      </p:sp>
      <p:pic>
        <p:nvPicPr>
          <p:cNvPr id="5" name="Content Placeholder 4" descr="A diagram of a graph&#10;&#10;AI-generated content may be incorrect.">
            <a:extLst>
              <a:ext uri="{FF2B5EF4-FFF2-40B4-BE49-F238E27FC236}">
                <a16:creationId xmlns:a16="http://schemas.microsoft.com/office/drawing/2014/main" id="{D5F02EA9-1628-05C1-F0FE-564F9D6DBA75}"/>
              </a:ext>
            </a:extLst>
          </p:cNvPr>
          <p:cNvPicPr>
            <a:picLocks noGrp="1" noChangeAspect="1"/>
          </p:cNvPicPr>
          <p:nvPr>
            <p:ph idx="1"/>
          </p:nvPr>
        </p:nvPicPr>
        <p:blipFill>
          <a:blip r:embed="rId2"/>
          <a:stretch>
            <a:fillRect/>
          </a:stretch>
        </p:blipFill>
        <p:spPr>
          <a:xfrm>
            <a:off x="3845915" y="1459694"/>
            <a:ext cx="10596169" cy="8827306"/>
          </a:xfrm>
        </p:spPr>
      </p:pic>
    </p:spTree>
    <p:extLst>
      <p:ext uri="{BB962C8B-B14F-4D97-AF65-F5344CB8AC3E}">
        <p14:creationId xmlns:p14="http://schemas.microsoft.com/office/powerpoint/2010/main" val="1517198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8D4E7-305B-C30F-08F5-2063A3F7643A}"/>
              </a:ext>
            </a:extLst>
          </p:cNvPr>
          <p:cNvSpPr>
            <a:spLocks noGrp="1"/>
          </p:cNvSpPr>
          <p:nvPr>
            <p:ph type="title"/>
          </p:nvPr>
        </p:nvSpPr>
        <p:spPr/>
        <p:txBody>
          <a:bodyPr/>
          <a:lstStyle/>
          <a:p>
            <a:r>
              <a:rPr lang="en-US" dirty="0"/>
              <a:t>Iteration 6</a:t>
            </a:r>
          </a:p>
        </p:txBody>
      </p:sp>
      <p:pic>
        <p:nvPicPr>
          <p:cNvPr id="5" name="Content Placeholder 4" descr="A diagram of a graph&#10;&#10;AI-generated content may be incorrect.">
            <a:extLst>
              <a:ext uri="{FF2B5EF4-FFF2-40B4-BE49-F238E27FC236}">
                <a16:creationId xmlns:a16="http://schemas.microsoft.com/office/drawing/2014/main" id="{DEBEF534-A132-9262-490C-15B88DA6A2B7}"/>
              </a:ext>
            </a:extLst>
          </p:cNvPr>
          <p:cNvPicPr>
            <a:picLocks noGrp="1" noChangeAspect="1"/>
          </p:cNvPicPr>
          <p:nvPr>
            <p:ph idx="1"/>
          </p:nvPr>
        </p:nvPicPr>
        <p:blipFill>
          <a:blip r:embed="rId2"/>
          <a:stretch>
            <a:fillRect/>
          </a:stretch>
        </p:blipFill>
        <p:spPr>
          <a:xfrm>
            <a:off x="3839730" y="1449389"/>
            <a:ext cx="10608539" cy="8837611"/>
          </a:xfrm>
        </p:spPr>
      </p:pic>
    </p:spTree>
    <p:extLst>
      <p:ext uri="{BB962C8B-B14F-4D97-AF65-F5344CB8AC3E}">
        <p14:creationId xmlns:p14="http://schemas.microsoft.com/office/powerpoint/2010/main" val="2344644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31C96-75A4-7D91-9A3A-D3DAB427A298}"/>
              </a:ext>
            </a:extLst>
          </p:cNvPr>
          <p:cNvSpPr>
            <a:spLocks noGrp="1"/>
          </p:cNvSpPr>
          <p:nvPr>
            <p:ph type="title"/>
          </p:nvPr>
        </p:nvSpPr>
        <p:spPr/>
        <p:txBody>
          <a:bodyPr/>
          <a:lstStyle/>
          <a:p>
            <a:r>
              <a:rPr lang="en-US" dirty="0"/>
              <a:t>Iteration 7</a:t>
            </a:r>
          </a:p>
        </p:txBody>
      </p:sp>
      <p:pic>
        <p:nvPicPr>
          <p:cNvPr id="5" name="Content Placeholder 4" descr="A diagram of a graph&#10;&#10;AI-generated content may be incorrect.">
            <a:extLst>
              <a:ext uri="{FF2B5EF4-FFF2-40B4-BE49-F238E27FC236}">
                <a16:creationId xmlns:a16="http://schemas.microsoft.com/office/drawing/2014/main" id="{D048D536-5FBA-B4B1-4F5E-04DD631B0D70}"/>
              </a:ext>
            </a:extLst>
          </p:cNvPr>
          <p:cNvPicPr>
            <a:picLocks noGrp="1" noChangeAspect="1"/>
          </p:cNvPicPr>
          <p:nvPr>
            <p:ph idx="1"/>
          </p:nvPr>
        </p:nvPicPr>
        <p:blipFill>
          <a:blip r:embed="rId2"/>
          <a:stretch>
            <a:fillRect/>
          </a:stretch>
        </p:blipFill>
        <p:spPr>
          <a:xfrm>
            <a:off x="3839730" y="1449389"/>
            <a:ext cx="10608539" cy="8837611"/>
          </a:xfrm>
        </p:spPr>
      </p:pic>
    </p:spTree>
    <p:extLst>
      <p:ext uri="{BB962C8B-B14F-4D97-AF65-F5344CB8AC3E}">
        <p14:creationId xmlns:p14="http://schemas.microsoft.com/office/powerpoint/2010/main" val="46772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BFD70-A9AC-C2EA-7F0F-6700DF19538C}"/>
              </a:ext>
            </a:extLst>
          </p:cNvPr>
          <p:cNvSpPr>
            <a:spLocks noGrp="1"/>
          </p:cNvSpPr>
          <p:nvPr>
            <p:ph type="ctrTitle"/>
          </p:nvPr>
        </p:nvSpPr>
        <p:spPr/>
        <p:txBody>
          <a:bodyPr/>
          <a:lstStyle/>
          <a:p>
            <a:r>
              <a:rPr lang="en-US" dirty="0"/>
              <a:t>Quick intro to ML and </a:t>
            </a:r>
            <a:r>
              <a:rPr lang="en-US" dirty="0" err="1"/>
              <a:t>botorch</a:t>
            </a:r>
            <a:endParaRPr lang="en-US" dirty="0"/>
          </a:p>
        </p:txBody>
      </p:sp>
      <p:sp>
        <p:nvSpPr>
          <p:cNvPr id="3" name="Subtitle 2">
            <a:extLst>
              <a:ext uri="{FF2B5EF4-FFF2-40B4-BE49-F238E27FC236}">
                <a16:creationId xmlns:a16="http://schemas.microsoft.com/office/drawing/2014/main" id="{9ECFBC8E-4C88-F917-14B4-F68D7075DE6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3889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92D9-F553-1BC7-A33E-9BD9DC6D7745}"/>
              </a:ext>
            </a:extLst>
          </p:cNvPr>
          <p:cNvSpPr>
            <a:spLocks noGrp="1"/>
          </p:cNvSpPr>
          <p:nvPr>
            <p:ph type="title"/>
          </p:nvPr>
        </p:nvSpPr>
        <p:spPr/>
        <p:txBody>
          <a:bodyPr/>
          <a:lstStyle/>
          <a:p>
            <a:r>
              <a:rPr lang="en-US" dirty="0"/>
              <a:t>Iteration 8</a:t>
            </a:r>
          </a:p>
        </p:txBody>
      </p:sp>
      <p:pic>
        <p:nvPicPr>
          <p:cNvPr id="5" name="Content Placeholder 4" descr="A diagram of a graph&#10;&#10;AI-generated content may be incorrect.">
            <a:extLst>
              <a:ext uri="{FF2B5EF4-FFF2-40B4-BE49-F238E27FC236}">
                <a16:creationId xmlns:a16="http://schemas.microsoft.com/office/drawing/2014/main" id="{8C9DEED2-97D6-D7CE-2310-79BDA0EB97CB}"/>
              </a:ext>
            </a:extLst>
          </p:cNvPr>
          <p:cNvPicPr>
            <a:picLocks noGrp="1" noChangeAspect="1"/>
          </p:cNvPicPr>
          <p:nvPr>
            <p:ph idx="1"/>
          </p:nvPr>
        </p:nvPicPr>
        <p:blipFill>
          <a:blip r:embed="rId2"/>
          <a:stretch>
            <a:fillRect/>
          </a:stretch>
        </p:blipFill>
        <p:spPr>
          <a:xfrm>
            <a:off x="3839730" y="1449389"/>
            <a:ext cx="10608539" cy="8837611"/>
          </a:xfrm>
        </p:spPr>
      </p:pic>
    </p:spTree>
    <p:extLst>
      <p:ext uri="{BB962C8B-B14F-4D97-AF65-F5344CB8AC3E}">
        <p14:creationId xmlns:p14="http://schemas.microsoft.com/office/powerpoint/2010/main" val="2323038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E7D7-EA55-3154-6349-A596901DD5F0}"/>
              </a:ext>
            </a:extLst>
          </p:cNvPr>
          <p:cNvSpPr>
            <a:spLocks noGrp="1"/>
          </p:cNvSpPr>
          <p:nvPr>
            <p:ph type="title"/>
          </p:nvPr>
        </p:nvSpPr>
        <p:spPr/>
        <p:txBody>
          <a:bodyPr/>
          <a:lstStyle/>
          <a:p>
            <a:r>
              <a:rPr lang="en-US" dirty="0"/>
              <a:t>Iteration 9</a:t>
            </a:r>
          </a:p>
        </p:txBody>
      </p:sp>
      <p:pic>
        <p:nvPicPr>
          <p:cNvPr id="5" name="Content Placeholder 4" descr="A diagram of a graph&#10;&#10;AI-generated content may be incorrect.">
            <a:extLst>
              <a:ext uri="{FF2B5EF4-FFF2-40B4-BE49-F238E27FC236}">
                <a16:creationId xmlns:a16="http://schemas.microsoft.com/office/drawing/2014/main" id="{9D063EDB-8EEC-1700-13D7-CD2B4773E79E}"/>
              </a:ext>
            </a:extLst>
          </p:cNvPr>
          <p:cNvPicPr>
            <a:picLocks noGrp="1" noChangeAspect="1"/>
          </p:cNvPicPr>
          <p:nvPr>
            <p:ph idx="1"/>
          </p:nvPr>
        </p:nvPicPr>
        <p:blipFill>
          <a:blip r:embed="rId2"/>
          <a:stretch>
            <a:fillRect/>
          </a:stretch>
        </p:blipFill>
        <p:spPr>
          <a:xfrm>
            <a:off x="3839730" y="1449389"/>
            <a:ext cx="10608539" cy="8837611"/>
          </a:xfrm>
        </p:spPr>
      </p:pic>
    </p:spTree>
    <p:extLst>
      <p:ext uri="{BB962C8B-B14F-4D97-AF65-F5344CB8AC3E}">
        <p14:creationId xmlns:p14="http://schemas.microsoft.com/office/powerpoint/2010/main" val="3330523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064D-BFA7-56BF-E078-871547C543A8}"/>
              </a:ext>
            </a:extLst>
          </p:cNvPr>
          <p:cNvSpPr>
            <a:spLocks noGrp="1"/>
          </p:cNvSpPr>
          <p:nvPr>
            <p:ph type="title"/>
          </p:nvPr>
        </p:nvSpPr>
        <p:spPr/>
        <p:txBody>
          <a:bodyPr/>
          <a:lstStyle/>
          <a:p>
            <a:r>
              <a:rPr lang="en-US" dirty="0"/>
              <a:t>Re-simulating the “max” at each iteration</a:t>
            </a:r>
          </a:p>
        </p:txBody>
      </p:sp>
      <p:pic>
        <p:nvPicPr>
          <p:cNvPr id="5" name="Content Placeholder 4" descr="A graph with blue lines&#10;&#10;AI-generated content may be incorrect.">
            <a:extLst>
              <a:ext uri="{FF2B5EF4-FFF2-40B4-BE49-F238E27FC236}">
                <a16:creationId xmlns:a16="http://schemas.microsoft.com/office/drawing/2014/main" id="{49EE911A-7353-838B-6848-C380B30DF2E4}"/>
              </a:ext>
            </a:extLst>
          </p:cNvPr>
          <p:cNvPicPr>
            <a:picLocks noGrp="1" noChangeAspect="1"/>
          </p:cNvPicPr>
          <p:nvPr>
            <p:ph idx="1"/>
          </p:nvPr>
        </p:nvPicPr>
        <p:blipFill>
          <a:blip r:embed="rId2"/>
          <a:stretch>
            <a:fillRect/>
          </a:stretch>
        </p:blipFill>
        <p:spPr>
          <a:xfrm>
            <a:off x="3427932" y="1612900"/>
            <a:ext cx="5716068" cy="4085005"/>
          </a:xfrm>
        </p:spPr>
      </p:pic>
      <p:pic>
        <p:nvPicPr>
          <p:cNvPr id="7" name="Picture 6" descr="A line graph with black text&#10;&#10;AI-generated content may be incorrect.">
            <a:extLst>
              <a:ext uri="{FF2B5EF4-FFF2-40B4-BE49-F238E27FC236}">
                <a16:creationId xmlns:a16="http://schemas.microsoft.com/office/drawing/2014/main" id="{CFE86D5F-52FB-17D7-55C8-034838347756}"/>
              </a:ext>
            </a:extLst>
          </p:cNvPr>
          <p:cNvPicPr>
            <a:picLocks noChangeAspect="1"/>
          </p:cNvPicPr>
          <p:nvPr/>
        </p:nvPicPr>
        <p:blipFill>
          <a:blip r:embed="rId3"/>
          <a:stretch>
            <a:fillRect/>
          </a:stretch>
        </p:blipFill>
        <p:spPr>
          <a:xfrm>
            <a:off x="10060220" y="1612900"/>
            <a:ext cx="6061997" cy="4332224"/>
          </a:xfrm>
          <a:prstGeom prst="rect">
            <a:avLst/>
          </a:prstGeom>
        </p:spPr>
      </p:pic>
      <p:pic>
        <p:nvPicPr>
          <p:cNvPr id="9" name="Picture 8" descr="A graph with colored lines&#10;&#10;AI-generated content may be incorrect.">
            <a:extLst>
              <a:ext uri="{FF2B5EF4-FFF2-40B4-BE49-F238E27FC236}">
                <a16:creationId xmlns:a16="http://schemas.microsoft.com/office/drawing/2014/main" id="{69CDDAE5-BF14-09D3-3FCE-55B8072A0464}"/>
              </a:ext>
            </a:extLst>
          </p:cNvPr>
          <p:cNvPicPr>
            <a:picLocks noChangeAspect="1"/>
          </p:cNvPicPr>
          <p:nvPr/>
        </p:nvPicPr>
        <p:blipFill>
          <a:blip r:embed="rId4"/>
          <a:stretch>
            <a:fillRect/>
          </a:stretch>
        </p:blipFill>
        <p:spPr>
          <a:xfrm>
            <a:off x="5632450" y="5697905"/>
            <a:ext cx="8855540" cy="4259627"/>
          </a:xfrm>
          <a:prstGeom prst="rect">
            <a:avLst/>
          </a:prstGeom>
        </p:spPr>
      </p:pic>
      <p:sp>
        <p:nvSpPr>
          <p:cNvPr id="10" name="TextBox 9">
            <a:extLst>
              <a:ext uri="{FF2B5EF4-FFF2-40B4-BE49-F238E27FC236}">
                <a16:creationId xmlns:a16="http://schemas.microsoft.com/office/drawing/2014/main" id="{75AC0CB7-0029-EE59-B4AE-084F6AD7D994}"/>
              </a:ext>
            </a:extLst>
          </p:cNvPr>
          <p:cNvSpPr txBox="1"/>
          <p:nvPr/>
        </p:nvSpPr>
        <p:spPr>
          <a:xfrm>
            <a:off x="490790" y="6433375"/>
            <a:ext cx="4306062" cy="2246769"/>
          </a:xfrm>
          <a:prstGeom prst="rect">
            <a:avLst/>
          </a:prstGeom>
          <a:noFill/>
        </p:spPr>
        <p:txBody>
          <a:bodyPr wrap="square" rtlCol="0">
            <a:spAutoFit/>
          </a:bodyPr>
          <a:lstStyle/>
          <a:p>
            <a:r>
              <a:rPr lang="en-US" sz="2800" dirty="0">
                <a:latin typeface="Roboto" panose="02000000000000000000" pitchFamily="2" charset="0"/>
                <a:ea typeface="Roboto" panose="02000000000000000000" pitchFamily="2" charset="0"/>
                <a:cs typeface="Roboto" panose="02000000000000000000" pitchFamily="2" charset="0"/>
              </a:rPr>
              <a:t>The “Max” converged pretty quickly. Final values: 1</a:t>
            </a:r>
            <a:r>
              <a:rPr lang="en-US" sz="2800" baseline="30000" dirty="0">
                <a:latin typeface="Roboto" panose="02000000000000000000" pitchFamily="2" charset="0"/>
                <a:ea typeface="Roboto" panose="02000000000000000000" pitchFamily="2" charset="0"/>
                <a:cs typeface="Roboto" panose="02000000000000000000" pitchFamily="2" charset="0"/>
              </a:rPr>
              <a:t>st</a:t>
            </a:r>
            <a:r>
              <a:rPr lang="en-US" sz="2800" dirty="0">
                <a:latin typeface="Roboto" panose="02000000000000000000" pitchFamily="2" charset="0"/>
                <a:ea typeface="Roboto" panose="02000000000000000000" pitchFamily="2" charset="0"/>
                <a:cs typeface="Roboto" panose="02000000000000000000" pitchFamily="2" charset="0"/>
              </a:rPr>
              <a:t> interim at 0.44, upper </a:t>
            </a:r>
            <a:r>
              <a:rPr lang="en-US" sz="2800" dirty="0" err="1">
                <a:latin typeface="Roboto" panose="02000000000000000000" pitchFamily="2" charset="0"/>
                <a:ea typeface="Roboto" panose="02000000000000000000" pitchFamily="2" charset="0"/>
                <a:cs typeface="Roboto" panose="02000000000000000000" pitchFamily="2" charset="0"/>
              </a:rPr>
              <a:t>ɣ</a:t>
            </a:r>
            <a:r>
              <a:rPr lang="en-US" sz="2800" dirty="0">
                <a:latin typeface="Roboto" panose="02000000000000000000" pitchFamily="2" charset="0"/>
                <a:ea typeface="Roboto" panose="02000000000000000000" pitchFamily="2" charset="0"/>
                <a:cs typeface="Roboto" panose="02000000000000000000" pitchFamily="2" charset="0"/>
              </a:rPr>
              <a:t> -2.4, lower </a:t>
            </a:r>
            <a:r>
              <a:rPr lang="en-US" sz="2800" dirty="0" err="1">
                <a:latin typeface="Roboto" panose="02000000000000000000" pitchFamily="2" charset="0"/>
                <a:ea typeface="Roboto" panose="02000000000000000000" pitchFamily="2" charset="0"/>
                <a:cs typeface="Roboto" panose="02000000000000000000" pitchFamily="2" charset="0"/>
              </a:rPr>
              <a:t>ɣ</a:t>
            </a:r>
            <a:r>
              <a:rPr lang="en-US" sz="2800" dirty="0">
                <a:latin typeface="Roboto" panose="02000000000000000000" pitchFamily="2" charset="0"/>
                <a:ea typeface="Roboto" panose="02000000000000000000" pitchFamily="2" charset="0"/>
                <a:cs typeface="Roboto" panose="02000000000000000000" pitchFamily="2" charset="0"/>
              </a:rPr>
              <a:t> -3.2</a:t>
            </a:r>
          </a:p>
          <a:p>
            <a:endParaRPr lang="en-US" sz="2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65972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B567-E9AA-A583-28EE-9373327CEDDF}"/>
              </a:ext>
            </a:extLst>
          </p:cNvPr>
          <p:cNvSpPr>
            <a:spLocks noGrp="1"/>
          </p:cNvSpPr>
          <p:nvPr>
            <p:ph type="title"/>
          </p:nvPr>
        </p:nvSpPr>
        <p:spPr/>
        <p:txBody>
          <a:bodyPr>
            <a:normAutofit fontScale="90000"/>
          </a:bodyPr>
          <a:lstStyle/>
          <a:p>
            <a:r>
              <a:rPr lang="en-US" dirty="0"/>
              <a:t>Score from running 10,000 at the Max and </a:t>
            </a:r>
            <a:r>
              <a:rPr lang="en-US" dirty="0" err="1"/>
              <a:t>neighbouring</a:t>
            </a:r>
            <a:r>
              <a:rPr lang="en-US" dirty="0"/>
              <a:t> points</a:t>
            </a:r>
          </a:p>
        </p:txBody>
      </p:sp>
      <p:graphicFrame>
        <p:nvGraphicFramePr>
          <p:cNvPr id="4" name="Content Placeholder 3">
            <a:extLst>
              <a:ext uri="{FF2B5EF4-FFF2-40B4-BE49-F238E27FC236}">
                <a16:creationId xmlns:a16="http://schemas.microsoft.com/office/drawing/2014/main" id="{D5296C07-7BD0-25FD-139E-C8A7B9E7CBEF}"/>
              </a:ext>
            </a:extLst>
          </p:cNvPr>
          <p:cNvGraphicFramePr>
            <a:graphicFrameLocks noGrp="1"/>
          </p:cNvGraphicFramePr>
          <p:nvPr>
            <p:ph idx="1"/>
            <p:extLst>
              <p:ext uri="{D42A27DB-BD31-4B8C-83A1-F6EECF244321}">
                <p14:modId xmlns:p14="http://schemas.microsoft.com/office/powerpoint/2010/main" val="1168345168"/>
              </p:ext>
            </p:extLst>
          </p:nvPr>
        </p:nvGraphicFramePr>
        <p:xfrm>
          <a:off x="1586457" y="2314578"/>
          <a:ext cx="15115086" cy="3600969"/>
        </p:xfrm>
        <a:graphic>
          <a:graphicData uri="http://schemas.openxmlformats.org/drawingml/2006/table">
            <a:tbl>
              <a:tblPr firstRow="1" bandRow="1">
                <a:tableStyleId>{5C22544A-7EE6-4342-B048-85BDC9FD1C3A}</a:tableStyleId>
              </a:tblPr>
              <a:tblGrid>
                <a:gridCol w="2519181">
                  <a:extLst>
                    <a:ext uri="{9D8B030D-6E8A-4147-A177-3AD203B41FA5}">
                      <a16:colId xmlns:a16="http://schemas.microsoft.com/office/drawing/2014/main" val="3640779845"/>
                    </a:ext>
                  </a:extLst>
                </a:gridCol>
                <a:gridCol w="2519181">
                  <a:extLst>
                    <a:ext uri="{9D8B030D-6E8A-4147-A177-3AD203B41FA5}">
                      <a16:colId xmlns:a16="http://schemas.microsoft.com/office/drawing/2014/main" val="604908229"/>
                    </a:ext>
                  </a:extLst>
                </a:gridCol>
                <a:gridCol w="2519181">
                  <a:extLst>
                    <a:ext uri="{9D8B030D-6E8A-4147-A177-3AD203B41FA5}">
                      <a16:colId xmlns:a16="http://schemas.microsoft.com/office/drawing/2014/main" val="842138995"/>
                    </a:ext>
                  </a:extLst>
                </a:gridCol>
                <a:gridCol w="2519181">
                  <a:extLst>
                    <a:ext uri="{9D8B030D-6E8A-4147-A177-3AD203B41FA5}">
                      <a16:colId xmlns:a16="http://schemas.microsoft.com/office/drawing/2014/main" val="1362526053"/>
                    </a:ext>
                  </a:extLst>
                </a:gridCol>
                <a:gridCol w="2519181">
                  <a:extLst>
                    <a:ext uri="{9D8B030D-6E8A-4147-A177-3AD203B41FA5}">
                      <a16:colId xmlns:a16="http://schemas.microsoft.com/office/drawing/2014/main" val="2032128575"/>
                    </a:ext>
                  </a:extLst>
                </a:gridCol>
                <a:gridCol w="2519181">
                  <a:extLst>
                    <a:ext uri="{9D8B030D-6E8A-4147-A177-3AD203B41FA5}">
                      <a16:colId xmlns:a16="http://schemas.microsoft.com/office/drawing/2014/main" val="1956939358"/>
                    </a:ext>
                  </a:extLst>
                </a:gridCol>
              </a:tblGrid>
              <a:tr h="476869">
                <a:tc>
                  <a:txBody>
                    <a:bodyPr/>
                    <a:lstStyle/>
                    <a:p>
                      <a:pPr algn="ctr"/>
                      <a:r>
                        <a:rPr lang="en-US" sz="2000" dirty="0">
                          <a:latin typeface="Roboto" panose="02000000000000000000" pitchFamily="2" charset="0"/>
                          <a:ea typeface="Roboto" panose="02000000000000000000" pitchFamily="2" charset="0"/>
                          <a:cs typeface="Roboto" panose="02000000000000000000" pitchFamily="2" charset="0"/>
                        </a:rPr>
                        <a:t>First Interim</a:t>
                      </a:r>
                    </a:p>
                  </a:txBody>
                  <a:tcPr/>
                </a:tc>
                <a:tc>
                  <a:txBody>
                    <a:bodyPr/>
                    <a:lstStyle/>
                    <a:p>
                      <a:pPr algn="ctr"/>
                      <a:r>
                        <a:rPr lang="en-US" sz="2000" dirty="0">
                          <a:latin typeface="Roboto" panose="02000000000000000000" pitchFamily="2" charset="0"/>
                          <a:ea typeface="Roboto" panose="02000000000000000000" pitchFamily="2" charset="0"/>
                          <a:cs typeface="Roboto" panose="02000000000000000000" pitchFamily="2" charset="0"/>
                        </a:rPr>
                        <a:t>Upper Bound </a:t>
                      </a:r>
                      <a:r>
                        <a:rPr lang="en-US" sz="2000" dirty="0" err="1">
                          <a:latin typeface="Roboto" panose="02000000000000000000" pitchFamily="2" charset="0"/>
                          <a:ea typeface="Roboto" panose="02000000000000000000" pitchFamily="2" charset="0"/>
                          <a:cs typeface="Roboto" panose="02000000000000000000" pitchFamily="2" charset="0"/>
                        </a:rPr>
                        <a:t>ɣ</a:t>
                      </a:r>
                      <a:endParaRPr lang="en-US" sz="2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Roboto" panose="02000000000000000000" pitchFamily="2" charset="0"/>
                          <a:ea typeface="Roboto" panose="02000000000000000000" pitchFamily="2" charset="0"/>
                          <a:cs typeface="Roboto" panose="02000000000000000000" pitchFamily="2" charset="0"/>
                        </a:rPr>
                        <a:t>Lower Bound </a:t>
                      </a:r>
                      <a:r>
                        <a:rPr lang="en-US" sz="2000" dirty="0" err="1">
                          <a:latin typeface="Roboto" panose="02000000000000000000" pitchFamily="2" charset="0"/>
                          <a:ea typeface="Roboto" panose="02000000000000000000" pitchFamily="2" charset="0"/>
                          <a:cs typeface="Roboto" panose="02000000000000000000" pitchFamily="2" charset="0"/>
                        </a:rPr>
                        <a:t>ɣ</a:t>
                      </a:r>
                      <a:endParaRPr lang="en-US" sz="20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pPr algn="ctr"/>
                      <a:r>
                        <a:rPr lang="en-US" sz="2000" dirty="0">
                          <a:latin typeface="Roboto" panose="02000000000000000000" pitchFamily="2" charset="0"/>
                          <a:ea typeface="Roboto" panose="02000000000000000000" pitchFamily="2" charset="0"/>
                          <a:cs typeface="Roboto" panose="02000000000000000000" pitchFamily="2" charset="0"/>
                        </a:rPr>
                        <a:t>Max SS</a:t>
                      </a:r>
                    </a:p>
                  </a:txBody>
                  <a:tcPr/>
                </a:tc>
                <a:tc>
                  <a:txBody>
                    <a:bodyPr/>
                    <a:lstStyle/>
                    <a:p>
                      <a:pPr algn="ctr"/>
                      <a:r>
                        <a:rPr lang="en-US" sz="2000" dirty="0">
                          <a:latin typeface="Roboto" panose="02000000000000000000" pitchFamily="2" charset="0"/>
                          <a:ea typeface="Roboto" panose="02000000000000000000" pitchFamily="2" charset="0"/>
                          <a:cs typeface="Roboto" panose="02000000000000000000" pitchFamily="2" charset="0"/>
                        </a:rPr>
                        <a:t>Expected SS</a:t>
                      </a:r>
                    </a:p>
                  </a:txBody>
                  <a:tcPr/>
                </a:tc>
                <a:tc>
                  <a:txBody>
                    <a:bodyPr/>
                    <a:lstStyle/>
                    <a:p>
                      <a:pPr algn="ctr"/>
                      <a:r>
                        <a:rPr lang="en-US" sz="2000" dirty="0">
                          <a:latin typeface="Roboto" panose="02000000000000000000" pitchFamily="2" charset="0"/>
                          <a:ea typeface="Roboto" panose="02000000000000000000" pitchFamily="2" charset="0"/>
                          <a:cs typeface="Roboto" panose="02000000000000000000" pitchFamily="2" charset="0"/>
                        </a:rPr>
                        <a:t>Weighted Sum</a:t>
                      </a:r>
                    </a:p>
                  </a:txBody>
                  <a:tcPr/>
                </a:tc>
                <a:extLst>
                  <a:ext uri="{0D108BD9-81ED-4DB2-BD59-A6C34878D82A}">
                    <a16:rowId xmlns:a16="http://schemas.microsoft.com/office/drawing/2014/main" val="838778106"/>
                  </a:ext>
                </a:extLst>
              </a:tr>
              <a:tr h="446300">
                <a:tc>
                  <a:txBody>
                    <a:bodyPr/>
                    <a:lstStyle/>
                    <a:p>
                      <a:pPr algn="r"/>
                      <a:r>
                        <a:rPr lang="en-US" sz="2400" b="1">
                          <a:effectLst/>
                          <a:latin typeface="Helvetica" pitchFamily="2" charset="0"/>
                        </a:rPr>
                        <a:t>0.44</a:t>
                      </a:r>
                    </a:p>
                  </a:txBody>
                  <a:tcPr marL="47625" marR="47625" marT="0" marB="0" anchor="b"/>
                </a:tc>
                <a:tc>
                  <a:txBody>
                    <a:bodyPr/>
                    <a:lstStyle/>
                    <a:p>
                      <a:pPr algn="r"/>
                      <a:r>
                        <a:rPr lang="en-US" sz="2400" b="1">
                          <a:effectLst/>
                          <a:latin typeface="Helvetica" pitchFamily="2" charset="0"/>
                        </a:rPr>
                        <a:t>-2.4</a:t>
                      </a:r>
                    </a:p>
                  </a:txBody>
                  <a:tcPr marL="47625" marR="47625" marT="0" marB="0" anchor="b"/>
                </a:tc>
                <a:tc>
                  <a:txBody>
                    <a:bodyPr/>
                    <a:lstStyle/>
                    <a:p>
                      <a:pPr algn="r"/>
                      <a:r>
                        <a:rPr lang="en-US" sz="2400" b="1">
                          <a:effectLst/>
                          <a:latin typeface="Helvetica" pitchFamily="2" charset="0"/>
                        </a:rPr>
                        <a:t>-3.2</a:t>
                      </a:r>
                    </a:p>
                  </a:txBody>
                  <a:tcPr marL="47625" marR="47625" marT="0" marB="0" anchor="b"/>
                </a:tc>
                <a:tc>
                  <a:txBody>
                    <a:bodyPr/>
                    <a:lstStyle/>
                    <a:p>
                      <a:pPr algn="r"/>
                      <a:r>
                        <a:rPr lang="en-US" sz="2400" b="1">
                          <a:effectLst/>
                          <a:latin typeface="Helvetica" pitchFamily="2" charset="0"/>
                        </a:rPr>
                        <a:t>402</a:t>
                      </a:r>
                    </a:p>
                  </a:txBody>
                  <a:tcPr marL="47625" marR="47625" marT="0" marB="0" anchor="b"/>
                </a:tc>
                <a:tc>
                  <a:txBody>
                    <a:bodyPr/>
                    <a:lstStyle/>
                    <a:p>
                      <a:pPr algn="r"/>
                      <a:r>
                        <a:rPr lang="en-US" sz="2400" b="1">
                          <a:effectLst/>
                          <a:latin typeface="Helvetica" pitchFamily="2" charset="0"/>
                        </a:rPr>
                        <a:t>299.7</a:t>
                      </a:r>
                    </a:p>
                  </a:txBody>
                  <a:tcPr marL="47625" marR="47625" marT="0" marB="0" anchor="b"/>
                </a:tc>
                <a:tc>
                  <a:txBody>
                    <a:bodyPr/>
                    <a:lstStyle/>
                    <a:p>
                      <a:pPr algn="r"/>
                      <a:r>
                        <a:rPr lang="en-US" sz="2400" b="1" dirty="0">
                          <a:effectLst/>
                          <a:latin typeface="Helvetica" pitchFamily="2" charset="0"/>
                        </a:rPr>
                        <a:t>500.7</a:t>
                      </a:r>
                    </a:p>
                  </a:txBody>
                  <a:tcPr marL="47625" marR="47625" marT="0" marB="0" anchor="b"/>
                </a:tc>
                <a:extLst>
                  <a:ext uri="{0D108BD9-81ED-4DB2-BD59-A6C34878D82A}">
                    <a16:rowId xmlns:a16="http://schemas.microsoft.com/office/drawing/2014/main" val="2308573850"/>
                  </a:ext>
                </a:extLst>
              </a:tr>
              <a:tr h="446300">
                <a:tc>
                  <a:txBody>
                    <a:bodyPr/>
                    <a:lstStyle/>
                    <a:p>
                      <a:pPr algn="r"/>
                      <a:r>
                        <a:rPr lang="en-US" sz="2400">
                          <a:effectLst/>
                          <a:latin typeface="Helvetica" pitchFamily="2" charset="0"/>
                        </a:rPr>
                        <a:t>0.47</a:t>
                      </a:r>
                    </a:p>
                  </a:txBody>
                  <a:tcPr marL="47625" marR="47625" marT="0" marB="0" anchor="b"/>
                </a:tc>
                <a:tc>
                  <a:txBody>
                    <a:bodyPr/>
                    <a:lstStyle/>
                    <a:p>
                      <a:pPr algn="r"/>
                      <a:r>
                        <a:rPr lang="en-US" sz="2400">
                          <a:effectLst/>
                          <a:latin typeface="Helvetica" pitchFamily="2" charset="0"/>
                        </a:rPr>
                        <a:t>-2.4</a:t>
                      </a:r>
                    </a:p>
                  </a:txBody>
                  <a:tcPr marL="47625" marR="47625" marT="0" marB="0" anchor="b"/>
                </a:tc>
                <a:tc>
                  <a:txBody>
                    <a:bodyPr/>
                    <a:lstStyle/>
                    <a:p>
                      <a:pPr algn="r"/>
                      <a:r>
                        <a:rPr lang="en-US" sz="2400">
                          <a:effectLst/>
                          <a:latin typeface="Helvetica" pitchFamily="2" charset="0"/>
                        </a:rPr>
                        <a:t>-3.2</a:t>
                      </a:r>
                    </a:p>
                  </a:txBody>
                  <a:tcPr marL="47625" marR="47625" marT="0" marB="0" anchor="b"/>
                </a:tc>
                <a:tc>
                  <a:txBody>
                    <a:bodyPr/>
                    <a:lstStyle/>
                    <a:p>
                      <a:pPr algn="r"/>
                      <a:r>
                        <a:rPr lang="en-US" sz="2400">
                          <a:effectLst/>
                          <a:latin typeface="Helvetica" pitchFamily="2" charset="0"/>
                        </a:rPr>
                        <a:t>402</a:t>
                      </a:r>
                    </a:p>
                  </a:txBody>
                  <a:tcPr marL="47625" marR="47625" marT="0" marB="0" anchor="b"/>
                </a:tc>
                <a:tc>
                  <a:txBody>
                    <a:bodyPr/>
                    <a:lstStyle/>
                    <a:p>
                      <a:pPr algn="r"/>
                      <a:r>
                        <a:rPr lang="en-US" sz="2400">
                          <a:effectLst/>
                          <a:latin typeface="Helvetica" pitchFamily="2" charset="0"/>
                        </a:rPr>
                        <a:t>301.1</a:t>
                      </a:r>
                    </a:p>
                  </a:txBody>
                  <a:tcPr marL="47625" marR="47625" marT="0" marB="0" anchor="b"/>
                </a:tc>
                <a:tc>
                  <a:txBody>
                    <a:bodyPr/>
                    <a:lstStyle/>
                    <a:p>
                      <a:pPr algn="r"/>
                      <a:r>
                        <a:rPr lang="en-US" sz="2400" dirty="0">
                          <a:effectLst/>
                          <a:latin typeface="Helvetica" pitchFamily="2" charset="0"/>
                        </a:rPr>
                        <a:t>502.1</a:t>
                      </a:r>
                    </a:p>
                  </a:txBody>
                  <a:tcPr marL="47625" marR="47625" marT="0" marB="0" anchor="b"/>
                </a:tc>
                <a:extLst>
                  <a:ext uri="{0D108BD9-81ED-4DB2-BD59-A6C34878D82A}">
                    <a16:rowId xmlns:a16="http://schemas.microsoft.com/office/drawing/2014/main" val="2753495505"/>
                  </a:ext>
                </a:extLst>
              </a:tr>
              <a:tr h="446300">
                <a:tc>
                  <a:txBody>
                    <a:bodyPr/>
                    <a:lstStyle/>
                    <a:p>
                      <a:pPr algn="r"/>
                      <a:r>
                        <a:rPr lang="en-US" sz="2400">
                          <a:effectLst/>
                          <a:latin typeface="Helvetica" pitchFamily="2" charset="0"/>
                        </a:rPr>
                        <a:t>0.405</a:t>
                      </a:r>
                    </a:p>
                  </a:txBody>
                  <a:tcPr marL="47625" marR="47625" marT="0" marB="0" anchor="b"/>
                </a:tc>
                <a:tc>
                  <a:txBody>
                    <a:bodyPr/>
                    <a:lstStyle/>
                    <a:p>
                      <a:pPr algn="r"/>
                      <a:r>
                        <a:rPr lang="en-US" sz="2400">
                          <a:effectLst/>
                          <a:latin typeface="Helvetica" pitchFamily="2" charset="0"/>
                        </a:rPr>
                        <a:t>-2.4</a:t>
                      </a:r>
                    </a:p>
                  </a:txBody>
                  <a:tcPr marL="47625" marR="47625" marT="0" marB="0" anchor="b"/>
                </a:tc>
                <a:tc>
                  <a:txBody>
                    <a:bodyPr/>
                    <a:lstStyle/>
                    <a:p>
                      <a:pPr algn="r"/>
                      <a:r>
                        <a:rPr lang="en-US" sz="2400">
                          <a:effectLst/>
                          <a:latin typeface="Helvetica" pitchFamily="2" charset="0"/>
                        </a:rPr>
                        <a:t>-3.2</a:t>
                      </a:r>
                    </a:p>
                  </a:txBody>
                  <a:tcPr marL="47625" marR="47625" marT="0" marB="0" anchor="b"/>
                </a:tc>
                <a:tc>
                  <a:txBody>
                    <a:bodyPr/>
                    <a:lstStyle/>
                    <a:p>
                      <a:pPr algn="r"/>
                      <a:r>
                        <a:rPr lang="en-US" sz="2400">
                          <a:effectLst/>
                          <a:latin typeface="Helvetica" pitchFamily="2" charset="0"/>
                        </a:rPr>
                        <a:t>402</a:t>
                      </a:r>
                    </a:p>
                  </a:txBody>
                  <a:tcPr marL="47625" marR="47625" marT="0" marB="0" anchor="b"/>
                </a:tc>
                <a:tc>
                  <a:txBody>
                    <a:bodyPr/>
                    <a:lstStyle/>
                    <a:p>
                      <a:pPr algn="r"/>
                      <a:r>
                        <a:rPr lang="en-US" sz="2400">
                          <a:effectLst/>
                          <a:latin typeface="Helvetica" pitchFamily="2" charset="0"/>
                        </a:rPr>
                        <a:t>299.9</a:t>
                      </a:r>
                    </a:p>
                  </a:txBody>
                  <a:tcPr marL="47625" marR="47625" marT="0" marB="0" anchor="b"/>
                </a:tc>
                <a:tc>
                  <a:txBody>
                    <a:bodyPr/>
                    <a:lstStyle/>
                    <a:p>
                      <a:pPr algn="r"/>
                      <a:r>
                        <a:rPr lang="en-US" sz="2400" dirty="0">
                          <a:effectLst/>
                          <a:latin typeface="Helvetica" pitchFamily="2" charset="0"/>
                        </a:rPr>
                        <a:t>500.9</a:t>
                      </a:r>
                    </a:p>
                  </a:txBody>
                  <a:tcPr marL="47625" marR="47625" marT="0" marB="0" anchor="b"/>
                </a:tc>
                <a:extLst>
                  <a:ext uri="{0D108BD9-81ED-4DB2-BD59-A6C34878D82A}">
                    <a16:rowId xmlns:a16="http://schemas.microsoft.com/office/drawing/2014/main" val="3909994266"/>
                  </a:ext>
                </a:extLst>
              </a:tr>
              <a:tr h="446300">
                <a:tc>
                  <a:txBody>
                    <a:bodyPr/>
                    <a:lstStyle/>
                    <a:p>
                      <a:pPr algn="r"/>
                      <a:r>
                        <a:rPr lang="en-US" sz="2400">
                          <a:effectLst/>
                          <a:latin typeface="Helvetica" pitchFamily="2" charset="0"/>
                        </a:rPr>
                        <a:t>0.44</a:t>
                      </a:r>
                    </a:p>
                  </a:txBody>
                  <a:tcPr marL="47625" marR="47625" marT="0" marB="0" anchor="b"/>
                </a:tc>
                <a:tc>
                  <a:txBody>
                    <a:bodyPr/>
                    <a:lstStyle/>
                    <a:p>
                      <a:pPr algn="r"/>
                      <a:r>
                        <a:rPr lang="en-US" sz="2400">
                          <a:effectLst/>
                          <a:latin typeface="Helvetica" pitchFamily="2" charset="0"/>
                        </a:rPr>
                        <a:t>-1.8</a:t>
                      </a:r>
                    </a:p>
                  </a:txBody>
                  <a:tcPr marL="47625" marR="47625" marT="0" marB="0" anchor="b"/>
                </a:tc>
                <a:tc>
                  <a:txBody>
                    <a:bodyPr/>
                    <a:lstStyle/>
                    <a:p>
                      <a:pPr algn="r"/>
                      <a:r>
                        <a:rPr lang="en-US" sz="2400">
                          <a:effectLst/>
                          <a:latin typeface="Helvetica" pitchFamily="2" charset="0"/>
                        </a:rPr>
                        <a:t>-3.2</a:t>
                      </a:r>
                    </a:p>
                  </a:txBody>
                  <a:tcPr marL="47625" marR="47625" marT="0" marB="0" anchor="b"/>
                </a:tc>
                <a:tc>
                  <a:txBody>
                    <a:bodyPr/>
                    <a:lstStyle/>
                    <a:p>
                      <a:pPr algn="r"/>
                      <a:r>
                        <a:rPr lang="en-US" sz="2400">
                          <a:effectLst/>
                          <a:latin typeface="Helvetica" pitchFamily="2" charset="0"/>
                        </a:rPr>
                        <a:t>408</a:t>
                      </a:r>
                    </a:p>
                  </a:txBody>
                  <a:tcPr marL="47625" marR="47625" marT="0" marB="0" anchor="b"/>
                </a:tc>
                <a:tc>
                  <a:txBody>
                    <a:bodyPr/>
                    <a:lstStyle/>
                    <a:p>
                      <a:pPr algn="r"/>
                      <a:r>
                        <a:rPr lang="en-US" sz="2400">
                          <a:effectLst/>
                          <a:latin typeface="Helvetica" pitchFamily="2" charset="0"/>
                        </a:rPr>
                        <a:t>298.5</a:t>
                      </a:r>
                    </a:p>
                  </a:txBody>
                  <a:tcPr marL="47625" marR="47625" marT="0" marB="0" anchor="b"/>
                </a:tc>
                <a:tc>
                  <a:txBody>
                    <a:bodyPr/>
                    <a:lstStyle/>
                    <a:p>
                      <a:pPr algn="r"/>
                      <a:r>
                        <a:rPr lang="en-US" sz="2400" dirty="0">
                          <a:effectLst/>
                          <a:latin typeface="Helvetica" pitchFamily="2" charset="0"/>
                        </a:rPr>
                        <a:t>502.5</a:t>
                      </a:r>
                    </a:p>
                  </a:txBody>
                  <a:tcPr marL="47625" marR="47625" marT="0" marB="0" anchor="b"/>
                </a:tc>
                <a:extLst>
                  <a:ext uri="{0D108BD9-81ED-4DB2-BD59-A6C34878D82A}">
                    <a16:rowId xmlns:a16="http://schemas.microsoft.com/office/drawing/2014/main" val="120505152"/>
                  </a:ext>
                </a:extLst>
              </a:tr>
              <a:tr h="446300">
                <a:tc>
                  <a:txBody>
                    <a:bodyPr/>
                    <a:lstStyle/>
                    <a:p>
                      <a:pPr algn="r"/>
                      <a:r>
                        <a:rPr lang="en-US" sz="2400">
                          <a:effectLst/>
                          <a:latin typeface="Helvetica" pitchFamily="2" charset="0"/>
                        </a:rPr>
                        <a:t>0.44</a:t>
                      </a:r>
                    </a:p>
                  </a:txBody>
                  <a:tcPr marL="47625" marR="47625" marT="0" marB="0" anchor="b"/>
                </a:tc>
                <a:tc>
                  <a:txBody>
                    <a:bodyPr/>
                    <a:lstStyle/>
                    <a:p>
                      <a:pPr algn="r"/>
                      <a:r>
                        <a:rPr lang="en-US" sz="2400">
                          <a:effectLst/>
                          <a:latin typeface="Helvetica" pitchFamily="2" charset="0"/>
                        </a:rPr>
                        <a:t>-2.9</a:t>
                      </a:r>
                    </a:p>
                  </a:txBody>
                  <a:tcPr marL="47625" marR="47625" marT="0" marB="0" anchor="b"/>
                </a:tc>
                <a:tc>
                  <a:txBody>
                    <a:bodyPr/>
                    <a:lstStyle/>
                    <a:p>
                      <a:pPr algn="r"/>
                      <a:r>
                        <a:rPr lang="en-US" sz="2400">
                          <a:effectLst/>
                          <a:latin typeface="Helvetica" pitchFamily="2" charset="0"/>
                        </a:rPr>
                        <a:t>-3.2</a:t>
                      </a:r>
                    </a:p>
                  </a:txBody>
                  <a:tcPr marL="47625" marR="47625" marT="0" marB="0" anchor="b"/>
                </a:tc>
                <a:tc>
                  <a:txBody>
                    <a:bodyPr/>
                    <a:lstStyle/>
                    <a:p>
                      <a:pPr algn="r"/>
                      <a:r>
                        <a:rPr lang="en-US" sz="2400">
                          <a:effectLst/>
                          <a:latin typeface="Helvetica" pitchFamily="2" charset="0"/>
                        </a:rPr>
                        <a:t>400</a:t>
                      </a:r>
                    </a:p>
                  </a:txBody>
                  <a:tcPr marL="47625" marR="47625" marT="0" marB="0" anchor="b"/>
                </a:tc>
                <a:tc>
                  <a:txBody>
                    <a:bodyPr/>
                    <a:lstStyle/>
                    <a:p>
                      <a:pPr algn="r"/>
                      <a:r>
                        <a:rPr lang="en-US" sz="2400">
                          <a:effectLst/>
                          <a:latin typeface="Helvetica" pitchFamily="2" charset="0"/>
                        </a:rPr>
                        <a:t>301.5</a:t>
                      </a:r>
                    </a:p>
                  </a:txBody>
                  <a:tcPr marL="47625" marR="47625" marT="0" marB="0" anchor="b"/>
                </a:tc>
                <a:tc>
                  <a:txBody>
                    <a:bodyPr/>
                    <a:lstStyle/>
                    <a:p>
                      <a:pPr algn="r"/>
                      <a:r>
                        <a:rPr lang="en-US" sz="2400" dirty="0">
                          <a:effectLst/>
                          <a:latin typeface="Helvetica" pitchFamily="2" charset="0"/>
                        </a:rPr>
                        <a:t>501.5</a:t>
                      </a:r>
                    </a:p>
                  </a:txBody>
                  <a:tcPr marL="47625" marR="47625" marT="0" marB="0" anchor="b"/>
                </a:tc>
                <a:extLst>
                  <a:ext uri="{0D108BD9-81ED-4DB2-BD59-A6C34878D82A}">
                    <a16:rowId xmlns:a16="http://schemas.microsoft.com/office/drawing/2014/main" val="3150087160"/>
                  </a:ext>
                </a:extLst>
              </a:tr>
              <a:tr h="446300">
                <a:tc>
                  <a:txBody>
                    <a:bodyPr/>
                    <a:lstStyle/>
                    <a:p>
                      <a:pPr algn="r"/>
                      <a:r>
                        <a:rPr lang="en-US" sz="2400">
                          <a:effectLst/>
                          <a:latin typeface="Helvetica" pitchFamily="2" charset="0"/>
                        </a:rPr>
                        <a:t>0.44</a:t>
                      </a:r>
                    </a:p>
                  </a:txBody>
                  <a:tcPr marL="47625" marR="47625" marT="0" marB="0" anchor="b"/>
                </a:tc>
                <a:tc>
                  <a:txBody>
                    <a:bodyPr/>
                    <a:lstStyle/>
                    <a:p>
                      <a:pPr algn="r"/>
                      <a:r>
                        <a:rPr lang="en-US" sz="2400">
                          <a:effectLst/>
                          <a:latin typeface="Helvetica" pitchFamily="2" charset="0"/>
                        </a:rPr>
                        <a:t>-2.4</a:t>
                      </a:r>
                    </a:p>
                  </a:txBody>
                  <a:tcPr marL="47625" marR="47625" marT="0" marB="0" anchor="b"/>
                </a:tc>
                <a:tc>
                  <a:txBody>
                    <a:bodyPr/>
                    <a:lstStyle/>
                    <a:p>
                      <a:pPr algn="r"/>
                      <a:r>
                        <a:rPr lang="en-US" sz="2400">
                          <a:effectLst/>
                          <a:latin typeface="Helvetica" pitchFamily="2" charset="0"/>
                        </a:rPr>
                        <a:t>-2.7</a:t>
                      </a:r>
                    </a:p>
                  </a:txBody>
                  <a:tcPr marL="47625" marR="47625" marT="0" marB="0" anchor="b"/>
                </a:tc>
                <a:tc>
                  <a:txBody>
                    <a:bodyPr/>
                    <a:lstStyle/>
                    <a:p>
                      <a:pPr algn="r"/>
                      <a:r>
                        <a:rPr lang="en-US" sz="2400">
                          <a:effectLst/>
                          <a:latin typeface="Helvetica" pitchFamily="2" charset="0"/>
                        </a:rPr>
                        <a:t>404</a:t>
                      </a:r>
                    </a:p>
                  </a:txBody>
                  <a:tcPr marL="47625" marR="47625" marT="0" marB="0" anchor="b"/>
                </a:tc>
                <a:tc>
                  <a:txBody>
                    <a:bodyPr/>
                    <a:lstStyle/>
                    <a:p>
                      <a:pPr algn="r"/>
                      <a:r>
                        <a:rPr lang="en-US" sz="2400">
                          <a:effectLst/>
                          <a:latin typeface="Helvetica" pitchFamily="2" charset="0"/>
                        </a:rPr>
                        <a:t>299.7</a:t>
                      </a:r>
                    </a:p>
                  </a:txBody>
                  <a:tcPr marL="47625" marR="47625" marT="0" marB="0" anchor="b"/>
                </a:tc>
                <a:tc>
                  <a:txBody>
                    <a:bodyPr/>
                    <a:lstStyle/>
                    <a:p>
                      <a:pPr algn="r"/>
                      <a:r>
                        <a:rPr lang="en-US" sz="2400" dirty="0">
                          <a:effectLst/>
                          <a:latin typeface="Helvetica" pitchFamily="2" charset="0"/>
                        </a:rPr>
                        <a:t>501.7</a:t>
                      </a:r>
                    </a:p>
                  </a:txBody>
                  <a:tcPr marL="47625" marR="47625" marT="0" marB="0" anchor="b"/>
                </a:tc>
                <a:extLst>
                  <a:ext uri="{0D108BD9-81ED-4DB2-BD59-A6C34878D82A}">
                    <a16:rowId xmlns:a16="http://schemas.microsoft.com/office/drawing/2014/main" val="1734379574"/>
                  </a:ext>
                </a:extLst>
              </a:tr>
              <a:tr h="446300">
                <a:tc>
                  <a:txBody>
                    <a:bodyPr/>
                    <a:lstStyle/>
                    <a:p>
                      <a:pPr algn="r"/>
                      <a:r>
                        <a:rPr lang="en-US" sz="2400">
                          <a:effectLst/>
                          <a:latin typeface="Helvetica" pitchFamily="2" charset="0"/>
                        </a:rPr>
                        <a:t>0.44</a:t>
                      </a:r>
                    </a:p>
                  </a:txBody>
                  <a:tcPr marL="47625" marR="47625" marT="0" marB="0" anchor="b"/>
                </a:tc>
                <a:tc>
                  <a:txBody>
                    <a:bodyPr/>
                    <a:lstStyle/>
                    <a:p>
                      <a:pPr algn="r"/>
                      <a:r>
                        <a:rPr lang="en-US" sz="2400">
                          <a:effectLst/>
                          <a:latin typeface="Helvetica" pitchFamily="2" charset="0"/>
                        </a:rPr>
                        <a:t>-2.4</a:t>
                      </a:r>
                    </a:p>
                  </a:txBody>
                  <a:tcPr marL="47625" marR="47625" marT="0" marB="0" anchor="b"/>
                </a:tc>
                <a:tc>
                  <a:txBody>
                    <a:bodyPr/>
                    <a:lstStyle/>
                    <a:p>
                      <a:pPr algn="r"/>
                      <a:r>
                        <a:rPr lang="en-US" sz="2400">
                          <a:effectLst/>
                          <a:latin typeface="Helvetica" pitchFamily="2" charset="0"/>
                        </a:rPr>
                        <a:t>-3.7</a:t>
                      </a:r>
                    </a:p>
                  </a:txBody>
                  <a:tcPr marL="47625" marR="47625" marT="0" marB="0" anchor="b"/>
                </a:tc>
                <a:tc>
                  <a:txBody>
                    <a:bodyPr/>
                    <a:lstStyle/>
                    <a:p>
                      <a:pPr algn="r"/>
                      <a:r>
                        <a:rPr lang="en-US" sz="2400">
                          <a:effectLst/>
                          <a:latin typeface="Helvetica" pitchFamily="2" charset="0"/>
                        </a:rPr>
                        <a:t>402</a:t>
                      </a:r>
                    </a:p>
                  </a:txBody>
                  <a:tcPr marL="47625" marR="47625" marT="0" marB="0" anchor="b"/>
                </a:tc>
                <a:tc>
                  <a:txBody>
                    <a:bodyPr/>
                    <a:lstStyle/>
                    <a:p>
                      <a:pPr algn="r"/>
                      <a:r>
                        <a:rPr lang="en-US" sz="2400">
                          <a:effectLst/>
                          <a:latin typeface="Helvetica" pitchFamily="2" charset="0"/>
                        </a:rPr>
                        <a:t>299.6</a:t>
                      </a:r>
                    </a:p>
                  </a:txBody>
                  <a:tcPr marL="47625" marR="47625" marT="0" marB="0" anchor="b"/>
                </a:tc>
                <a:tc>
                  <a:txBody>
                    <a:bodyPr/>
                    <a:lstStyle/>
                    <a:p>
                      <a:pPr algn="r"/>
                      <a:r>
                        <a:rPr lang="en-US" sz="2400" dirty="0">
                          <a:effectLst/>
                          <a:latin typeface="Helvetica" pitchFamily="2" charset="0"/>
                        </a:rPr>
                        <a:t>500.6</a:t>
                      </a:r>
                    </a:p>
                  </a:txBody>
                  <a:tcPr marL="47625" marR="47625" marT="0" marB="0" anchor="b"/>
                </a:tc>
                <a:extLst>
                  <a:ext uri="{0D108BD9-81ED-4DB2-BD59-A6C34878D82A}">
                    <a16:rowId xmlns:a16="http://schemas.microsoft.com/office/drawing/2014/main" val="3119085339"/>
                  </a:ext>
                </a:extLst>
              </a:tr>
            </a:tbl>
          </a:graphicData>
        </a:graphic>
      </p:graphicFrame>
      <p:sp>
        <p:nvSpPr>
          <p:cNvPr id="5" name="TextBox 4">
            <a:extLst>
              <a:ext uri="{FF2B5EF4-FFF2-40B4-BE49-F238E27FC236}">
                <a16:creationId xmlns:a16="http://schemas.microsoft.com/office/drawing/2014/main" id="{4536D95D-0515-C579-AA50-FCF27FA9B006}"/>
              </a:ext>
            </a:extLst>
          </p:cNvPr>
          <p:cNvSpPr txBox="1"/>
          <p:nvPr/>
        </p:nvSpPr>
        <p:spPr>
          <a:xfrm>
            <a:off x="1640173" y="6353769"/>
            <a:ext cx="15007654" cy="3816429"/>
          </a:xfrm>
          <a:prstGeom prst="rect">
            <a:avLst/>
          </a:prstGeom>
          <a:noFill/>
        </p:spPr>
        <p:txBody>
          <a:bodyPr wrap="square" rtlCol="0">
            <a:spAutoFit/>
          </a:bodyPr>
          <a:lstStyle/>
          <a:p>
            <a:r>
              <a:rPr lang="en-US" sz="2800" dirty="0">
                <a:latin typeface="Roboto" panose="02000000000000000000" pitchFamily="2" charset="0"/>
                <a:ea typeface="Roboto" panose="02000000000000000000" pitchFamily="2" charset="0"/>
                <a:cs typeface="Roboto" panose="02000000000000000000" pitchFamily="2" charset="0"/>
              </a:rPr>
              <a:t>Top line show the results of simulating 10,000 times each of the scenarios using the selected maximum parameters. Is this actually the max? (Minimum of the weighted sum of the MSS and ESS)</a:t>
            </a:r>
          </a:p>
          <a:p>
            <a:endParaRPr lang="en-US" sz="2800" dirty="0">
              <a:latin typeface="Roboto" panose="02000000000000000000" pitchFamily="2" charset="0"/>
              <a:ea typeface="Roboto" panose="02000000000000000000" pitchFamily="2" charset="0"/>
              <a:cs typeface="Roboto" panose="02000000000000000000" pitchFamily="2" charset="0"/>
            </a:endParaRPr>
          </a:p>
          <a:p>
            <a:r>
              <a:rPr lang="en-US" sz="2800" dirty="0">
                <a:latin typeface="Roboto" panose="02000000000000000000" pitchFamily="2" charset="0"/>
                <a:ea typeface="Roboto" panose="02000000000000000000" pitchFamily="2" charset="0"/>
                <a:cs typeface="Roboto" panose="02000000000000000000" pitchFamily="2" charset="0"/>
              </a:rPr>
              <a:t>Ran 10,000 simulations of each scenarios at each parameter combination, varying each parameter up and down 10%. The area is fairly flat. The weighted sum of the sample sizes increases in 5 directions and is flat in one (lowering the lower bound)</a:t>
            </a:r>
          </a:p>
          <a:p>
            <a:endParaRPr lang="en-US" sz="2800" dirty="0">
              <a:latin typeface="Roboto" panose="02000000000000000000" pitchFamily="2" charset="0"/>
              <a:ea typeface="Roboto" panose="02000000000000000000" pitchFamily="2" charset="0"/>
              <a:cs typeface="Roboto" panose="02000000000000000000" pitchFamily="2" charset="0"/>
            </a:endParaRPr>
          </a:p>
          <a:p>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49193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A681-261A-190E-E54E-F36CD415A50A}"/>
              </a:ext>
            </a:extLst>
          </p:cNvPr>
          <p:cNvSpPr>
            <a:spLocks noGrp="1"/>
          </p:cNvSpPr>
          <p:nvPr>
            <p:ph type="title"/>
          </p:nvPr>
        </p:nvSpPr>
        <p:spPr/>
        <p:txBody>
          <a:bodyPr/>
          <a:lstStyle/>
          <a:p>
            <a:r>
              <a:rPr lang="en-US" dirty="0"/>
              <a:t>What if we change the weight?</a:t>
            </a:r>
          </a:p>
        </p:txBody>
      </p:sp>
      <p:pic>
        <p:nvPicPr>
          <p:cNvPr id="5" name="Picture 4" descr="A graph with colored lines&#10;&#10;AI-generated content may be incorrect.">
            <a:extLst>
              <a:ext uri="{FF2B5EF4-FFF2-40B4-BE49-F238E27FC236}">
                <a16:creationId xmlns:a16="http://schemas.microsoft.com/office/drawing/2014/main" id="{B2437D17-76AF-32DB-96D6-B34FE48D9E15}"/>
              </a:ext>
            </a:extLst>
          </p:cNvPr>
          <p:cNvPicPr>
            <a:picLocks noChangeAspect="1"/>
          </p:cNvPicPr>
          <p:nvPr/>
        </p:nvPicPr>
        <p:blipFill>
          <a:blip r:embed="rId2"/>
          <a:stretch>
            <a:fillRect/>
          </a:stretch>
        </p:blipFill>
        <p:spPr>
          <a:xfrm>
            <a:off x="718539" y="1378271"/>
            <a:ext cx="5217763" cy="2723051"/>
          </a:xfrm>
          <a:prstGeom prst="rect">
            <a:avLst/>
          </a:prstGeom>
        </p:spPr>
      </p:pic>
      <p:pic>
        <p:nvPicPr>
          <p:cNvPr id="7" name="Picture 6" descr="A graph with colored lines&#10;&#10;AI-generated content may be incorrect.">
            <a:extLst>
              <a:ext uri="{FF2B5EF4-FFF2-40B4-BE49-F238E27FC236}">
                <a16:creationId xmlns:a16="http://schemas.microsoft.com/office/drawing/2014/main" id="{77CBB416-E8AA-AB4B-9A6B-12AC2347A734}"/>
              </a:ext>
            </a:extLst>
          </p:cNvPr>
          <p:cNvPicPr>
            <a:picLocks noChangeAspect="1"/>
          </p:cNvPicPr>
          <p:nvPr/>
        </p:nvPicPr>
        <p:blipFill>
          <a:blip r:embed="rId3"/>
          <a:stretch>
            <a:fillRect/>
          </a:stretch>
        </p:blipFill>
        <p:spPr>
          <a:xfrm>
            <a:off x="6403366" y="1449389"/>
            <a:ext cx="5513228" cy="2651933"/>
          </a:xfrm>
          <a:prstGeom prst="rect">
            <a:avLst/>
          </a:prstGeom>
        </p:spPr>
      </p:pic>
      <p:pic>
        <p:nvPicPr>
          <p:cNvPr id="9" name="Picture 8" descr="A graph with colored lines&#10;&#10;AI-generated content may be incorrect.">
            <a:extLst>
              <a:ext uri="{FF2B5EF4-FFF2-40B4-BE49-F238E27FC236}">
                <a16:creationId xmlns:a16="http://schemas.microsoft.com/office/drawing/2014/main" id="{646F124A-8C94-7C09-9191-EE4C007D19D5}"/>
              </a:ext>
            </a:extLst>
          </p:cNvPr>
          <p:cNvPicPr>
            <a:picLocks noChangeAspect="1"/>
          </p:cNvPicPr>
          <p:nvPr/>
        </p:nvPicPr>
        <p:blipFill>
          <a:blip r:embed="rId4"/>
          <a:stretch>
            <a:fillRect/>
          </a:stretch>
        </p:blipFill>
        <p:spPr>
          <a:xfrm>
            <a:off x="12383658" y="1449390"/>
            <a:ext cx="5513228" cy="2651932"/>
          </a:xfrm>
          <a:prstGeom prst="rect">
            <a:avLst/>
          </a:prstGeom>
        </p:spPr>
      </p:pic>
      <p:pic>
        <p:nvPicPr>
          <p:cNvPr id="11" name="Picture 10" descr="A graph with colored lines&#10;&#10;AI-generated content may be incorrect.">
            <a:extLst>
              <a:ext uri="{FF2B5EF4-FFF2-40B4-BE49-F238E27FC236}">
                <a16:creationId xmlns:a16="http://schemas.microsoft.com/office/drawing/2014/main" id="{53395299-4E1A-92C4-0BDF-4FAF25D3CB81}"/>
              </a:ext>
            </a:extLst>
          </p:cNvPr>
          <p:cNvPicPr>
            <a:picLocks noChangeAspect="1"/>
          </p:cNvPicPr>
          <p:nvPr/>
        </p:nvPicPr>
        <p:blipFill>
          <a:blip r:embed="rId5"/>
          <a:stretch>
            <a:fillRect/>
          </a:stretch>
        </p:blipFill>
        <p:spPr>
          <a:xfrm>
            <a:off x="609600" y="4275810"/>
            <a:ext cx="5513227" cy="2651932"/>
          </a:xfrm>
          <a:prstGeom prst="rect">
            <a:avLst/>
          </a:prstGeom>
        </p:spPr>
      </p:pic>
      <p:pic>
        <p:nvPicPr>
          <p:cNvPr id="13" name="Picture 12" descr="A graph with colored lines&#10;&#10;AI-generated content may be incorrect.">
            <a:extLst>
              <a:ext uri="{FF2B5EF4-FFF2-40B4-BE49-F238E27FC236}">
                <a16:creationId xmlns:a16="http://schemas.microsoft.com/office/drawing/2014/main" id="{EA427425-DF4C-C419-E052-C5C3FB4AE945}"/>
              </a:ext>
            </a:extLst>
          </p:cNvPr>
          <p:cNvPicPr>
            <a:picLocks noChangeAspect="1"/>
          </p:cNvPicPr>
          <p:nvPr/>
        </p:nvPicPr>
        <p:blipFill>
          <a:blip r:embed="rId6"/>
          <a:stretch>
            <a:fillRect/>
          </a:stretch>
        </p:blipFill>
        <p:spPr>
          <a:xfrm>
            <a:off x="6387386" y="4275810"/>
            <a:ext cx="5513227" cy="2651932"/>
          </a:xfrm>
          <a:prstGeom prst="rect">
            <a:avLst/>
          </a:prstGeom>
        </p:spPr>
      </p:pic>
      <p:pic>
        <p:nvPicPr>
          <p:cNvPr id="15" name="Picture 14" descr="A graph with colored lines&#10;&#10;AI-generated content may be incorrect.">
            <a:extLst>
              <a:ext uri="{FF2B5EF4-FFF2-40B4-BE49-F238E27FC236}">
                <a16:creationId xmlns:a16="http://schemas.microsoft.com/office/drawing/2014/main" id="{3819D2DF-155B-B22A-854E-37F549ECC7DD}"/>
              </a:ext>
            </a:extLst>
          </p:cNvPr>
          <p:cNvPicPr>
            <a:picLocks noChangeAspect="1"/>
          </p:cNvPicPr>
          <p:nvPr/>
        </p:nvPicPr>
        <p:blipFill>
          <a:blip r:embed="rId7"/>
          <a:stretch>
            <a:fillRect/>
          </a:stretch>
        </p:blipFill>
        <p:spPr>
          <a:xfrm>
            <a:off x="12413024" y="4275810"/>
            <a:ext cx="5622833" cy="2704654"/>
          </a:xfrm>
          <a:prstGeom prst="rect">
            <a:avLst/>
          </a:prstGeom>
        </p:spPr>
      </p:pic>
      <p:pic>
        <p:nvPicPr>
          <p:cNvPr id="17" name="Picture 16" descr="A graph with colored lines&#10;&#10;AI-generated content may be incorrect.">
            <a:extLst>
              <a:ext uri="{FF2B5EF4-FFF2-40B4-BE49-F238E27FC236}">
                <a16:creationId xmlns:a16="http://schemas.microsoft.com/office/drawing/2014/main" id="{7BF9033C-6740-9EE9-88E7-FE295D572756}"/>
              </a:ext>
            </a:extLst>
          </p:cNvPr>
          <p:cNvPicPr>
            <a:picLocks noChangeAspect="1"/>
          </p:cNvPicPr>
          <p:nvPr/>
        </p:nvPicPr>
        <p:blipFill>
          <a:blip r:embed="rId8"/>
          <a:stretch>
            <a:fillRect/>
          </a:stretch>
        </p:blipFill>
        <p:spPr>
          <a:xfrm>
            <a:off x="6387386" y="7087379"/>
            <a:ext cx="5513227" cy="2651932"/>
          </a:xfrm>
          <a:prstGeom prst="rect">
            <a:avLst/>
          </a:prstGeom>
        </p:spPr>
      </p:pic>
      <p:sp>
        <p:nvSpPr>
          <p:cNvPr id="18" name="TextBox 17">
            <a:extLst>
              <a:ext uri="{FF2B5EF4-FFF2-40B4-BE49-F238E27FC236}">
                <a16:creationId xmlns:a16="http://schemas.microsoft.com/office/drawing/2014/main" id="{9D88E930-C361-2938-9A33-5B51F77DDFAE}"/>
              </a:ext>
            </a:extLst>
          </p:cNvPr>
          <p:cNvSpPr txBox="1"/>
          <p:nvPr/>
        </p:nvSpPr>
        <p:spPr>
          <a:xfrm>
            <a:off x="12522631" y="7284203"/>
            <a:ext cx="5021450" cy="1200329"/>
          </a:xfrm>
          <a:prstGeom prst="rect">
            <a:avLst/>
          </a:prstGeom>
          <a:noFill/>
        </p:spPr>
        <p:txBody>
          <a:bodyPr wrap="square" rtlCol="0">
            <a:spAutoFit/>
          </a:bodyPr>
          <a:lstStyle/>
          <a:p>
            <a:r>
              <a:rPr lang="en-US" sz="2400" dirty="0">
                <a:latin typeface="Roboto" panose="02000000000000000000" pitchFamily="2" charset="0"/>
                <a:ea typeface="Roboto" panose="02000000000000000000" pitchFamily="2" charset="0"/>
                <a:cs typeface="Roboto" panose="02000000000000000000" pitchFamily="2" charset="0"/>
              </a:rPr>
              <a:t>A plot of the parameters at the Max, for values of W in the sum of ESS + W * MSS from 0.3 to 0.9.</a:t>
            </a:r>
          </a:p>
        </p:txBody>
      </p:sp>
    </p:spTree>
    <p:extLst>
      <p:ext uri="{BB962C8B-B14F-4D97-AF65-F5344CB8AC3E}">
        <p14:creationId xmlns:p14="http://schemas.microsoft.com/office/powerpoint/2010/main" val="2021221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2F4B-A41C-6A55-283D-093B288CC94F}"/>
              </a:ext>
            </a:extLst>
          </p:cNvPr>
          <p:cNvSpPr>
            <a:spLocks noGrp="1"/>
          </p:cNvSpPr>
          <p:nvPr>
            <p:ph type="title"/>
          </p:nvPr>
        </p:nvSpPr>
        <p:spPr/>
        <p:txBody>
          <a:bodyPr/>
          <a:lstStyle/>
          <a:p>
            <a:r>
              <a:rPr lang="en-US" dirty="0"/>
              <a:t>Best parameters at the different weights</a:t>
            </a:r>
          </a:p>
        </p:txBody>
      </p:sp>
      <p:graphicFrame>
        <p:nvGraphicFramePr>
          <p:cNvPr id="4" name="Content Placeholder 3">
            <a:extLst>
              <a:ext uri="{FF2B5EF4-FFF2-40B4-BE49-F238E27FC236}">
                <a16:creationId xmlns:a16="http://schemas.microsoft.com/office/drawing/2014/main" id="{4A91B0B6-89B9-F191-03F2-5002C6396484}"/>
              </a:ext>
            </a:extLst>
          </p:cNvPr>
          <p:cNvGraphicFramePr>
            <a:graphicFrameLocks noGrp="1"/>
          </p:cNvGraphicFramePr>
          <p:nvPr>
            <p:ph idx="1"/>
            <p:extLst>
              <p:ext uri="{D42A27DB-BD31-4B8C-83A1-F6EECF244321}">
                <p14:modId xmlns:p14="http://schemas.microsoft.com/office/powerpoint/2010/main" val="2286546831"/>
              </p:ext>
            </p:extLst>
          </p:nvPr>
        </p:nvGraphicFramePr>
        <p:xfrm>
          <a:off x="2758698" y="1930399"/>
          <a:ext cx="12414144" cy="4516896"/>
        </p:xfrm>
        <a:graphic>
          <a:graphicData uri="http://schemas.openxmlformats.org/drawingml/2006/table">
            <a:tbl>
              <a:tblPr firstRow="1" bandRow="1">
                <a:tableStyleId>{5C22544A-7EE6-4342-B048-85BDC9FD1C3A}</a:tableStyleId>
              </a:tblPr>
              <a:tblGrid>
                <a:gridCol w="3103536">
                  <a:extLst>
                    <a:ext uri="{9D8B030D-6E8A-4147-A177-3AD203B41FA5}">
                      <a16:colId xmlns:a16="http://schemas.microsoft.com/office/drawing/2014/main" val="182552265"/>
                    </a:ext>
                  </a:extLst>
                </a:gridCol>
                <a:gridCol w="3103536">
                  <a:extLst>
                    <a:ext uri="{9D8B030D-6E8A-4147-A177-3AD203B41FA5}">
                      <a16:colId xmlns:a16="http://schemas.microsoft.com/office/drawing/2014/main" val="3468368400"/>
                    </a:ext>
                  </a:extLst>
                </a:gridCol>
                <a:gridCol w="3103536">
                  <a:extLst>
                    <a:ext uri="{9D8B030D-6E8A-4147-A177-3AD203B41FA5}">
                      <a16:colId xmlns:a16="http://schemas.microsoft.com/office/drawing/2014/main" val="2498921091"/>
                    </a:ext>
                  </a:extLst>
                </a:gridCol>
                <a:gridCol w="3103536">
                  <a:extLst>
                    <a:ext uri="{9D8B030D-6E8A-4147-A177-3AD203B41FA5}">
                      <a16:colId xmlns:a16="http://schemas.microsoft.com/office/drawing/2014/main" val="213124346"/>
                    </a:ext>
                  </a:extLst>
                </a:gridCol>
              </a:tblGrid>
              <a:tr h="564612">
                <a:tc>
                  <a:txBody>
                    <a:bodyPr/>
                    <a:lstStyle/>
                    <a:p>
                      <a:pPr algn="ctr"/>
                      <a:r>
                        <a:rPr lang="en-US" sz="2400" dirty="0">
                          <a:latin typeface="Roboto" panose="02000000000000000000" pitchFamily="2" charset="0"/>
                          <a:ea typeface="Roboto" panose="02000000000000000000" pitchFamily="2" charset="0"/>
                          <a:cs typeface="Roboto" panose="02000000000000000000" pitchFamily="2" charset="0"/>
                        </a:rPr>
                        <a:t>Weight</a:t>
                      </a:r>
                    </a:p>
                  </a:txBody>
                  <a:tcPr/>
                </a:tc>
                <a:tc>
                  <a:txBody>
                    <a:bodyPr/>
                    <a:lstStyle/>
                    <a:p>
                      <a:pPr algn="ctr"/>
                      <a:r>
                        <a:rPr lang="en-US" sz="2400" dirty="0">
                          <a:latin typeface="Roboto" panose="02000000000000000000" pitchFamily="2" charset="0"/>
                          <a:ea typeface="Roboto" panose="02000000000000000000" pitchFamily="2" charset="0"/>
                          <a:cs typeface="Roboto" panose="02000000000000000000" pitchFamily="2" charset="0"/>
                        </a:rPr>
                        <a:t>First Interim</a:t>
                      </a:r>
                    </a:p>
                  </a:txBody>
                  <a:tcPr/>
                </a:tc>
                <a:tc>
                  <a:txBody>
                    <a:bodyPr/>
                    <a:lstStyle/>
                    <a:p>
                      <a:pPr algn="ctr"/>
                      <a:r>
                        <a:rPr lang="en-US" sz="2400" dirty="0">
                          <a:latin typeface="Roboto" panose="02000000000000000000" pitchFamily="2" charset="0"/>
                          <a:ea typeface="Roboto" panose="02000000000000000000" pitchFamily="2" charset="0"/>
                          <a:cs typeface="Roboto" panose="02000000000000000000" pitchFamily="2" charset="0"/>
                        </a:rPr>
                        <a:t>Upper Bound </a:t>
                      </a:r>
                      <a:r>
                        <a:rPr lang="en-US" sz="2400" dirty="0" err="1">
                          <a:latin typeface="Roboto" panose="02000000000000000000" pitchFamily="2" charset="0"/>
                          <a:ea typeface="Roboto" panose="02000000000000000000" pitchFamily="2" charset="0"/>
                          <a:cs typeface="Roboto" panose="02000000000000000000" pitchFamily="2" charset="0"/>
                        </a:rPr>
                        <a:t>ɣ</a:t>
                      </a:r>
                      <a:endParaRPr lang="en-US" sz="240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latin typeface="Roboto" panose="02000000000000000000" pitchFamily="2" charset="0"/>
                          <a:ea typeface="Roboto" panose="02000000000000000000" pitchFamily="2" charset="0"/>
                          <a:cs typeface="Roboto" panose="02000000000000000000" pitchFamily="2" charset="0"/>
                        </a:rPr>
                        <a:t>Lower Bound </a:t>
                      </a:r>
                      <a:r>
                        <a:rPr lang="en-US" sz="2400" dirty="0" err="1">
                          <a:latin typeface="Roboto" panose="02000000000000000000" pitchFamily="2" charset="0"/>
                          <a:ea typeface="Roboto" panose="02000000000000000000" pitchFamily="2" charset="0"/>
                          <a:cs typeface="Roboto" panose="02000000000000000000" pitchFamily="2" charset="0"/>
                        </a:rPr>
                        <a:t>ɣ</a:t>
                      </a:r>
                      <a:endParaRPr lang="en-US" sz="2400" dirty="0">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163652814"/>
                  </a:ext>
                </a:extLst>
              </a:tr>
              <a:tr h="564612">
                <a:tc>
                  <a:txBody>
                    <a:bodyPr/>
                    <a:lstStyle/>
                    <a:p>
                      <a:r>
                        <a:rPr lang="en-US" sz="2400" dirty="0">
                          <a:latin typeface="Roboto" panose="02000000000000000000" pitchFamily="2" charset="0"/>
                          <a:ea typeface="Roboto" panose="02000000000000000000" pitchFamily="2" charset="0"/>
                          <a:cs typeface="Roboto" panose="02000000000000000000" pitchFamily="2" charset="0"/>
                        </a:rPr>
                        <a:t>0.3</a:t>
                      </a:r>
                    </a:p>
                  </a:txBody>
                  <a:tcPr/>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0.42</a:t>
                      </a:r>
                    </a:p>
                  </a:txBody>
                  <a:tcPr marL="47625" marR="47625" marT="0" marB="0" anchor="b"/>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-2.03</a:t>
                      </a:r>
                    </a:p>
                  </a:txBody>
                  <a:tcPr marL="47625" marR="47625" marT="0" marB="0" anchor="b"/>
                </a:tc>
                <a:tc>
                  <a:txBody>
                    <a:bodyPr/>
                    <a:lstStyle/>
                    <a:p>
                      <a:pPr algn="r"/>
                      <a:r>
                        <a:rPr lang="en-US" sz="2400" dirty="0">
                          <a:effectLst/>
                          <a:latin typeface="Roboto" panose="02000000000000000000" pitchFamily="2" charset="0"/>
                          <a:ea typeface="Roboto" panose="02000000000000000000" pitchFamily="2" charset="0"/>
                          <a:cs typeface="Roboto" panose="02000000000000000000" pitchFamily="2" charset="0"/>
                        </a:rPr>
                        <a:t>-3.42</a:t>
                      </a:r>
                    </a:p>
                  </a:txBody>
                  <a:tcPr marL="47625" marR="47625" marT="0" marB="0" anchor="b"/>
                </a:tc>
                <a:extLst>
                  <a:ext uri="{0D108BD9-81ED-4DB2-BD59-A6C34878D82A}">
                    <a16:rowId xmlns:a16="http://schemas.microsoft.com/office/drawing/2014/main" val="1108889732"/>
                  </a:ext>
                </a:extLst>
              </a:tr>
              <a:tr h="564612">
                <a:tc>
                  <a:txBody>
                    <a:bodyPr/>
                    <a:lstStyle/>
                    <a:p>
                      <a:r>
                        <a:rPr lang="en-US" sz="2400" dirty="0">
                          <a:latin typeface="Roboto" panose="02000000000000000000" pitchFamily="2" charset="0"/>
                          <a:ea typeface="Roboto" panose="02000000000000000000" pitchFamily="2" charset="0"/>
                          <a:cs typeface="Roboto" panose="02000000000000000000" pitchFamily="2" charset="0"/>
                        </a:rPr>
                        <a:t>0.4</a:t>
                      </a:r>
                    </a:p>
                  </a:txBody>
                  <a:tcPr/>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0.41</a:t>
                      </a:r>
                    </a:p>
                  </a:txBody>
                  <a:tcPr marL="47625" marR="47625" marT="0" marB="0" anchor="b"/>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-2.53</a:t>
                      </a:r>
                    </a:p>
                  </a:txBody>
                  <a:tcPr marL="47625" marR="47625" marT="0" marB="0" anchor="b"/>
                </a:tc>
                <a:tc>
                  <a:txBody>
                    <a:bodyPr/>
                    <a:lstStyle/>
                    <a:p>
                      <a:pPr algn="r"/>
                      <a:r>
                        <a:rPr lang="en-US" sz="2400" dirty="0">
                          <a:effectLst/>
                          <a:latin typeface="Roboto" panose="02000000000000000000" pitchFamily="2" charset="0"/>
                          <a:ea typeface="Roboto" panose="02000000000000000000" pitchFamily="2" charset="0"/>
                          <a:cs typeface="Roboto" panose="02000000000000000000" pitchFamily="2" charset="0"/>
                        </a:rPr>
                        <a:t>-3.02</a:t>
                      </a:r>
                    </a:p>
                  </a:txBody>
                  <a:tcPr marL="47625" marR="47625" marT="0" marB="0" anchor="b"/>
                </a:tc>
                <a:extLst>
                  <a:ext uri="{0D108BD9-81ED-4DB2-BD59-A6C34878D82A}">
                    <a16:rowId xmlns:a16="http://schemas.microsoft.com/office/drawing/2014/main" val="2492488903"/>
                  </a:ext>
                </a:extLst>
              </a:tr>
              <a:tr h="564612">
                <a:tc>
                  <a:txBody>
                    <a:bodyPr/>
                    <a:lstStyle/>
                    <a:p>
                      <a:r>
                        <a:rPr lang="en-US" sz="2400" dirty="0">
                          <a:latin typeface="Roboto" panose="02000000000000000000" pitchFamily="2" charset="0"/>
                          <a:ea typeface="Roboto" panose="02000000000000000000" pitchFamily="2" charset="0"/>
                          <a:cs typeface="Roboto" panose="02000000000000000000" pitchFamily="2" charset="0"/>
                        </a:rPr>
                        <a:t>0.5</a:t>
                      </a:r>
                    </a:p>
                  </a:txBody>
                  <a:tcPr/>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0.44</a:t>
                      </a:r>
                    </a:p>
                  </a:txBody>
                  <a:tcPr marL="47625" marR="47625" marT="0" marB="0" anchor="b"/>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-2.37</a:t>
                      </a:r>
                    </a:p>
                  </a:txBody>
                  <a:tcPr marL="47625" marR="47625" marT="0" marB="0" anchor="b"/>
                </a:tc>
                <a:tc>
                  <a:txBody>
                    <a:bodyPr/>
                    <a:lstStyle/>
                    <a:p>
                      <a:pPr algn="r"/>
                      <a:r>
                        <a:rPr lang="en-US" sz="2400" dirty="0">
                          <a:effectLst/>
                          <a:latin typeface="Roboto" panose="02000000000000000000" pitchFamily="2" charset="0"/>
                          <a:ea typeface="Roboto" panose="02000000000000000000" pitchFamily="2" charset="0"/>
                          <a:cs typeface="Roboto" panose="02000000000000000000" pitchFamily="2" charset="0"/>
                        </a:rPr>
                        <a:t>-3.20</a:t>
                      </a:r>
                    </a:p>
                  </a:txBody>
                  <a:tcPr marL="47625" marR="47625" marT="0" marB="0" anchor="b"/>
                </a:tc>
                <a:extLst>
                  <a:ext uri="{0D108BD9-81ED-4DB2-BD59-A6C34878D82A}">
                    <a16:rowId xmlns:a16="http://schemas.microsoft.com/office/drawing/2014/main" val="1653793605"/>
                  </a:ext>
                </a:extLst>
              </a:tr>
              <a:tr h="564612">
                <a:tc>
                  <a:txBody>
                    <a:bodyPr/>
                    <a:lstStyle/>
                    <a:p>
                      <a:r>
                        <a:rPr lang="en-US" sz="2400" dirty="0">
                          <a:latin typeface="Roboto" panose="02000000000000000000" pitchFamily="2" charset="0"/>
                          <a:ea typeface="Roboto" panose="02000000000000000000" pitchFamily="2" charset="0"/>
                          <a:cs typeface="Roboto" panose="02000000000000000000" pitchFamily="2" charset="0"/>
                        </a:rPr>
                        <a:t>0.6</a:t>
                      </a:r>
                    </a:p>
                  </a:txBody>
                  <a:tcPr/>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0.42</a:t>
                      </a:r>
                    </a:p>
                  </a:txBody>
                  <a:tcPr marL="47625" marR="47625" marT="0" marB="0" anchor="b"/>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-2.67</a:t>
                      </a:r>
                    </a:p>
                  </a:txBody>
                  <a:tcPr marL="47625" marR="47625" marT="0" marB="0" anchor="b"/>
                </a:tc>
                <a:tc>
                  <a:txBody>
                    <a:bodyPr/>
                    <a:lstStyle/>
                    <a:p>
                      <a:pPr algn="r"/>
                      <a:r>
                        <a:rPr lang="en-US" sz="2400" dirty="0">
                          <a:effectLst/>
                          <a:latin typeface="Roboto" panose="02000000000000000000" pitchFamily="2" charset="0"/>
                          <a:ea typeface="Roboto" panose="02000000000000000000" pitchFamily="2" charset="0"/>
                          <a:cs typeface="Roboto" panose="02000000000000000000" pitchFamily="2" charset="0"/>
                        </a:rPr>
                        <a:t>-3.90</a:t>
                      </a:r>
                    </a:p>
                  </a:txBody>
                  <a:tcPr marL="47625" marR="47625" marT="0" marB="0" anchor="b"/>
                </a:tc>
                <a:extLst>
                  <a:ext uri="{0D108BD9-81ED-4DB2-BD59-A6C34878D82A}">
                    <a16:rowId xmlns:a16="http://schemas.microsoft.com/office/drawing/2014/main" val="2729070364"/>
                  </a:ext>
                </a:extLst>
              </a:tr>
              <a:tr h="564612">
                <a:tc>
                  <a:txBody>
                    <a:bodyPr/>
                    <a:lstStyle/>
                    <a:p>
                      <a:r>
                        <a:rPr lang="en-US" sz="2400" dirty="0">
                          <a:latin typeface="Roboto" panose="02000000000000000000" pitchFamily="2" charset="0"/>
                          <a:ea typeface="Roboto" panose="02000000000000000000" pitchFamily="2" charset="0"/>
                          <a:cs typeface="Roboto" panose="02000000000000000000" pitchFamily="2" charset="0"/>
                        </a:rPr>
                        <a:t>0.7</a:t>
                      </a:r>
                    </a:p>
                  </a:txBody>
                  <a:tcPr/>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0.41</a:t>
                      </a:r>
                    </a:p>
                  </a:txBody>
                  <a:tcPr marL="47625" marR="47625" marT="0" marB="0" anchor="b"/>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-2.60</a:t>
                      </a:r>
                    </a:p>
                  </a:txBody>
                  <a:tcPr marL="47625" marR="47625" marT="0" marB="0" anchor="b"/>
                </a:tc>
                <a:tc>
                  <a:txBody>
                    <a:bodyPr/>
                    <a:lstStyle/>
                    <a:p>
                      <a:pPr algn="r"/>
                      <a:r>
                        <a:rPr lang="en-US" sz="2400" dirty="0">
                          <a:effectLst/>
                          <a:latin typeface="Roboto" panose="02000000000000000000" pitchFamily="2" charset="0"/>
                          <a:ea typeface="Roboto" panose="02000000000000000000" pitchFamily="2" charset="0"/>
                          <a:cs typeface="Roboto" panose="02000000000000000000" pitchFamily="2" charset="0"/>
                        </a:rPr>
                        <a:t>-3.65</a:t>
                      </a:r>
                    </a:p>
                  </a:txBody>
                  <a:tcPr marL="47625" marR="47625" marT="0" marB="0" anchor="b"/>
                </a:tc>
                <a:extLst>
                  <a:ext uri="{0D108BD9-81ED-4DB2-BD59-A6C34878D82A}">
                    <a16:rowId xmlns:a16="http://schemas.microsoft.com/office/drawing/2014/main" val="2497019384"/>
                  </a:ext>
                </a:extLst>
              </a:tr>
              <a:tr h="564612">
                <a:tc>
                  <a:txBody>
                    <a:bodyPr/>
                    <a:lstStyle/>
                    <a:p>
                      <a:r>
                        <a:rPr lang="en-US" sz="2400" dirty="0">
                          <a:latin typeface="Roboto" panose="02000000000000000000" pitchFamily="2" charset="0"/>
                          <a:ea typeface="Roboto" panose="02000000000000000000" pitchFamily="2" charset="0"/>
                          <a:cs typeface="Roboto" panose="02000000000000000000" pitchFamily="2" charset="0"/>
                        </a:rPr>
                        <a:t>0.8</a:t>
                      </a:r>
                    </a:p>
                  </a:txBody>
                  <a:tcPr/>
                </a:tc>
                <a:tc>
                  <a:txBody>
                    <a:bodyPr/>
                    <a:lstStyle/>
                    <a:p>
                      <a:pPr algn="r"/>
                      <a:r>
                        <a:rPr lang="en-US" sz="2400" dirty="0">
                          <a:effectLst/>
                          <a:latin typeface="Roboto" panose="02000000000000000000" pitchFamily="2" charset="0"/>
                          <a:ea typeface="Roboto" panose="02000000000000000000" pitchFamily="2" charset="0"/>
                          <a:cs typeface="Roboto" panose="02000000000000000000" pitchFamily="2" charset="0"/>
                        </a:rPr>
                        <a:t>0.43</a:t>
                      </a:r>
                    </a:p>
                  </a:txBody>
                  <a:tcPr marL="47625" marR="47625" marT="0" marB="0" anchor="b"/>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-3.04</a:t>
                      </a:r>
                    </a:p>
                  </a:txBody>
                  <a:tcPr marL="47625" marR="47625" marT="0" marB="0" anchor="b"/>
                </a:tc>
                <a:tc>
                  <a:txBody>
                    <a:bodyPr/>
                    <a:lstStyle/>
                    <a:p>
                      <a:pPr algn="r"/>
                      <a:r>
                        <a:rPr lang="en-US" sz="2400" dirty="0">
                          <a:effectLst/>
                          <a:latin typeface="Roboto" panose="02000000000000000000" pitchFamily="2" charset="0"/>
                          <a:ea typeface="Roboto" panose="02000000000000000000" pitchFamily="2" charset="0"/>
                          <a:cs typeface="Roboto" panose="02000000000000000000" pitchFamily="2" charset="0"/>
                        </a:rPr>
                        <a:t>-4.99</a:t>
                      </a:r>
                    </a:p>
                  </a:txBody>
                  <a:tcPr marL="47625" marR="47625" marT="0" marB="0" anchor="b"/>
                </a:tc>
                <a:extLst>
                  <a:ext uri="{0D108BD9-81ED-4DB2-BD59-A6C34878D82A}">
                    <a16:rowId xmlns:a16="http://schemas.microsoft.com/office/drawing/2014/main" val="1246208506"/>
                  </a:ext>
                </a:extLst>
              </a:tr>
              <a:tr h="564612">
                <a:tc>
                  <a:txBody>
                    <a:bodyPr/>
                    <a:lstStyle/>
                    <a:p>
                      <a:r>
                        <a:rPr lang="en-US" sz="2400" dirty="0">
                          <a:latin typeface="Roboto" panose="02000000000000000000" pitchFamily="2" charset="0"/>
                          <a:ea typeface="Roboto" panose="02000000000000000000" pitchFamily="2" charset="0"/>
                          <a:cs typeface="Roboto" panose="02000000000000000000" pitchFamily="2" charset="0"/>
                        </a:rPr>
                        <a:t>0.9</a:t>
                      </a:r>
                    </a:p>
                  </a:txBody>
                  <a:tcPr/>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0.43</a:t>
                      </a:r>
                    </a:p>
                  </a:txBody>
                  <a:tcPr marL="47625" marR="47625" marT="0" marB="0" anchor="b"/>
                </a:tc>
                <a:tc>
                  <a:txBody>
                    <a:bodyPr/>
                    <a:lstStyle/>
                    <a:p>
                      <a:pPr algn="r"/>
                      <a:r>
                        <a:rPr lang="en-US" sz="2400">
                          <a:effectLst/>
                          <a:latin typeface="Roboto" panose="02000000000000000000" pitchFamily="2" charset="0"/>
                          <a:ea typeface="Roboto" panose="02000000000000000000" pitchFamily="2" charset="0"/>
                          <a:cs typeface="Roboto" panose="02000000000000000000" pitchFamily="2" charset="0"/>
                        </a:rPr>
                        <a:t>-5.29</a:t>
                      </a:r>
                    </a:p>
                  </a:txBody>
                  <a:tcPr marL="47625" marR="47625" marT="0" marB="0" anchor="b"/>
                </a:tc>
                <a:tc>
                  <a:txBody>
                    <a:bodyPr/>
                    <a:lstStyle/>
                    <a:p>
                      <a:pPr algn="r"/>
                      <a:r>
                        <a:rPr lang="en-US" sz="2400" dirty="0">
                          <a:effectLst/>
                          <a:latin typeface="Roboto" panose="02000000000000000000" pitchFamily="2" charset="0"/>
                          <a:ea typeface="Roboto" panose="02000000000000000000" pitchFamily="2" charset="0"/>
                          <a:cs typeface="Roboto" panose="02000000000000000000" pitchFamily="2" charset="0"/>
                        </a:rPr>
                        <a:t>-5.11</a:t>
                      </a:r>
                    </a:p>
                  </a:txBody>
                  <a:tcPr marL="47625" marR="47625" marT="0" marB="0" anchor="b"/>
                </a:tc>
                <a:extLst>
                  <a:ext uri="{0D108BD9-81ED-4DB2-BD59-A6C34878D82A}">
                    <a16:rowId xmlns:a16="http://schemas.microsoft.com/office/drawing/2014/main" val="3965850719"/>
                  </a:ext>
                </a:extLst>
              </a:tr>
            </a:tbl>
          </a:graphicData>
        </a:graphic>
      </p:graphicFrame>
      <p:sp>
        <p:nvSpPr>
          <p:cNvPr id="5" name="TextBox 4">
            <a:extLst>
              <a:ext uri="{FF2B5EF4-FFF2-40B4-BE49-F238E27FC236}">
                <a16:creationId xmlns:a16="http://schemas.microsoft.com/office/drawing/2014/main" id="{4F3B1300-4926-1CE8-7484-B882D1C70D5D}"/>
              </a:ext>
            </a:extLst>
          </p:cNvPr>
          <p:cNvSpPr txBox="1"/>
          <p:nvPr/>
        </p:nvSpPr>
        <p:spPr>
          <a:xfrm>
            <a:off x="2758698" y="6958739"/>
            <a:ext cx="12305655" cy="1938992"/>
          </a:xfrm>
          <a:prstGeom prst="rect">
            <a:avLst/>
          </a:prstGeom>
          <a:noFill/>
        </p:spPr>
        <p:txBody>
          <a:bodyPr wrap="square" rtlCol="0">
            <a:spAutoFit/>
          </a:bodyPr>
          <a:lstStyle/>
          <a:p>
            <a:pPr marL="457200" indent="-457200">
              <a:buFont typeface="+mj-lt"/>
              <a:buAutoNum type="arabicPeriod"/>
            </a:pPr>
            <a:r>
              <a:rPr lang="en-US" sz="2400" dirty="0">
                <a:latin typeface="Roboto" panose="02000000000000000000" pitchFamily="2" charset="0"/>
                <a:ea typeface="Roboto" panose="02000000000000000000" pitchFamily="2" charset="0"/>
                <a:cs typeface="Roboto" panose="02000000000000000000" pitchFamily="2" charset="0"/>
              </a:rPr>
              <a:t>The optimal first interim is at around 0.41-0.44 regardless of weight</a:t>
            </a:r>
          </a:p>
          <a:p>
            <a:pPr marL="457200" indent="-457200">
              <a:buFont typeface="+mj-lt"/>
              <a:buAutoNum type="arabicPeriod"/>
            </a:pPr>
            <a:r>
              <a:rPr lang="en-US" sz="2400" dirty="0">
                <a:latin typeface="Roboto" panose="02000000000000000000" pitchFamily="2" charset="0"/>
                <a:ea typeface="Roboto" panose="02000000000000000000" pitchFamily="2" charset="0"/>
                <a:cs typeface="Roboto" panose="02000000000000000000" pitchFamily="2" charset="0"/>
              </a:rPr>
              <a:t>Both  boundaries broadly trend downwards (more conservative) the more we value limiting Max Sample Size</a:t>
            </a:r>
          </a:p>
          <a:p>
            <a:pPr marL="457200" indent="-457200">
              <a:buFont typeface="+mj-lt"/>
              <a:buAutoNum type="arabicPeriod"/>
            </a:pPr>
            <a:r>
              <a:rPr lang="en-US" sz="2400" dirty="0">
                <a:latin typeface="Roboto" panose="02000000000000000000" pitchFamily="2" charset="0"/>
                <a:ea typeface="Roboto" panose="02000000000000000000" pitchFamily="2" charset="0"/>
                <a:cs typeface="Roboto" panose="02000000000000000000" pitchFamily="2" charset="0"/>
              </a:rPr>
              <a:t>In the range of weight values 0.4-0.7 the values of the best parameter point are broadly the same.</a:t>
            </a:r>
          </a:p>
        </p:txBody>
      </p:sp>
    </p:spTree>
    <p:extLst>
      <p:ext uri="{BB962C8B-B14F-4D97-AF65-F5344CB8AC3E}">
        <p14:creationId xmlns:p14="http://schemas.microsoft.com/office/powerpoint/2010/main" val="3525986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BEAD-86BE-A09C-5E9A-A30495A7793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3C5223B-E631-56AA-5094-DC2E111DC157}"/>
              </a:ext>
            </a:extLst>
          </p:cNvPr>
          <p:cNvSpPr>
            <a:spLocks noGrp="1"/>
          </p:cNvSpPr>
          <p:nvPr>
            <p:ph idx="1"/>
          </p:nvPr>
        </p:nvSpPr>
        <p:spPr/>
        <p:txBody>
          <a:bodyPr/>
          <a:lstStyle/>
          <a:p>
            <a:r>
              <a:rPr lang="en-US" dirty="0"/>
              <a:t>This seems like a promising approach. Its only one example so conclusions are tentative but … </a:t>
            </a:r>
          </a:p>
          <a:p>
            <a:endParaRPr lang="en-US" dirty="0"/>
          </a:p>
          <a:p>
            <a:r>
              <a:rPr lang="en-US" dirty="0"/>
              <a:t>With fast simulation times we can easily optimize the parameter values for a complex design.</a:t>
            </a:r>
          </a:p>
          <a:p>
            <a:r>
              <a:rPr lang="en-US" dirty="0"/>
              <a:t>It will be interesting to see if it gets much harder / takes much longer as the number of parameters increases.</a:t>
            </a:r>
          </a:p>
          <a:p>
            <a:r>
              <a:rPr lang="en-US" dirty="0"/>
              <a:t>The search converged very quickly</a:t>
            </a:r>
          </a:p>
          <a:p>
            <a:r>
              <a:rPr lang="en-US" dirty="0"/>
              <a:t>We don’t need to sweat finding the ‘exact max’ it is likely to be in a pretty flat area.</a:t>
            </a:r>
          </a:p>
          <a:p>
            <a:r>
              <a:rPr lang="en-US" dirty="0"/>
              <a:t>We may not even have to sweat the ‘exact utility’, a sensitivity analysis may show that the results for small changes in the utility function are pretty much the same.</a:t>
            </a:r>
          </a:p>
          <a:p>
            <a:endParaRPr lang="en-US" dirty="0"/>
          </a:p>
        </p:txBody>
      </p:sp>
    </p:spTree>
    <p:extLst>
      <p:ext uri="{BB962C8B-B14F-4D97-AF65-F5344CB8AC3E}">
        <p14:creationId xmlns:p14="http://schemas.microsoft.com/office/powerpoint/2010/main" val="3779803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452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18E4-16CC-1B79-CC61-05D3939F02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B814C6-06A5-9DCD-4E59-909C73BAFDF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48548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2AB885-6DC9-88AA-6EB4-18AC5428EC57}"/>
              </a:ext>
            </a:extLst>
          </p:cNvPr>
          <p:cNvSpPr>
            <a:spLocks noGrp="1"/>
          </p:cNvSpPr>
          <p:nvPr>
            <p:ph type="body" sz="quarter" idx="11"/>
          </p:nvPr>
        </p:nvSpPr>
        <p:spPr/>
        <p:txBody>
          <a:bodyPr/>
          <a:lstStyle/>
          <a:p>
            <a:r>
              <a:rPr lang="en-US" dirty="0"/>
              <a:t>Bayesian Optimization</a:t>
            </a:r>
          </a:p>
        </p:txBody>
      </p:sp>
      <p:sp>
        <p:nvSpPr>
          <p:cNvPr id="3" name="Text Placeholder 2">
            <a:extLst>
              <a:ext uri="{FF2B5EF4-FFF2-40B4-BE49-F238E27FC236}">
                <a16:creationId xmlns:a16="http://schemas.microsoft.com/office/drawing/2014/main" id="{096E2163-6319-C40E-F6D6-E7977CEAABD2}"/>
              </a:ext>
            </a:extLst>
          </p:cNvPr>
          <p:cNvSpPr>
            <a:spLocks noGrp="1"/>
          </p:cNvSpPr>
          <p:nvPr>
            <p:ph type="body" sz="quarter" idx="13"/>
          </p:nvPr>
        </p:nvSpPr>
        <p:spPr/>
        <p:txBody>
          <a:bodyPr>
            <a:normAutofit fontScale="92500" lnSpcReduction="10000"/>
          </a:bodyPr>
          <a:lstStyle/>
          <a:p>
            <a:r>
              <a:rPr lang="en-US" dirty="0"/>
              <a:t>Aims to find the values of x (a vector of parameters) that maximizes f(x).</a:t>
            </a:r>
          </a:p>
          <a:p>
            <a:r>
              <a:rPr lang="en-US" dirty="0"/>
              <a:t>Each x</a:t>
            </a:r>
            <a:r>
              <a:rPr lang="en-US" baseline="-25000" dirty="0"/>
              <a:t>i</a:t>
            </a:r>
            <a:r>
              <a:rPr lang="en-US" dirty="0"/>
              <a:t> is assumed to be continuous and have a bounded range. [We’ll need to tweak things where some inputs are not continuous (e.g. “number of interims”).]</a:t>
            </a:r>
          </a:p>
          <a:p>
            <a:r>
              <a:rPr lang="en-US" dirty="0"/>
              <a:t>Fortunately f() is assumed to be expensive to evaluate and it can be allowed that the results of f() have stochastic noise.</a:t>
            </a:r>
          </a:p>
          <a:p>
            <a:r>
              <a:rPr lang="en-US" dirty="0"/>
              <a:t>Importantly f() is assumed to be a black box and that no derivatives are available (ruling out other optimization methods that depend on these – gradient descent, Newton, quasi-Newton).</a:t>
            </a:r>
          </a:p>
          <a:p>
            <a:r>
              <a:rPr lang="en-US" dirty="0"/>
              <a:t>F() is assumed to be continuous and that smoothing between evaluated points is (Gaussian process regression) is reasonable.</a:t>
            </a:r>
          </a:p>
        </p:txBody>
      </p:sp>
    </p:spTree>
    <p:extLst>
      <p:ext uri="{BB962C8B-B14F-4D97-AF65-F5344CB8AC3E}">
        <p14:creationId xmlns:p14="http://schemas.microsoft.com/office/powerpoint/2010/main" val="201365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CE8B13-578D-4F46-C17D-FEC417D7D016}"/>
              </a:ext>
            </a:extLst>
          </p:cNvPr>
          <p:cNvSpPr>
            <a:spLocks noGrp="1"/>
          </p:cNvSpPr>
          <p:nvPr>
            <p:ph type="body" sz="quarter" idx="11"/>
          </p:nvPr>
        </p:nvSpPr>
        <p:spPr/>
        <p:txBody>
          <a:bodyPr/>
          <a:lstStyle/>
          <a:p>
            <a:r>
              <a:rPr lang="en-US" dirty="0"/>
              <a:t>Rough outline</a:t>
            </a:r>
          </a:p>
        </p:txBody>
      </p:sp>
      <p:sp>
        <p:nvSpPr>
          <p:cNvPr id="3" name="Text Placeholder 2">
            <a:extLst>
              <a:ext uri="{FF2B5EF4-FFF2-40B4-BE49-F238E27FC236}">
                <a16:creationId xmlns:a16="http://schemas.microsoft.com/office/drawing/2014/main" id="{2DE46FED-177A-2C52-9C7F-7F6D3C394705}"/>
              </a:ext>
            </a:extLst>
          </p:cNvPr>
          <p:cNvSpPr>
            <a:spLocks noGrp="1"/>
          </p:cNvSpPr>
          <p:nvPr>
            <p:ph type="body" sz="quarter" idx="13"/>
          </p:nvPr>
        </p:nvSpPr>
        <p:spPr/>
        <p:txBody>
          <a:bodyPr>
            <a:normAutofit fontScale="92500"/>
          </a:bodyPr>
          <a:lstStyle/>
          <a:p>
            <a:pPr marL="742950" indent="-742950">
              <a:buFont typeface="+mj-lt"/>
              <a:buAutoNum type="arabicPeriod"/>
            </a:pPr>
            <a:r>
              <a:rPr lang="en-US" dirty="0"/>
              <a:t>Run simulations at a number of initial parameter combinations (generated using </a:t>
            </a:r>
            <a:r>
              <a:rPr lang="en-US" dirty="0" err="1"/>
              <a:t>latin</a:t>
            </a:r>
            <a:r>
              <a:rPr lang="en-US" dirty="0"/>
              <a:t> hypercube sampling)</a:t>
            </a:r>
          </a:p>
          <a:p>
            <a:pPr marL="742950" indent="-742950">
              <a:buFont typeface="+mj-lt"/>
              <a:buAutoNum type="arabicPeriod"/>
            </a:pPr>
            <a:r>
              <a:rPr lang="en-US" dirty="0"/>
              <a:t>Evaluate the utility function (the “score”) for each runs set of results</a:t>
            </a:r>
          </a:p>
          <a:p>
            <a:pPr marL="742950" indent="-742950">
              <a:buFont typeface="+mj-lt"/>
              <a:buAutoNum type="arabicPeriod"/>
            </a:pPr>
            <a:r>
              <a:rPr lang="en-US" dirty="0"/>
              <a:t>Fit an “Exact Marginal Log Likelihood” model. (Gaussian smoothing)</a:t>
            </a:r>
          </a:p>
          <a:p>
            <a:pPr marL="742950" indent="-742950">
              <a:buFont typeface="+mj-lt"/>
              <a:buAutoNum type="arabicPeriod"/>
            </a:pPr>
            <a:r>
              <a:rPr lang="en-US" dirty="0"/>
              <a:t>Use the posterior mean and find the point with the max score.</a:t>
            </a:r>
          </a:p>
          <a:p>
            <a:pPr marL="742950" indent="-742950">
              <a:buFont typeface="+mj-lt"/>
              <a:buAutoNum type="arabicPeriod"/>
            </a:pPr>
            <a:r>
              <a:rPr lang="en-US" dirty="0"/>
              <a:t>Use an “acquisition function” to determine the Q most useful points to simulate and evaluate next. We use the “knowledge gradient” option available in the </a:t>
            </a:r>
            <a:r>
              <a:rPr lang="en-US" dirty="0" err="1"/>
              <a:t>botorch</a:t>
            </a:r>
            <a:r>
              <a:rPr lang="en-US" dirty="0"/>
              <a:t> package.</a:t>
            </a:r>
          </a:p>
          <a:p>
            <a:pPr marL="742950" indent="-742950">
              <a:buFont typeface="+mj-lt"/>
              <a:buAutoNum type="arabicPeriod"/>
            </a:pPr>
            <a:r>
              <a:rPr lang="en-US" dirty="0"/>
              <a:t>Repeat fixed number of times / for a given elapsed time / until converged on the max point. </a:t>
            </a:r>
          </a:p>
        </p:txBody>
      </p:sp>
    </p:spTree>
    <p:extLst>
      <p:ext uri="{BB962C8B-B14F-4D97-AF65-F5344CB8AC3E}">
        <p14:creationId xmlns:p14="http://schemas.microsoft.com/office/powerpoint/2010/main" val="38680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4D25B-F70D-9032-EC92-11EF0BC6A9A4}"/>
              </a:ext>
            </a:extLst>
          </p:cNvPr>
          <p:cNvSpPr>
            <a:spLocks noGrp="1"/>
          </p:cNvSpPr>
          <p:nvPr>
            <p:ph type="body" sz="quarter" idx="11"/>
          </p:nvPr>
        </p:nvSpPr>
        <p:spPr/>
        <p:txBody>
          <a:bodyPr/>
          <a:lstStyle/>
          <a:p>
            <a:r>
              <a:rPr lang="en-US" dirty="0"/>
              <a:t>Approach</a:t>
            </a:r>
          </a:p>
        </p:txBody>
      </p:sp>
      <p:sp>
        <p:nvSpPr>
          <p:cNvPr id="3" name="Text Placeholder 2">
            <a:extLst>
              <a:ext uri="{FF2B5EF4-FFF2-40B4-BE49-F238E27FC236}">
                <a16:creationId xmlns:a16="http://schemas.microsoft.com/office/drawing/2014/main" id="{99B479D6-F1AB-296E-AF77-9E322005C06D}"/>
              </a:ext>
            </a:extLst>
          </p:cNvPr>
          <p:cNvSpPr>
            <a:spLocks noGrp="1"/>
          </p:cNvSpPr>
          <p:nvPr>
            <p:ph type="body" sz="quarter" idx="13"/>
          </p:nvPr>
        </p:nvSpPr>
        <p:spPr/>
        <p:txBody>
          <a:bodyPr/>
          <a:lstStyle/>
          <a:p>
            <a:r>
              <a:rPr lang="en-US" dirty="0"/>
              <a:t>To develop some Python code (a lot of machine learning code is available as Python packages)</a:t>
            </a:r>
          </a:p>
          <a:p>
            <a:r>
              <a:rPr lang="en-US" dirty="0"/>
              <a:t>That can modify an initial “.facts” file to vary parameter values.</a:t>
            </a:r>
          </a:p>
          <a:p>
            <a:pPr lvl="1"/>
            <a:r>
              <a:rPr lang="en-US" dirty="0"/>
              <a:t>Complex modifications – often fairly discrete options such as number of interims or type of dose response model will possibly remain as manual changes, each option to be optimized separately.</a:t>
            </a:r>
          </a:p>
          <a:p>
            <a:r>
              <a:rPr lang="en-US" dirty="0"/>
              <a:t>That can run FACTS in command line mode and read in and evaluate the results</a:t>
            </a:r>
          </a:p>
        </p:txBody>
      </p:sp>
    </p:spTree>
    <p:extLst>
      <p:ext uri="{BB962C8B-B14F-4D97-AF65-F5344CB8AC3E}">
        <p14:creationId xmlns:p14="http://schemas.microsoft.com/office/powerpoint/2010/main" val="57962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E9F31-7157-B37E-147B-836BF36B6A87}"/>
              </a:ext>
            </a:extLst>
          </p:cNvPr>
          <p:cNvSpPr>
            <a:spLocks noGrp="1"/>
          </p:cNvSpPr>
          <p:nvPr>
            <p:ph type="body" sz="quarter" idx="11"/>
          </p:nvPr>
        </p:nvSpPr>
        <p:spPr/>
        <p:txBody>
          <a:bodyPr/>
          <a:lstStyle/>
          <a:p>
            <a:r>
              <a:rPr lang="en-US" dirty="0"/>
              <a:t>Open questions</a:t>
            </a:r>
          </a:p>
        </p:txBody>
      </p:sp>
      <p:sp>
        <p:nvSpPr>
          <p:cNvPr id="3" name="Text Placeholder 2">
            <a:extLst>
              <a:ext uri="{FF2B5EF4-FFF2-40B4-BE49-F238E27FC236}">
                <a16:creationId xmlns:a16="http://schemas.microsoft.com/office/drawing/2014/main" id="{DA2E479A-B4D0-6878-B57B-79AF928C5D53}"/>
              </a:ext>
            </a:extLst>
          </p:cNvPr>
          <p:cNvSpPr>
            <a:spLocks noGrp="1"/>
          </p:cNvSpPr>
          <p:nvPr>
            <p:ph type="body" sz="quarter" idx="13"/>
          </p:nvPr>
        </p:nvSpPr>
        <p:spPr/>
        <p:txBody>
          <a:bodyPr/>
          <a:lstStyle/>
          <a:p>
            <a:r>
              <a:rPr lang="en-US" dirty="0"/>
              <a:t>Can we frame the design question sufficiently clearly that it* can be explored automatically</a:t>
            </a:r>
          </a:p>
          <a:p>
            <a:pPr lvl="1"/>
            <a:r>
              <a:rPr lang="en-US" dirty="0"/>
              <a:t>*or at least a usefully large part of the design space</a:t>
            </a:r>
          </a:p>
          <a:p>
            <a:r>
              <a:rPr lang="en-US" dirty="0"/>
              <a:t>Can we summarize the simulation results into a single value to yield a ”score”?</a:t>
            </a:r>
          </a:p>
          <a:p>
            <a:pPr lvl="1"/>
            <a:r>
              <a:rPr lang="en-US" dirty="0"/>
              <a:t>This may be harder – may be a lack of consensus on trade-offs.</a:t>
            </a:r>
          </a:p>
          <a:p>
            <a:r>
              <a:rPr lang="en-US" dirty="0"/>
              <a:t>Can the space be explored in reasonable time?</a:t>
            </a:r>
          </a:p>
          <a:p>
            <a:pPr lvl="1"/>
            <a:r>
              <a:rPr lang="en-US" dirty="0"/>
              <a:t>We will likely have to repeat the exploration once we see the results, either to explore a discretely different option or to tweak the optimization.</a:t>
            </a:r>
          </a:p>
        </p:txBody>
      </p:sp>
    </p:spTree>
    <p:extLst>
      <p:ext uri="{BB962C8B-B14F-4D97-AF65-F5344CB8AC3E}">
        <p14:creationId xmlns:p14="http://schemas.microsoft.com/office/powerpoint/2010/main" val="1463104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18E6-1B5E-3B97-8283-46D64D0A5E5F}"/>
              </a:ext>
            </a:extLst>
          </p:cNvPr>
          <p:cNvSpPr>
            <a:spLocks noGrp="1"/>
          </p:cNvSpPr>
          <p:nvPr>
            <p:ph type="title"/>
          </p:nvPr>
        </p:nvSpPr>
        <p:spPr/>
        <p:txBody>
          <a:bodyPr/>
          <a:lstStyle/>
          <a:p>
            <a:r>
              <a:rPr lang="en-US" dirty="0"/>
              <a:t>Simple Sample Size</a:t>
            </a:r>
          </a:p>
        </p:txBody>
      </p:sp>
      <p:sp>
        <p:nvSpPr>
          <p:cNvPr id="3" name="Content Placeholder 2">
            <a:extLst>
              <a:ext uri="{FF2B5EF4-FFF2-40B4-BE49-F238E27FC236}">
                <a16:creationId xmlns:a16="http://schemas.microsoft.com/office/drawing/2014/main" id="{B8CAA607-C50C-441B-C709-F4574073B691}"/>
              </a:ext>
            </a:extLst>
          </p:cNvPr>
          <p:cNvSpPr>
            <a:spLocks noGrp="1"/>
          </p:cNvSpPr>
          <p:nvPr>
            <p:ph idx="1"/>
          </p:nvPr>
        </p:nvSpPr>
        <p:spPr/>
        <p:txBody>
          <a:bodyPr>
            <a:normAutofit/>
          </a:bodyPr>
          <a:lstStyle/>
          <a:p>
            <a:r>
              <a:rPr lang="en-US" dirty="0"/>
              <a:t>Simple 2 fixed arm trial</a:t>
            </a:r>
          </a:p>
          <a:p>
            <a:r>
              <a:rPr lang="en-US" dirty="0"/>
              <a:t>Continuous endpoint</a:t>
            </a:r>
          </a:p>
          <a:p>
            <a:r>
              <a:rPr lang="en-US" dirty="0"/>
              <a:t>Target treatment effect of 1 pts</a:t>
            </a:r>
          </a:p>
          <a:p>
            <a:r>
              <a:rPr lang="en-US" dirty="0"/>
              <a:t>SD of Endpoint: 3</a:t>
            </a:r>
          </a:p>
          <a:p>
            <a:r>
              <a:rPr lang="en-US" dirty="0"/>
              <a:t>Required Type-1 error: 0.025 single sided</a:t>
            </a:r>
          </a:p>
          <a:p>
            <a:r>
              <a:rPr lang="en-US" dirty="0"/>
              <a:t>Required Power: 0.9</a:t>
            </a:r>
          </a:p>
          <a:p>
            <a:r>
              <a:rPr lang="en-US" dirty="0"/>
              <a:t>Analysis: simple t-test</a:t>
            </a:r>
          </a:p>
          <a:p>
            <a:r>
              <a:rPr lang="en-US" dirty="0"/>
              <a:t>Sample size by standard sample size calculation: 190 per arm.</a:t>
            </a:r>
          </a:p>
          <a:p>
            <a:r>
              <a:rPr lang="en-US" dirty="0"/>
              <a:t>Task: using FACTS simulation search the space from sample size of 25 per arm to 500 per arm (50-1,000 total sample size). To find minimum sample size with power of 0.9.</a:t>
            </a:r>
          </a:p>
          <a:p>
            <a:r>
              <a:rPr lang="en-US" dirty="0"/>
              <a:t>How easy is it to reliably find the correct sample size? How many simulations? How many iterations?</a:t>
            </a:r>
          </a:p>
        </p:txBody>
      </p:sp>
    </p:spTree>
    <p:extLst>
      <p:ext uri="{BB962C8B-B14F-4D97-AF65-F5344CB8AC3E}">
        <p14:creationId xmlns:p14="http://schemas.microsoft.com/office/powerpoint/2010/main" val="4029836195"/>
      </p:ext>
    </p:extLst>
  </p:cSld>
  <p:clrMapOvr>
    <a:masterClrMapping/>
  </p:clrMapOvr>
</p:sld>
</file>

<file path=ppt/theme/theme1.xml><?xml version="1.0" encoding="utf-8"?>
<a:theme xmlns:a="http://schemas.openxmlformats.org/drawingml/2006/main" name="Berry Dark">
  <a:themeElements>
    <a:clrScheme name="Berry">
      <a:dk1>
        <a:srgbClr val="05150F"/>
      </a:dk1>
      <a:lt1>
        <a:srgbClr val="FFFFFF"/>
      </a:lt1>
      <a:dk2>
        <a:srgbClr val="00281C"/>
      </a:dk2>
      <a:lt2>
        <a:srgbClr val="E8E8E8"/>
      </a:lt2>
      <a:accent1>
        <a:srgbClr val="10593D"/>
      </a:accent1>
      <a:accent2>
        <a:srgbClr val="0E7B56"/>
      </a:accent2>
      <a:accent3>
        <a:srgbClr val="14A373"/>
      </a:accent3>
      <a:accent4>
        <a:srgbClr val="00CC99"/>
      </a:accent4>
      <a:accent5>
        <a:srgbClr val="CFECE3"/>
      </a:accent5>
      <a:accent6>
        <a:srgbClr val="EBF8F3"/>
      </a:accent6>
      <a:hlink>
        <a:srgbClr val="CCCCCC"/>
      </a:hlink>
      <a:folHlink>
        <a:srgbClr val="0E412F"/>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errytemplatekertexamples.pptx" id="{B34E409E-F5D1-9E4B-ADD0-84A5A306F3F4}" vid="{AC2C51CD-0981-4A4E-9A6B-859212A54F62}"/>
    </a:ext>
  </a:extLst>
</a:theme>
</file>

<file path=ppt/theme/theme2.xml><?xml version="1.0" encoding="utf-8"?>
<a:theme xmlns:a="http://schemas.openxmlformats.org/drawingml/2006/main" name="Berry Light">
  <a:themeElements>
    <a:clrScheme name="Berry">
      <a:dk1>
        <a:srgbClr val="05150F"/>
      </a:dk1>
      <a:lt1>
        <a:srgbClr val="FFFFFF"/>
      </a:lt1>
      <a:dk2>
        <a:srgbClr val="00281C"/>
      </a:dk2>
      <a:lt2>
        <a:srgbClr val="E8E8E8"/>
      </a:lt2>
      <a:accent1>
        <a:srgbClr val="10593D"/>
      </a:accent1>
      <a:accent2>
        <a:srgbClr val="0E7B56"/>
      </a:accent2>
      <a:accent3>
        <a:srgbClr val="14A373"/>
      </a:accent3>
      <a:accent4>
        <a:srgbClr val="00CC99"/>
      </a:accent4>
      <a:accent5>
        <a:srgbClr val="CFECE3"/>
      </a:accent5>
      <a:accent6>
        <a:srgbClr val="EBF8F3"/>
      </a:accent6>
      <a:hlink>
        <a:srgbClr val="CCCCCC"/>
      </a:hlink>
      <a:folHlink>
        <a:srgbClr val="0E412F"/>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errytemplatekertexamples.pptx" id="{B34E409E-F5D1-9E4B-ADD0-84A5A306F3F4}" vid="{A90D72BD-8183-9C49-989A-6050BE248044}"/>
    </a:ext>
  </a:extLst>
</a:theme>
</file>

<file path=ppt/theme/theme3.xml><?xml version="1.0" encoding="utf-8"?>
<a:theme xmlns:a="http://schemas.openxmlformats.org/drawingml/2006/main" name="Berry White">
  <a:themeElements>
    <a:clrScheme name="Berry">
      <a:dk1>
        <a:srgbClr val="05150F"/>
      </a:dk1>
      <a:lt1>
        <a:srgbClr val="FFFFFF"/>
      </a:lt1>
      <a:dk2>
        <a:srgbClr val="00281C"/>
      </a:dk2>
      <a:lt2>
        <a:srgbClr val="E8E8E8"/>
      </a:lt2>
      <a:accent1>
        <a:srgbClr val="10593D"/>
      </a:accent1>
      <a:accent2>
        <a:srgbClr val="0E7B56"/>
      </a:accent2>
      <a:accent3>
        <a:srgbClr val="14A373"/>
      </a:accent3>
      <a:accent4>
        <a:srgbClr val="00CC99"/>
      </a:accent4>
      <a:accent5>
        <a:srgbClr val="CFECE3"/>
      </a:accent5>
      <a:accent6>
        <a:srgbClr val="EBF8F3"/>
      </a:accent6>
      <a:hlink>
        <a:srgbClr val="CCCCCC"/>
      </a:hlink>
      <a:folHlink>
        <a:srgbClr val="0E412F"/>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errytemplatekertexamples.pptx" id="{B34E409E-F5D1-9E4B-ADD0-84A5A306F3F4}" vid="{623E4590-DA30-8B44-B6EB-C6B2B78F1F2B}"/>
    </a:ext>
  </a:extLst>
</a:theme>
</file>

<file path=ppt/theme/theme4.xml><?xml version="1.0" encoding="utf-8"?>
<a:theme xmlns:a="http://schemas.openxmlformats.org/drawingml/2006/main" name="Berry White B">
  <a:themeElements>
    <a:clrScheme name="Berry">
      <a:dk1>
        <a:srgbClr val="05150F"/>
      </a:dk1>
      <a:lt1>
        <a:srgbClr val="FFFFFF"/>
      </a:lt1>
      <a:dk2>
        <a:srgbClr val="00281C"/>
      </a:dk2>
      <a:lt2>
        <a:srgbClr val="E8E8E8"/>
      </a:lt2>
      <a:accent1>
        <a:srgbClr val="10593D"/>
      </a:accent1>
      <a:accent2>
        <a:srgbClr val="0E7B56"/>
      </a:accent2>
      <a:accent3>
        <a:srgbClr val="14A373"/>
      </a:accent3>
      <a:accent4>
        <a:srgbClr val="00CC99"/>
      </a:accent4>
      <a:accent5>
        <a:srgbClr val="CFECE3"/>
      </a:accent5>
      <a:accent6>
        <a:srgbClr val="EBF8F3"/>
      </a:accent6>
      <a:hlink>
        <a:srgbClr val="CCCCCC"/>
      </a:hlink>
      <a:folHlink>
        <a:srgbClr val="0E412F"/>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errytemplatekertexamples.pptx" id="{B34E409E-F5D1-9E4B-ADD0-84A5A306F3F4}" vid="{3720C7E8-9282-CC41-AE70-3AF4C3E3EB9C}"/>
    </a:ext>
  </a:extLst>
</a:theme>
</file>

<file path=ppt/theme/theme5.xml><?xml version="1.0" encoding="utf-8"?>
<a:theme xmlns:a="http://schemas.openxmlformats.org/drawingml/2006/main" name="Berry Green">
  <a:themeElements>
    <a:clrScheme name="Berry">
      <a:dk1>
        <a:srgbClr val="05150F"/>
      </a:dk1>
      <a:lt1>
        <a:srgbClr val="FFFFFF"/>
      </a:lt1>
      <a:dk2>
        <a:srgbClr val="00281C"/>
      </a:dk2>
      <a:lt2>
        <a:srgbClr val="E8E8E8"/>
      </a:lt2>
      <a:accent1>
        <a:srgbClr val="10593D"/>
      </a:accent1>
      <a:accent2>
        <a:srgbClr val="0E7B56"/>
      </a:accent2>
      <a:accent3>
        <a:srgbClr val="14A373"/>
      </a:accent3>
      <a:accent4>
        <a:srgbClr val="00CC99"/>
      </a:accent4>
      <a:accent5>
        <a:srgbClr val="CFECE3"/>
      </a:accent5>
      <a:accent6>
        <a:srgbClr val="EBF8F3"/>
      </a:accent6>
      <a:hlink>
        <a:srgbClr val="CCCCCC"/>
      </a:hlink>
      <a:folHlink>
        <a:srgbClr val="0E412F"/>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errytemplatekertexamples.pptx" id="{B34E409E-F5D1-9E4B-ADD0-84A5A306F3F4}" vid="{B711D3DE-1284-274F-893B-442A23B7C58E}"/>
    </a:ext>
  </a:extLst>
</a:theme>
</file>

<file path=ppt/theme/theme6.xml><?xml version="1.0" encoding="utf-8"?>
<a:theme xmlns:a="http://schemas.openxmlformats.org/drawingml/2006/main" name="Berry Green B">
  <a:themeElements>
    <a:clrScheme name="Berry">
      <a:dk1>
        <a:srgbClr val="05150F"/>
      </a:dk1>
      <a:lt1>
        <a:srgbClr val="FFFFFF"/>
      </a:lt1>
      <a:dk2>
        <a:srgbClr val="00281C"/>
      </a:dk2>
      <a:lt2>
        <a:srgbClr val="E8E8E8"/>
      </a:lt2>
      <a:accent1>
        <a:srgbClr val="10593D"/>
      </a:accent1>
      <a:accent2>
        <a:srgbClr val="0E7B56"/>
      </a:accent2>
      <a:accent3>
        <a:srgbClr val="14A373"/>
      </a:accent3>
      <a:accent4>
        <a:srgbClr val="00CC99"/>
      </a:accent4>
      <a:accent5>
        <a:srgbClr val="CFECE3"/>
      </a:accent5>
      <a:accent6>
        <a:srgbClr val="EBF8F3"/>
      </a:accent6>
      <a:hlink>
        <a:srgbClr val="CCCCCC"/>
      </a:hlink>
      <a:folHlink>
        <a:srgbClr val="0E412F"/>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errytemplatekertexamples.pptx" id="{B34E409E-F5D1-9E4B-ADD0-84A5A306F3F4}" vid="{FDADFB9C-B2DA-E740-93CF-CD0DB157B436}"/>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Berry Dark</Template>
  <TotalTime>1691</TotalTime>
  <Words>1997</Words>
  <Application>Microsoft Macintosh PowerPoint</Application>
  <PresentationFormat>Custom</PresentationFormat>
  <Paragraphs>212</Paragraphs>
  <Slides>37</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37</vt:i4>
      </vt:variant>
    </vt:vector>
  </HeadingPairs>
  <TitlesOfParts>
    <vt:vector size="50" baseType="lpstr">
      <vt:lpstr>Arial</vt:lpstr>
      <vt:lpstr>Cambria Math</vt:lpstr>
      <vt:lpstr>Georgia</vt:lpstr>
      <vt:lpstr>Helvetica</vt:lpstr>
      <vt:lpstr>Roboto</vt:lpstr>
      <vt:lpstr>Roboto Serif 20pt Medium</vt:lpstr>
      <vt:lpstr>Trebuchet MS</vt:lpstr>
      <vt:lpstr>Berry Dark</vt:lpstr>
      <vt:lpstr>Berry Light</vt:lpstr>
      <vt:lpstr>Berry White</vt:lpstr>
      <vt:lpstr>Berry White B</vt:lpstr>
      <vt:lpstr>Berry Green</vt:lpstr>
      <vt:lpstr>Berry Green B</vt:lpstr>
      <vt:lpstr>Using ML to optimize a Group Sequential Design</vt:lpstr>
      <vt:lpstr>Introduction</vt:lpstr>
      <vt:lpstr>Quick intro to ML and botorch</vt:lpstr>
      <vt:lpstr>PowerPoint Presentation</vt:lpstr>
      <vt:lpstr>PowerPoint Presentation</vt:lpstr>
      <vt:lpstr>PowerPoint Presentation</vt:lpstr>
      <vt:lpstr>PowerPoint Presentation</vt:lpstr>
      <vt:lpstr>PowerPoint Presentation</vt:lpstr>
      <vt:lpstr>Simple Sample Size</vt:lpstr>
      <vt:lpstr>Approach</vt:lpstr>
      <vt:lpstr>Medium smoothing nu=1.5, 100 sims per point, initial state</vt:lpstr>
      <vt:lpstr>Medium smoothing nu=1.5, 100 sims per point, iteration 5</vt:lpstr>
      <vt:lpstr>Medium smoothing nu=1.5, 100 sims per point, iteration 10</vt:lpstr>
      <vt:lpstr>Medium smoothing nu=1.5, 100 sims per point, iteration 15</vt:lpstr>
      <vt:lpstr>Medium smoothing nu=1.5, 100 sims per point, iteration 20</vt:lpstr>
      <vt:lpstr>Summary</vt:lpstr>
      <vt:lpstr>Worked Example</vt:lpstr>
      <vt:lpstr>Example</vt:lpstr>
      <vt:lpstr>The Group Sequential Design</vt:lpstr>
      <vt:lpstr>What is the target?</vt:lpstr>
      <vt:lpstr>What is the target?</vt:lpstr>
      <vt:lpstr>Scores of First 40 points</vt:lpstr>
      <vt:lpstr>Iteration 1</vt:lpstr>
      <vt:lpstr>Iteration 2</vt:lpstr>
      <vt:lpstr>Iteration 3</vt:lpstr>
      <vt:lpstr>Iteration 4</vt:lpstr>
      <vt:lpstr>Iteration 5</vt:lpstr>
      <vt:lpstr>Iteration 6</vt:lpstr>
      <vt:lpstr>Iteration 7</vt:lpstr>
      <vt:lpstr>Iteration 8</vt:lpstr>
      <vt:lpstr>Iteration 9</vt:lpstr>
      <vt:lpstr>Re-simulating the “max” at each iteration</vt:lpstr>
      <vt:lpstr>Score from running 10,000 at the Max and neighbouring points</vt:lpstr>
      <vt:lpstr>What if we change the weight?</vt:lpstr>
      <vt:lpstr>Best parameters at the different weights</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PptxGenJS Presentation</dc:subject>
  <dc:creator>Tom Parke</dc:creator>
  <cp:lastModifiedBy>Tom Parke</cp:lastModifiedBy>
  <cp:revision>4</cp:revision>
  <dcterms:created xsi:type="dcterms:W3CDTF">2025-02-20T13:55:51Z</dcterms:created>
  <dcterms:modified xsi:type="dcterms:W3CDTF">2025-02-21T18:07:31Z</dcterms:modified>
</cp:coreProperties>
</file>