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3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2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7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7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5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4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1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2189339" y="2549273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8" y="2711639"/>
            <a:ext cx="1882909" cy="1255272"/>
          </a:xfrm>
          <a:prstGeom prst="rect">
            <a:avLst/>
          </a:prstGeom>
          <a:scene3d>
            <a:camera prst="isometricRightUp">
              <a:rot lat="2100000" lon="18000000" rev="0"/>
            </a:camera>
            <a:lightRig rig="threePt" dir="t"/>
          </a:scene3d>
        </p:spPr>
      </p:pic>
      <p:grpSp>
        <p:nvGrpSpPr>
          <p:cNvPr id="13" name="组合 12"/>
          <p:cNvGrpSpPr/>
          <p:nvPr/>
        </p:nvGrpSpPr>
        <p:grpSpPr>
          <a:xfrm>
            <a:off x="1128145" y="3339245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343653" y="3301629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412982" y="3701486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r>
              <a:rPr lang="en-US" altLang="zh-CN" sz="1200" b="1" dirty="0" smtClean="0"/>
              <a:t>pool1</a:t>
            </a:r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2592817" y="3695077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conv21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018742" y="267751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262333" y="268463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862942" y="2925787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685495" y="283766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118611" y="412600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58" y="3346301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97" y="3395858"/>
            <a:ext cx="263470" cy="280130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83" name="立方体 82"/>
          <p:cNvSpPr/>
          <p:nvPr/>
        </p:nvSpPr>
        <p:spPr>
          <a:xfrm>
            <a:off x="3188701" y="2605886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3343015" y="3358242"/>
            <a:ext cx="856289" cy="393540"/>
            <a:chOff x="1313029" y="3174036"/>
            <a:chExt cx="1057175" cy="393540"/>
          </a:xfrm>
        </p:grpSpPr>
        <p:sp>
          <p:nvSpPr>
            <p:cNvPr id="85" name="立方体 84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3592179" y="3751690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conv22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3261695" y="274124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3862304" y="2982400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3117973" y="418261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20" y="3402914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95" name="立方体 94"/>
          <p:cNvSpPr/>
          <p:nvPr/>
        </p:nvSpPr>
        <p:spPr>
          <a:xfrm>
            <a:off x="4225071" y="260844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4379385" y="3360800"/>
            <a:ext cx="856289" cy="393540"/>
            <a:chOff x="1313029" y="3174036"/>
            <a:chExt cx="1057175" cy="393540"/>
          </a:xfrm>
        </p:grpSpPr>
        <p:sp>
          <p:nvSpPr>
            <p:cNvPr id="97" name="立方体 9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/>
          <p:cNvSpPr txBox="1"/>
          <p:nvPr/>
        </p:nvSpPr>
        <p:spPr>
          <a:xfrm>
            <a:off x="4628549" y="375424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conv31</a:t>
            </a:r>
            <a:endParaRPr lang="zh-CN" altLang="en-US" sz="1200" b="1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298065" y="274380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898674" y="298495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4154343" y="418517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90" y="340547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07" name="立方体 106"/>
          <p:cNvSpPr/>
          <p:nvPr/>
        </p:nvSpPr>
        <p:spPr>
          <a:xfrm>
            <a:off x="5232458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5386772" y="3355030"/>
            <a:ext cx="856289" cy="393540"/>
            <a:chOff x="1313029" y="3174036"/>
            <a:chExt cx="1057175" cy="393540"/>
          </a:xfrm>
        </p:grpSpPr>
        <p:sp>
          <p:nvSpPr>
            <p:cNvPr id="109" name="立方体 10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/>
          <p:cNvSpPr txBox="1"/>
          <p:nvPr/>
        </p:nvSpPr>
        <p:spPr>
          <a:xfrm>
            <a:off x="5635936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conv32</a:t>
            </a:r>
            <a:endParaRPr lang="zh-CN" altLang="en-US" sz="12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5305452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906061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5161730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77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19" name="立方体 118"/>
          <p:cNvSpPr/>
          <p:nvPr/>
        </p:nvSpPr>
        <p:spPr>
          <a:xfrm>
            <a:off x="6255604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" name="组合 119"/>
          <p:cNvGrpSpPr/>
          <p:nvPr/>
        </p:nvGrpSpPr>
        <p:grpSpPr>
          <a:xfrm>
            <a:off x="6409918" y="3355030"/>
            <a:ext cx="856289" cy="393540"/>
            <a:chOff x="1313029" y="3174036"/>
            <a:chExt cx="1057175" cy="393540"/>
          </a:xfrm>
        </p:grpSpPr>
        <p:sp>
          <p:nvSpPr>
            <p:cNvPr id="121" name="立方体 120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文本框 125"/>
          <p:cNvSpPr txBox="1"/>
          <p:nvPr/>
        </p:nvSpPr>
        <p:spPr>
          <a:xfrm>
            <a:off x="6659082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conv41</a:t>
            </a:r>
            <a:endParaRPr lang="zh-CN" altLang="en-US" sz="1200" b="1" dirty="0"/>
          </a:p>
        </p:txBody>
      </p:sp>
      <p:sp>
        <p:nvSpPr>
          <p:cNvPr id="127" name="文本框 126"/>
          <p:cNvSpPr txBox="1"/>
          <p:nvPr/>
        </p:nvSpPr>
        <p:spPr>
          <a:xfrm>
            <a:off x="6328598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6929207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6184876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384</a:t>
            </a:r>
            <a:endParaRPr lang="zh-CN" altLang="en-US" sz="900" dirty="0"/>
          </a:p>
        </p:txBody>
      </p:sp>
      <p:pic>
        <p:nvPicPr>
          <p:cNvPr id="130" name="图片 1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23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55" name="立方体 154"/>
          <p:cNvSpPr/>
          <p:nvPr/>
        </p:nvSpPr>
        <p:spPr>
          <a:xfrm>
            <a:off x="7276215" y="2620308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6" name="组合 155"/>
          <p:cNvGrpSpPr/>
          <p:nvPr/>
        </p:nvGrpSpPr>
        <p:grpSpPr>
          <a:xfrm>
            <a:off x="7430529" y="3372664"/>
            <a:ext cx="856289" cy="393540"/>
            <a:chOff x="1313029" y="3174036"/>
            <a:chExt cx="1057175" cy="393540"/>
          </a:xfrm>
        </p:grpSpPr>
        <p:sp>
          <p:nvSpPr>
            <p:cNvPr id="157" name="立方体 15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文本框 161"/>
          <p:cNvSpPr txBox="1"/>
          <p:nvPr/>
        </p:nvSpPr>
        <p:spPr>
          <a:xfrm>
            <a:off x="7679693" y="3766112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conv42</a:t>
            </a:r>
            <a:endParaRPr lang="zh-CN" altLang="en-US" sz="1200" b="1" dirty="0"/>
          </a:p>
        </p:txBody>
      </p:sp>
      <p:sp>
        <p:nvSpPr>
          <p:cNvPr id="163" name="文本框 162"/>
          <p:cNvSpPr txBox="1"/>
          <p:nvPr/>
        </p:nvSpPr>
        <p:spPr>
          <a:xfrm>
            <a:off x="7349209" y="275566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949818" y="299682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205487" y="419704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34" y="3417336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67" name="立方体 166"/>
          <p:cNvSpPr/>
          <p:nvPr/>
        </p:nvSpPr>
        <p:spPr>
          <a:xfrm>
            <a:off x="8316595" y="2608070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8" name="组合 167"/>
          <p:cNvGrpSpPr/>
          <p:nvPr/>
        </p:nvGrpSpPr>
        <p:grpSpPr>
          <a:xfrm>
            <a:off x="8470909" y="3360426"/>
            <a:ext cx="856289" cy="393540"/>
            <a:chOff x="1313029" y="3174036"/>
            <a:chExt cx="1057175" cy="393540"/>
          </a:xfrm>
        </p:grpSpPr>
        <p:sp>
          <p:nvSpPr>
            <p:cNvPr id="169" name="立方体 16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连接符 16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文本框 173"/>
          <p:cNvSpPr txBox="1"/>
          <p:nvPr/>
        </p:nvSpPr>
        <p:spPr>
          <a:xfrm>
            <a:off x="8720073" y="375387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conv5</a:t>
            </a:r>
            <a:endParaRPr lang="zh-CN" altLang="en-US" sz="1200" b="1" dirty="0"/>
          </a:p>
        </p:txBody>
      </p:sp>
      <p:sp>
        <p:nvSpPr>
          <p:cNvPr id="175" name="文本框 174"/>
          <p:cNvSpPr txBox="1"/>
          <p:nvPr/>
        </p:nvSpPr>
        <p:spPr>
          <a:xfrm>
            <a:off x="8389589" y="274343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8990198" y="2984584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8245867" y="4184802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78" name="图片 1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14" y="3405098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80" name="矩形 179"/>
          <p:cNvSpPr/>
          <p:nvPr/>
        </p:nvSpPr>
        <p:spPr>
          <a:xfrm>
            <a:off x="10479387" y="1887867"/>
            <a:ext cx="146556" cy="26673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/>
          <p:cNvCxnSpPr>
            <a:endCxn id="180" idx="0"/>
          </p:cNvCxnSpPr>
          <p:nvPr/>
        </p:nvCxnSpPr>
        <p:spPr>
          <a:xfrm flipV="1">
            <a:off x="9416593" y="1887867"/>
            <a:ext cx="1136072" cy="12449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180" idx="2"/>
          </p:cNvCxnSpPr>
          <p:nvPr/>
        </p:nvCxnSpPr>
        <p:spPr>
          <a:xfrm>
            <a:off x="9416593" y="4140947"/>
            <a:ext cx="1136072" cy="4142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endCxn id="180" idx="2"/>
          </p:cNvCxnSpPr>
          <p:nvPr/>
        </p:nvCxnSpPr>
        <p:spPr>
          <a:xfrm>
            <a:off x="10068835" y="3576802"/>
            <a:ext cx="483830" cy="9783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80" idx="0"/>
          </p:cNvCxnSpPr>
          <p:nvPr/>
        </p:nvCxnSpPr>
        <p:spPr>
          <a:xfrm flipV="1">
            <a:off x="9988385" y="1887867"/>
            <a:ext cx="564280" cy="6731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9810628" y="391969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fc1</a:t>
            </a:r>
            <a:endParaRPr lang="zh-CN" altLang="en-US" sz="1200" b="1" dirty="0"/>
          </a:p>
        </p:txBody>
      </p:sp>
      <p:sp>
        <p:nvSpPr>
          <p:cNvPr id="190" name="文本框 189"/>
          <p:cNvSpPr txBox="1"/>
          <p:nvPr/>
        </p:nvSpPr>
        <p:spPr>
          <a:xfrm>
            <a:off x="10354722" y="4541895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1024</a:t>
            </a:r>
            <a:endParaRPr lang="zh-CN" altLang="en-US" sz="900" dirty="0"/>
          </a:p>
        </p:txBody>
      </p:sp>
      <p:sp>
        <p:nvSpPr>
          <p:cNvPr id="192" name="立方体 191"/>
          <p:cNvSpPr/>
          <p:nvPr/>
        </p:nvSpPr>
        <p:spPr>
          <a:xfrm>
            <a:off x="9337089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11268346" y="2554625"/>
            <a:ext cx="122145" cy="1440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连接符 194"/>
          <p:cNvCxnSpPr>
            <a:endCxn id="194" idx="0"/>
          </p:cNvCxnSpPr>
          <p:nvPr/>
        </p:nvCxnSpPr>
        <p:spPr>
          <a:xfrm>
            <a:off x="10658260" y="1890583"/>
            <a:ext cx="671159" cy="6640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V="1">
            <a:off x="10606738" y="3995160"/>
            <a:ext cx="689230" cy="5627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10786129" y="3930208"/>
            <a:ext cx="453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fc2</a:t>
            </a:r>
            <a:endParaRPr lang="zh-CN" altLang="en-US" sz="1200" b="1" dirty="0"/>
          </a:p>
        </p:txBody>
      </p:sp>
      <p:sp>
        <p:nvSpPr>
          <p:cNvPr id="198" name="文本框 197"/>
          <p:cNvSpPr txBox="1"/>
          <p:nvPr/>
        </p:nvSpPr>
        <p:spPr>
          <a:xfrm>
            <a:off x="11200202" y="4010589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99" name="文本框 198"/>
          <p:cNvSpPr txBox="1"/>
          <p:nvPr/>
        </p:nvSpPr>
        <p:spPr>
          <a:xfrm>
            <a:off x="10028963" y="2970471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0" name="文本框 199"/>
          <p:cNvSpPr txBox="1"/>
          <p:nvPr/>
        </p:nvSpPr>
        <p:spPr>
          <a:xfrm>
            <a:off x="9343315" y="275233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1" name="文本框 200"/>
          <p:cNvSpPr txBox="1"/>
          <p:nvPr/>
        </p:nvSpPr>
        <p:spPr>
          <a:xfrm>
            <a:off x="9214427" y="4142909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1945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10" y="2447812"/>
            <a:ext cx="1669174" cy="1988429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RightUp">
              <a:rot lat="3300000" lon="18899975" rev="0"/>
            </a:camera>
            <a:lightRig rig="threePt" dir="t"/>
          </a:scene3d>
        </p:spPr>
      </p:pic>
      <p:sp>
        <p:nvSpPr>
          <p:cNvPr id="4" name="立方体 3"/>
          <p:cNvSpPr/>
          <p:nvPr/>
        </p:nvSpPr>
        <p:spPr>
          <a:xfrm>
            <a:off x="3568972" y="2637463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471278" y="3450781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097156" y="3344146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2772147" y="3863226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4346320" y="373759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2084512" y="277855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3625890" y="271102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4272085" y="3004623"/>
            <a:ext cx="426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3028628" y="2949201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3590155" y="4206012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grpSp>
        <p:nvGrpSpPr>
          <p:cNvPr id="84" name="组合 83"/>
          <p:cNvGrpSpPr/>
          <p:nvPr/>
        </p:nvGrpSpPr>
        <p:grpSpPr>
          <a:xfrm>
            <a:off x="6289454" y="3116618"/>
            <a:ext cx="3075920" cy="660649"/>
            <a:chOff x="1634101" y="3169407"/>
            <a:chExt cx="1182861" cy="398170"/>
          </a:xfrm>
        </p:grpSpPr>
        <p:sp>
          <p:nvSpPr>
            <p:cNvPr id="85" name="立方体 84"/>
            <p:cNvSpPr/>
            <p:nvPr/>
          </p:nvSpPr>
          <p:spPr>
            <a:xfrm>
              <a:off x="1634101" y="3174037"/>
              <a:ext cx="956110" cy="393540"/>
            </a:xfrm>
            <a:prstGeom prst="cube">
              <a:avLst>
                <a:gd name="adj" fmla="val 40082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580201" y="3169407"/>
              <a:ext cx="227396" cy="201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endCxn id="134" idx="2"/>
            </p:cNvCxnSpPr>
            <p:nvPr/>
          </p:nvCxnSpPr>
          <p:spPr>
            <a:xfrm flipV="1">
              <a:off x="2592541" y="3375165"/>
              <a:ext cx="224421" cy="486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2491633" y="3332026"/>
              <a:ext cx="315965" cy="38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2476586" y="3370810"/>
              <a:ext cx="331011" cy="18225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6553423" y="3433481"/>
            <a:ext cx="125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ResNet-50 layers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4973162" y="274228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5675363" y="2973115"/>
            <a:ext cx="354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4973162" y="4205409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10135234" y="3871797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34" name="立方体 133"/>
          <p:cNvSpPr/>
          <p:nvPr/>
        </p:nvSpPr>
        <p:spPr>
          <a:xfrm>
            <a:off x="9365374" y="3313907"/>
            <a:ext cx="200837" cy="211238"/>
          </a:xfrm>
          <a:prstGeom prst="cube">
            <a:avLst>
              <a:gd name="adj" fmla="val 3832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9248184" y="3167706"/>
            <a:ext cx="205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9516920" y="3176943"/>
            <a:ext cx="206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9717757" y="3410574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221713" y="2893970"/>
            <a:ext cx="109956" cy="94131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673352" y="3183094"/>
            <a:ext cx="5223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/>
              <a:t>Flatten</a:t>
            </a:r>
            <a:endParaRPr lang="zh-CN" altLang="en-US" sz="7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9305087" y="3544369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40" name="立方体 139"/>
          <p:cNvSpPr/>
          <p:nvPr/>
        </p:nvSpPr>
        <p:spPr>
          <a:xfrm>
            <a:off x="4929213" y="2608666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5856060" y="3504548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0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027203" y="2217904"/>
            <a:ext cx="5893707" cy="12143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027203" y="3357601"/>
            <a:ext cx="5893707" cy="1125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444717" y="2430086"/>
            <a:ext cx="1627452" cy="6463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</a:t>
            </a:r>
            <a:r>
              <a:rPr lang="en-US" altLang="zh-CN" dirty="0" smtClean="0"/>
              <a:t>Augmentation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09581" y="2321605"/>
            <a:ext cx="1101390" cy="20809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410445" y="2458123"/>
            <a:ext cx="1344602" cy="7273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SGD</a:t>
            </a:r>
          </a:p>
          <a:p>
            <a:pPr algn="ctr"/>
            <a:r>
              <a:rPr lang="en-US" altLang="zh-CN" dirty="0" smtClean="0"/>
              <a:t>Training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788593" y="2753251"/>
            <a:ext cx="603541" cy="4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143209" y="2753251"/>
            <a:ext cx="4019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838304" y="2753251"/>
            <a:ext cx="456099" cy="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812610" y="3966810"/>
            <a:ext cx="481793" cy="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88593" y="3966810"/>
            <a:ext cx="2673319" cy="8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8410445" y="3618434"/>
            <a:ext cx="1344602" cy="71431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95942" y="3024846"/>
            <a:ext cx="104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Deep</a:t>
            </a:r>
          </a:p>
          <a:p>
            <a:r>
              <a:rPr lang="en-US" altLang="zh-CN" b="1" dirty="0" err="1" smtClean="0"/>
              <a:t>ConvNet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2561611" y="2372251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Training Images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561611" y="3618434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Testing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Images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9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67</Words>
  <Application>Microsoft Office PowerPoint</Application>
  <PresentationFormat>宽屏</PresentationFormat>
  <Paragraphs>64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Cove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</dc:creator>
  <cp:lastModifiedBy>XZ</cp:lastModifiedBy>
  <cp:revision>17</cp:revision>
  <dcterms:created xsi:type="dcterms:W3CDTF">2017-04-08T19:40:04Z</dcterms:created>
  <dcterms:modified xsi:type="dcterms:W3CDTF">2017-04-09T21:30:49Z</dcterms:modified>
</cp:coreProperties>
</file>