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7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189339" y="2549273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8" y="2711639"/>
            <a:ext cx="1882909" cy="1255272"/>
          </a:xfrm>
          <a:prstGeom prst="rect">
            <a:avLst/>
          </a:prstGeom>
          <a:scene3d>
            <a:camera prst="isometricRightUp">
              <a:rot lat="2100000" lon="18000000" rev="0"/>
            </a:camera>
            <a:lightRig rig="threePt" dir="t"/>
          </a:scene3d>
        </p:spPr>
      </p:pic>
      <p:grpSp>
        <p:nvGrpSpPr>
          <p:cNvPr id="13" name="组合 12"/>
          <p:cNvGrpSpPr/>
          <p:nvPr/>
        </p:nvGrpSpPr>
        <p:grpSpPr>
          <a:xfrm>
            <a:off x="1128145" y="333924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343653" y="3301629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412982" y="3701486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r>
              <a:rPr lang="en-US" altLang="zh-CN" sz="1200" b="1" dirty="0" smtClean="0"/>
              <a:t>pool1</a:t>
            </a:r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2592817" y="3695077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conv21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18742" y="267751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262333" y="268463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862942" y="2925787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685495" y="283766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118611" y="412600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58" y="3346301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97" y="3395858"/>
            <a:ext cx="263470" cy="280130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83" name="立方体 82"/>
          <p:cNvSpPr/>
          <p:nvPr/>
        </p:nvSpPr>
        <p:spPr>
          <a:xfrm>
            <a:off x="3188701" y="2605886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3343015" y="3358242"/>
            <a:ext cx="856289" cy="393540"/>
            <a:chOff x="1313029" y="3174036"/>
            <a:chExt cx="1057175" cy="393540"/>
          </a:xfrm>
        </p:grpSpPr>
        <p:sp>
          <p:nvSpPr>
            <p:cNvPr id="85" name="立方体 84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3592179" y="3751690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conv22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261695" y="274124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3862304" y="2982400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117973" y="418261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20" y="3402914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95" name="立方体 94"/>
          <p:cNvSpPr/>
          <p:nvPr/>
        </p:nvSpPr>
        <p:spPr>
          <a:xfrm>
            <a:off x="4225071" y="260844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379385" y="3360800"/>
            <a:ext cx="856289" cy="393540"/>
            <a:chOff x="1313029" y="3174036"/>
            <a:chExt cx="1057175" cy="393540"/>
          </a:xfrm>
        </p:grpSpPr>
        <p:sp>
          <p:nvSpPr>
            <p:cNvPr id="97" name="立方体 9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/>
          <p:cNvSpPr txBox="1"/>
          <p:nvPr/>
        </p:nvSpPr>
        <p:spPr>
          <a:xfrm>
            <a:off x="4628549" y="375424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conv31</a:t>
            </a:r>
            <a:endParaRPr lang="zh-CN" altLang="en-US" sz="12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298065" y="274380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898674" y="298495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154343" y="418517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0" y="340547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07" name="立方体 106"/>
          <p:cNvSpPr/>
          <p:nvPr/>
        </p:nvSpPr>
        <p:spPr>
          <a:xfrm>
            <a:off x="5232458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5386772" y="3355030"/>
            <a:ext cx="856289" cy="393540"/>
            <a:chOff x="1313029" y="3174036"/>
            <a:chExt cx="1057175" cy="393540"/>
          </a:xfrm>
        </p:grpSpPr>
        <p:sp>
          <p:nvSpPr>
            <p:cNvPr id="109" name="立方体 10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5635936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conv32</a:t>
            </a:r>
            <a:endParaRPr lang="zh-CN" altLang="en-US" sz="12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305452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906061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161730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77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19" name="立方体 118"/>
          <p:cNvSpPr/>
          <p:nvPr/>
        </p:nvSpPr>
        <p:spPr>
          <a:xfrm>
            <a:off x="6255604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6409918" y="3355030"/>
            <a:ext cx="856289" cy="393540"/>
            <a:chOff x="1313029" y="3174036"/>
            <a:chExt cx="1057175" cy="393540"/>
          </a:xfrm>
        </p:grpSpPr>
        <p:sp>
          <p:nvSpPr>
            <p:cNvPr id="121" name="立方体 120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本框 125"/>
          <p:cNvSpPr txBox="1"/>
          <p:nvPr/>
        </p:nvSpPr>
        <p:spPr>
          <a:xfrm>
            <a:off x="6659082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conv41</a:t>
            </a:r>
            <a:endParaRPr lang="zh-CN" altLang="en-US" sz="1200" b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6328598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6929207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6184876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384</a:t>
            </a:r>
            <a:endParaRPr lang="zh-CN" altLang="en-US" sz="900" dirty="0"/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23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55" name="立方体 154"/>
          <p:cNvSpPr/>
          <p:nvPr/>
        </p:nvSpPr>
        <p:spPr>
          <a:xfrm>
            <a:off x="7276215" y="2620308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6" name="组合 155"/>
          <p:cNvGrpSpPr/>
          <p:nvPr/>
        </p:nvGrpSpPr>
        <p:grpSpPr>
          <a:xfrm>
            <a:off x="7430529" y="3372664"/>
            <a:ext cx="856289" cy="393540"/>
            <a:chOff x="1313029" y="3174036"/>
            <a:chExt cx="1057175" cy="393540"/>
          </a:xfrm>
        </p:grpSpPr>
        <p:sp>
          <p:nvSpPr>
            <p:cNvPr id="157" name="立方体 15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文本框 161"/>
          <p:cNvSpPr txBox="1"/>
          <p:nvPr/>
        </p:nvSpPr>
        <p:spPr>
          <a:xfrm>
            <a:off x="7679693" y="3766112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conv42</a:t>
            </a:r>
            <a:endParaRPr lang="zh-CN" altLang="en-US" sz="1200" b="1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349209" y="27556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949818" y="299682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205487" y="419704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4" y="3417336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67" name="立方体 166"/>
          <p:cNvSpPr/>
          <p:nvPr/>
        </p:nvSpPr>
        <p:spPr>
          <a:xfrm>
            <a:off x="8316595" y="2608070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8470909" y="3360426"/>
            <a:ext cx="856289" cy="393540"/>
            <a:chOff x="1313029" y="3174036"/>
            <a:chExt cx="1057175" cy="393540"/>
          </a:xfrm>
        </p:grpSpPr>
        <p:sp>
          <p:nvSpPr>
            <p:cNvPr id="169" name="立方体 16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连接符 16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文本框 173"/>
          <p:cNvSpPr txBox="1"/>
          <p:nvPr/>
        </p:nvSpPr>
        <p:spPr>
          <a:xfrm>
            <a:off x="8720073" y="375387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conv5</a:t>
            </a:r>
            <a:endParaRPr lang="zh-CN" altLang="en-US" sz="1200" b="1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89589" y="274343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8990198" y="2984584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8245867" y="4184802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14" y="3405098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80" name="矩形 179"/>
          <p:cNvSpPr/>
          <p:nvPr/>
        </p:nvSpPr>
        <p:spPr>
          <a:xfrm>
            <a:off x="10479387" y="1887867"/>
            <a:ext cx="146556" cy="26673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/>
          <p:cNvCxnSpPr>
            <a:endCxn id="180" idx="0"/>
          </p:cNvCxnSpPr>
          <p:nvPr/>
        </p:nvCxnSpPr>
        <p:spPr>
          <a:xfrm flipV="1">
            <a:off x="9416593" y="1887867"/>
            <a:ext cx="1136072" cy="12449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180" idx="2"/>
          </p:cNvCxnSpPr>
          <p:nvPr/>
        </p:nvCxnSpPr>
        <p:spPr>
          <a:xfrm>
            <a:off x="9416593" y="4140947"/>
            <a:ext cx="1136072" cy="4142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endCxn id="180" idx="2"/>
          </p:cNvCxnSpPr>
          <p:nvPr/>
        </p:nvCxnSpPr>
        <p:spPr>
          <a:xfrm>
            <a:off x="10068835" y="3576802"/>
            <a:ext cx="483830" cy="9783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80" idx="0"/>
          </p:cNvCxnSpPr>
          <p:nvPr/>
        </p:nvCxnSpPr>
        <p:spPr>
          <a:xfrm flipV="1">
            <a:off x="9988385" y="1887867"/>
            <a:ext cx="564280" cy="6731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9810628" y="391969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fc1</a:t>
            </a:r>
            <a:endParaRPr lang="zh-CN" altLang="en-US" sz="1200" b="1" dirty="0"/>
          </a:p>
        </p:txBody>
      </p:sp>
      <p:sp>
        <p:nvSpPr>
          <p:cNvPr id="190" name="文本框 189"/>
          <p:cNvSpPr txBox="1"/>
          <p:nvPr/>
        </p:nvSpPr>
        <p:spPr>
          <a:xfrm>
            <a:off x="10354722" y="4541895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1024</a:t>
            </a:r>
            <a:endParaRPr lang="zh-CN" altLang="en-US" sz="900" dirty="0"/>
          </a:p>
        </p:txBody>
      </p:sp>
      <p:sp>
        <p:nvSpPr>
          <p:cNvPr id="192" name="立方体 191"/>
          <p:cNvSpPr/>
          <p:nvPr/>
        </p:nvSpPr>
        <p:spPr>
          <a:xfrm>
            <a:off x="9337089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11268346" y="2554625"/>
            <a:ext cx="122145" cy="144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连接符 194"/>
          <p:cNvCxnSpPr>
            <a:endCxn id="194" idx="0"/>
          </p:cNvCxnSpPr>
          <p:nvPr/>
        </p:nvCxnSpPr>
        <p:spPr>
          <a:xfrm>
            <a:off x="10658260" y="1890583"/>
            <a:ext cx="671159" cy="6640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V="1">
            <a:off x="10606738" y="3995160"/>
            <a:ext cx="689230" cy="5627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10786129" y="3930208"/>
            <a:ext cx="45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fc2</a:t>
            </a:r>
            <a:endParaRPr lang="zh-CN" altLang="en-US" sz="1200" b="1" dirty="0"/>
          </a:p>
        </p:txBody>
      </p:sp>
      <p:sp>
        <p:nvSpPr>
          <p:cNvPr id="198" name="文本框 197"/>
          <p:cNvSpPr txBox="1"/>
          <p:nvPr/>
        </p:nvSpPr>
        <p:spPr>
          <a:xfrm>
            <a:off x="11200202" y="4010589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10028963" y="2970471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0" name="文本框 199"/>
          <p:cNvSpPr txBox="1"/>
          <p:nvPr/>
        </p:nvSpPr>
        <p:spPr>
          <a:xfrm>
            <a:off x="9343315" y="275233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1" name="文本框 200"/>
          <p:cNvSpPr txBox="1"/>
          <p:nvPr/>
        </p:nvSpPr>
        <p:spPr>
          <a:xfrm>
            <a:off x="9214427" y="4142909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194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1426316"/>
                  </p:ext>
                </p:extLst>
              </p:nvPr>
            </p:nvGraphicFramePr>
            <p:xfrm>
              <a:off x="2223068" y="897086"/>
              <a:ext cx="8127999" cy="48781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Layer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detail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Output size</a:t>
                          </a:r>
                          <a:endParaRPr lang="zh-CN" alt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Conv1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96,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96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28,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Conv3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7, 64,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stride=2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64,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64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Conv4_x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64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64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256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+mn-lt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Conv5_x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128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128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512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8, 256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Conv6_x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256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1024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4, 1024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Conv7_x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512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512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×1,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2048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2048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1426316"/>
                  </p:ext>
                </p:extLst>
              </p:nvPr>
            </p:nvGraphicFramePr>
            <p:xfrm>
              <a:off x="2223068" y="897086"/>
              <a:ext cx="8127999" cy="48781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Layer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detail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Output size</a:t>
                          </a:r>
                          <a:endParaRPr lang="zh-CN" alt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Conv1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25" t="-108197" r="-100449" b="-1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25" t="-108197" r="-449" b="-11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25" t="-208197" r="-100449" b="-10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25" t="-208197" r="-449" b="-10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Conv3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25" t="-308197" r="-100449" b="-9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25" t="-308197" r="-449" b="-916393"/>
                          </a:stretch>
                        </a:blipFill>
                      </a:tcPr>
                    </a:tc>
                  </a:tr>
                  <a:tr h="845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Conv4_x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25" t="-180435" r="-100449" b="-305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25" t="-180435" r="-449" b="-305072"/>
                          </a:stretch>
                        </a:blipFill>
                      </a:tcPr>
                    </a:tc>
                  </a:tr>
                  <a:tr h="845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Conv5_x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25" t="-278417" r="-100449" b="-202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25" t="-278417" r="-449" b="-202878"/>
                          </a:stretch>
                        </a:blipFill>
                      </a:tcPr>
                    </a:tc>
                  </a:tr>
                  <a:tr h="85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Conv6_x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25" t="-375714" r="-100449" b="-1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25" t="-375714" r="-449" b="-101429"/>
                          </a:stretch>
                        </a:blipFill>
                      </a:tcPr>
                    </a:tc>
                  </a:tr>
                  <a:tr h="8514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/>
                            <a:t>Conv7_x</a:t>
                          </a:r>
                          <a:endParaRPr lang="zh-CN" alt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25" t="-475714" r="-100449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25" t="-475714" r="-449" b="-14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142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37" y="2403526"/>
            <a:ext cx="1669174" cy="1988429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>
              <a:rot lat="3300000" lon="18899975" rev="0"/>
            </a:camera>
            <a:lightRig rig="threePt" dir="t"/>
          </a:scene3d>
        </p:spPr>
      </p:pic>
      <p:sp>
        <p:nvSpPr>
          <p:cNvPr id="4" name="立方体 3"/>
          <p:cNvSpPr/>
          <p:nvPr/>
        </p:nvSpPr>
        <p:spPr>
          <a:xfrm>
            <a:off x="2553999" y="2593177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56305" y="340649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82183" y="3299860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757174" y="3818940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331347" y="369330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69539" y="27342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610917" y="2666741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257112" y="2960337"/>
            <a:ext cx="426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2013655" y="290491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75182" y="416172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5263110" y="2635132"/>
            <a:ext cx="4562135" cy="1329455"/>
            <a:chOff x="1634101" y="3169407"/>
            <a:chExt cx="1251345" cy="398170"/>
          </a:xfrm>
        </p:grpSpPr>
        <p:sp>
          <p:nvSpPr>
            <p:cNvPr id="85" name="立方体 84"/>
            <p:cNvSpPr/>
            <p:nvPr/>
          </p:nvSpPr>
          <p:spPr>
            <a:xfrm>
              <a:off x="1634101" y="3174037"/>
              <a:ext cx="956110" cy="393540"/>
            </a:xfrm>
            <a:prstGeom prst="cube">
              <a:avLst>
                <a:gd name="adj" fmla="val 40082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580201" y="3169407"/>
              <a:ext cx="227396" cy="201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endCxn id="134" idx="2"/>
            </p:cNvCxnSpPr>
            <p:nvPr/>
          </p:nvCxnSpPr>
          <p:spPr>
            <a:xfrm flipV="1">
              <a:off x="2661025" y="3340355"/>
              <a:ext cx="224421" cy="48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491633" y="3332026"/>
              <a:ext cx="315965" cy="38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2476586" y="3370810"/>
              <a:ext cx="331011" cy="18225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5994947" y="3428143"/>
            <a:ext cx="125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ResNet-50 layers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958189" y="269799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4660390" y="2928829"/>
            <a:ext cx="354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958189" y="416112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10384913" y="3755571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34" name="立方体 133"/>
          <p:cNvSpPr/>
          <p:nvPr/>
        </p:nvSpPr>
        <p:spPr>
          <a:xfrm>
            <a:off x="9615053" y="3197681"/>
            <a:ext cx="200837" cy="211238"/>
          </a:xfrm>
          <a:prstGeom prst="cube">
            <a:avLst>
              <a:gd name="adj" fmla="val 3832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9497863" y="3051480"/>
            <a:ext cx="20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9766599" y="3060717"/>
            <a:ext cx="206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967436" y="3294348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471392" y="2777744"/>
            <a:ext cx="109956" cy="9413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70794" y="3043785"/>
            <a:ext cx="651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Flatten</a:t>
            </a:r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9554766" y="3428143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40" name="立方体 139"/>
          <p:cNvSpPr/>
          <p:nvPr/>
        </p:nvSpPr>
        <p:spPr>
          <a:xfrm>
            <a:off x="3914240" y="2564380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4841087" y="3460262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0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027203" y="2217904"/>
            <a:ext cx="5893707" cy="12143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027203" y="3357601"/>
            <a:ext cx="5893707" cy="1125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444717" y="2430086"/>
            <a:ext cx="1627452" cy="646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Augmentation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09581" y="2321605"/>
            <a:ext cx="1101390" cy="20809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410445" y="2458123"/>
            <a:ext cx="1344602" cy="7273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SGD</a:t>
            </a:r>
          </a:p>
          <a:p>
            <a:pPr algn="ctr"/>
            <a:r>
              <a:rPr lang="en-US" altLang="zh-CN" dirty="0" smtClean="0"/>
              <a:t>Training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88593" y="2753251"/>
            <a:ext cx="603541" cy="4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143209" y="2753251"/>
            <a:ext cx="401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838304" y="2753251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812610" y="3966810"/>
            <a:ext cx="481793" cy="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88593" y="3966810"/>
            <a:ext cx="2673319" cy="8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410445" y="3618434"/>
            <a:ext cx="1344602" cy="71431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95942" y="3024846"/>
            <a:ext cx="10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Deep</a:t>
            </a:r>
          </a:p>
          <a:p>
            <a:r>
              <a:rPr lang="en-US" altLang="zh-CN" b="1" dirty="0" err="1" smtClean="0"/>
              <a:t>ConvNet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561611" y="2372251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Training 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561611" y="3618434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Testing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9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114</Words>
  <Application>Microsoft Office PowerPoint</Application>
  <PresentationFormat>宽屏</PresentationFormat>
  <Paragraphs>88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Cove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</dc:creator>
  <cp:lastModifiedBy>XZ</cp:lastModifiedBy>
  <cp:revision>21</cp:revision>
  <dcterms:created xsi:type="dcterms:W3CDTF">2017-04-08T19:40:04Z</dcterms:created>
  <dcterms:modified xsi:type="dcterms:W3CDTF">2017-04-09T22:40:58Z</dcterms:modified>
</cp:coreProperties>
</file>