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915463"/>
                  </p:ext>
                </p:extLst>
              </p:nvPr>
            </p:nvGraphicFramePr>
            <p:xfrm>
              <a:off x="2961564" y="1170041"/>
              <a:ext cx="5970135" cy="4878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+mn-lt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915463"/>
                  </p:ext>
                </p:extLst>
              </p:nvPr>
            </p:nvGraphicFramePr>
            <p:xfrm>
              <a:off x="2961564" y="1170041"/>
              <a:ext cx="5970135" cy="4878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108197" r="-100612" b="-1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108197" r="-612" b="-11180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208197" r="-100612" b="-10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208197" r="-612" b="-10180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308197" r="-100612" b="-9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308197" r="-612" b="-918033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179137" r="-100612" b="-302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179137" r="-612" b="-302878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279137" r="-100612" b="-202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279137" r="-612" b="-202878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376429" r="-100612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376429" r="-612" b="-10142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476429" r="-100612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476429" r="-612" b="-1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114</Words>
  <Application>Microsoft Office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22</cp:revision>
  <dcterms:created xsi:type="dcterms:W3CDTF">2017-04-08T19:40:04Z</dcterms:created>
  <dcterms:modified xsi:type="dcterms:W3CDTF">2017-04-09T22:43:06Z</dcterms:modified>
</cp:coreProperties>
</file>