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0" y="2447812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3568972" y="2637463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471278" y="3450781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097156" y="3344146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2772147" y="386322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4346320" y="37375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2084512" y="277855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625890" y="271102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4272085" y="3004623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028628" y="294920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3590155" y="420601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6289454" y="3116618"/>
            <a:ext cx="3075920" cy="660649"/>
            <a:chOff x="1634101" y="3169407"/>
            <a:chExt cx="1182861" cy="39817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80201" y="3169407"/>
              <a:ext cx="227396" cy="201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34" idx="2"/>
            </p:cNvCxnSpPr>
            <p:nvPr/>
          </p:nvCxnSpPr>
          <p:spPr>
            <a:xfrm flipV="1">
              <a:off x="2592541" y="3375165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491633" y="3332026"/>
              <a:ext cx="315965" cy="38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76586" y="3370810"/>
              <a:ext cx="331011" cy="1822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6553423" y="3433481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4973162" y="274228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5675363" y="2973115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4973162" y="42054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135234" y="3871797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365374" y="3313907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248184" y="3167706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516920" y="3176943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717757" y="3410574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21713" y="2893970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673352" y="3183094"/>
            <a:ext cx="522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Flatten</a:t>
            </a:r>
            <a:endParaRPr lang="zh-CN" altLang="en-US" sz="7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305087" y="3544369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4929213" y="2608666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5856060" y="35045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027203" y="2217904"/>
            <a:ext cx="5893707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27203" y="3357601"/>
            <a:ext cx="5893707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528699" y="2430086"/>
            <a:ext cx="1543470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Preprocessing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568949" y="2327778"/>
            <a:ext cx="1101390" cy="20809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10445" y="2458123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</a:t>
            </a:r>
          </a:p>
          <a:p>
            <a:pPr algn="ctr"/>
            <a:r>
              <a:rPr lang="en-US" altLang="zh-CN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8593" y="2753251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67016" y="2753251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838304" y="2753251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812610" y="3966810"/>
            <a:ext cx="481793" cy="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88593" y="3966810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410445" y="3618434"/>
            <a:ext cx="1344602" cy="7143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95942" y="3024846"/>
            <a:ext cx="10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Deep</a:t>
            </a:r>
          </a:p>
          <a:p>
            <a:r>
              <a:rPr lang="en-US" altLang="zh-CN" b="1" dirty="0" err="1" smtClean="0"/>
              <a:t>ConvNet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561611" y="2372251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61611" y="3618434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67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14</cp:revision>
  <dcterms:created xsi:type="dcterms:W3CDTF">2017-04-08T19:40:04Z</dcterms:created>
  <dcterms:modified xsi:type="dcterms:W3CDTF">2017-04-09T21:03:17Z</dcterms:modified>
</cp:coreProperties>
</file>