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1FF84-CE79-4DED-AF8C-41FD81C8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전반적인 웹페이지 수정</a:t>
            </a:r>
            <a:r>
              <a:rPr lang="en-US" altLang="ko-KR" dirty="0"/>
              <a:t>(</a:t>
            </a:r>
            <a:r>
              <a:rPr lang="ko-KR" altLang="en-US" dirty="0"/>
              <a:t>기존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BDD67-EA5E-446F-BD8F-9E0EFE3A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매장 레이아웃을 디자인하는 </a:t>
            </a:r>
            <a:r>
              <a:rPr lang="en-US" altLang="ko-KR" dirty="0" err="1"/>
              <a:t>marketplan</a:t>
            </a:r>
            <a:r>
              <a:rPr lang="en-US" altLang="ko-KR" dirty="0"/>
              <a:t> </a:t>
            </a:r>
            <a:r>
              <a:rPr lang="ko-KR" altLang="en-US" dirty="0"/>
              <a:t>페이지에 너무 많은 </a:t>
            </a:r>
            <a:r>
              <a:rPr lang="en-US" altLang="ko-KR" dirty="0"/>
              <a:t>UI</a:t>
            </a:r>
            <a:r>
              <a:rPr lang="ko-KR" altLang="en-US" dirty="0"/>
              <a:t>가 쏠리는 문제</a:t>
            </a:r>
            <a:endParaRPr lang="en-US" altLang="ko-KR" dirty="0"/>
          </a:p>
          <a:p>
            <a:pPr lvl="1"/>
            <a:r>
              <a:rPr lang="en-US" altLang="ko-KR" dirty="0"/>
              <a:t>Modal </a:t>
            </a:r>
            <a:r>
              <a:rPr lang="ko-KR" altLang="en-US" dirty="0"/>
              <a:t>팝업 형태로 매장 정보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UI,</a:t>
            </a:r>
          </a:p>
          <a:p>
            <a:pPr lvl="1"/>
            <a:r>
              <a:rPr lang="ko-KR" altLang="en-US" dirty="0"/>
              <a:t>층별 판매 품목 설정 </a:t>
            </a:r>
            <a:r>
              <a:rPr lang="en-US" altLang="ko-KR" dirty="0"/>
              <a:t>UI</a:t>
            </a:r>
          </a:p>
          <a:p>
            <a:pPr lvl="1"/>
            <a:r>
              <a:rPr lang="ko-KR" altLang="en-US" dirty="0"/>
              <a:t>엑셀형 매장 레이아웃 디자인 </a:t>
            </a:r>
            <a:r>
              <a:rPr lang="en-US" altLang="ko-KR" dirty="0"/>
              <a:t>UI</a:t>
            </a:r>
          </a:p>
          <a:p>
            <a:r>
              <a:rPr lang="en-US" altLang="ko-KR" dirty="0" err="1"/>
              <a:t>Marketplan</a:t>
            </a:r>
            <a:r>
              <a:rPr lang="en-US" altLang="ko-KR" dirty="0"/>
              <a:t> </a:t>
            </a:r>
            <a:r>
              <a:rPr lang="ko-KR" altLang="en-US" dirty="0"/>
              <a:t>페이지에 </a:t>
            </a:r>
            <a:r>
              <a:rPr lang="en-US" altLang="ko-KR" dirty="0"/>
              <a:t>UI</a:t>
            </a:r>
            <a:r>
              <a:rPr lang="ko-KR" altLang="en-US" dirty="0"/>
              <a:t>를 분리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55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8C3FC-9532-45DA-841E-204B3D74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전반적인 웹페이지 수정</a:t>
            </a:r>
            <a:r>
              <a:rPr lang="en-US" altLang="ko-KR" dirty="0"/>
              <a:t>(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739C8-BACA-44C2-AEDE-4EE8FC7D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marketPlan</a:t>
            </a:r>
            <a:endParaRPr lang="en-US" altLang="ko-KR" dirty="0"/>
          </a:p>
          <a:p>
            <a:pPr lvl="1"/>
            <a:r>
              <a:rPr lang="ko-KR" altLang="en-US" dirty="0"/>
              <a:t>매장 내 층별 가판대 배치 기능</a:t>
            </a:r>
            <a:r>
              <a:rPr lang="en-US" altLang="ko-KR" dirty="0"/>
              <a:t>(</a:t>
            </a:r>
            <a:r>
              <a:rPr lang="ko-KR" altLang="en-US" dirty="0"/>
              <a:t>엑셀 </a:t>
            </a:r>
            <a:r>
              <a:rPr lang="en-US" altLang="ko-KR" dirty="0"/>
              <a:t>UI</a:t>
            </a:r>
            <a:r>
              <a:rPr lang="ko-KR" altLang="en-US" dirty="0"/>
              <a:t>와 해당 층에서 판매하는 아이템 뷰어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floorInfo</a:t>
            </a:r>
            <a:endParaRPr lang="en-US" altLang="ko-KR" dirty="0"/>
          </a:p>
          <a:p>
            <a:pPr lvl="1"/>
            <a:r>
              <a:rPr lang="ko-KR" altLang="en-US" dirty="0"/>
              <a:t>층별 판매 아이템 지정</a:t>
            </a:r>
            <a:endParaRPr lang="en-US" altLang="ko-KR" dirty="0"/>
          </a:p>
          <a:p>
            <a:r>
              <a:rPr lang="en-US" altLang="ko-KR" dirty="0" err="1"/>
              <a:t>addMarket</a:t>
            </a:r>
            <a:endParaRPr lang="en-US" altLang="ko-KR" dirty="0"/>
          </a:p>
          <a:p>
            <a:pPr lvl="1"/>
            <a:r>
              <a:rPr lang="ko-KR" altLang="en-US" dirty="0"/>
              <a:t>매장 정보 입력</a:t>
            </a:r>
          </a:p>
        </p:txBody>
      </p:sp>
    </p:spTree>
    <p:extLst>
      <p:ext uri="{BB962C8B-B14F-4D97-AF65-F5344CB8AC3E}">
        <p14:creationId xmlns:p14="http://schemas.microsoft.com/office/powerpoint/2010/main" val="219384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3D3CE9-428E-42D1-90D9-F1E18124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ko-KR" altLang="en-US" sz="3300" dirty="0">
                <a:solidFill>
                  <a:srgbClr val="EBEBEB"/>
                </a:solidFill>
              </a:rPr>
              <a:t>매장정보 입력 </a:t>
            </a:r>
            <a:r>
              <a:rPr lang="en-US" altLang="ko-KR" sz="3300" dirty="0">
                <a:solidFill>
                  <a:srgbClr val="EBEBEB"/>
                </a:solidFill>
              </a:rPr>
              <a:t>UI(</a:t>
            </a:r>
            <a:r>
              <a:rPr lang="en-US" altLang="ko-KR" sz="3300" dirty="0" err="1">
                <a:solidFill>
                  <a:srgbClr val="EBEBEB"/>
                </a:solidFill>
              </a:rPr>
              <a:t>addMarket</a:t>
            </a:r>
            <a:r>
              <a:rPr lang="en-US" altLang="ko-KR" sz="3300" dirty="0">
                <a:solidFill>
                  <a:srgbClr val="EBEBEB"/>
                </a:solidFill>
              </a:rPr>
              <a:t>)</a:t>
            </a:r>
            <a:endParaRPr lang="ko-KR" altLang="en-US" sz="3300" dirty="0">
              <a:solidFill>
                <a:srgbClr val="EBEBEB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959F-24DA-4FD6-909C-2532DECAE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227561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Modal </a:t>
            </a:r>
            <a:r>
              <a:rPr lang="ko-KR" altLang="en-US" dirty="0">
                <a:solidFill>
                  <a:srgbClr val="FFFFFF"/>
                </a:solidFill>
              </a:rPr>
              <a:t>팝업 대신 별개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페이지로 분리</a:t>
            </a:r>
            <a:endParaRPr lang="en-US" altLang="ko-KR" dirty="0">
              <a:solidFill>
                <a:srgbClr val="FFFFFF"/>
              </a:solidFill>
            </a:endParaRPr>
          </a:p>
          <a:p>
            <a:pPr lvl="1"/>
            <a:r>
              <a:rPr lang="en-US" altLang="ko-KR" dirty="0">
                <a:solidFill>
                  <a:srgbClr val="FFFFFF"/>
                </a:solidFill>
              </a:rPr>
              <a:t>marketplan.js</a:t>
            </a:r>
            <a:r>
              <a:rPr lang="ko-KR" altLang="en-US" dirty="0">
                <a:solidFill>
                  <a:srgbClr val="FFFFFF"/>
                </a:solidFill>
              </a:rPr>
              <a:t>에 있는 </a:t>
            </a:r>
            <a:r>
              <a:rPr lang="en-US" altLang="ko-KR" dirty="0">
                <a:solidFill>
                  <a:srgbClr val="FFFFFF"/>
                </a:solidFill>
              </a:rPr>
              <a:t>Modal </a:t>
            </a:r>
            <a:r>
              <a:rPr lang="ko-KR" altLang="en-US" dirty="0">
                <a:solidFill>
                  <a:srgbClr val="FFFFFF"/>
                </a:solidFill>
              </a:rPr>
              <a:t>내 </a:t>
            </a:r>
            <a:r>
              <a:rPr lang="en-US" altLang="ko-KR" dirty="0">
                <a:solidFill>
                  <a:srgbClr val="FFFFFF"/>
                </a:solidFill>
              </a:rPr>
              <a:t>UI</a:t>
            </a:r>
            <a:r>
              <a:rPr lang="ko-KR" altLang="en-US" dirty="0">
                <a:solidFill>
                  <a:srgbClr val="FFFFFF"/>
                </a:solidFill>
              </a:rPr>
              <a:t>를 </a:t>
            </a:r>
            <a:r>
              <a:rPr lang="en-US" altLang="ko-KR" dirty="0">
                <a:solidFill>
                  <a:srgbClr val="FFFFFF"/>
                </a:solidFill>
              </a:rPr>
              <a:t>addMarket.js</a:t>
            </a:r>
            <a:r>
              <a:rPr lang="ko-KR" altLang="en-US" dirty="0">
                <a:solidFill>
                  <a:srgbClr val="FFFFFF"/>
                </a:solidFill>
              </a:rPr>
              <a:t>로 분리</a:t>
            </a:r>
            <a:endParaRPr lang="en-US" altLang="ko-KR" dirty="0">
              <a:solidFill>
                <a:srgbClr val="FFFFFF"/>
              </a:solidFill>
            </a:endParaRPr>
          </a:p>
          <a:p>
            <a:pPr lvl="1"/>
            <a:r>
              <a:rPr lang="ko-KR" altLang="en-US" dirty="0" err="1">
                <a:solidFill>
                  <a:srgbClr val="FFFFFF"/>
                </a:solidFill>
              </a:rPr>
              <a:t>구글맵</a:t>
            </a:r>
            <a:r>
              <a:rPr lang="en-US" altLang="ko-KR" dirty="0">
                <a:solidFill>
                  <a:srgbClr val="FFFFFF"/>
                </a:solidFill>
              </a:rPr>
              <a:t>, Geocode</a:t>
            </a:r>
            <a:r>
              <a:rPr lang="ko-KR" altLang="en-US" dirty="0">
                <a:solidFill>
                  <a:srgbClr val="FFFFFF"/>
                </a:solidFill>
              </a:rPr>
              <a:t> 변환 </a:t>
            </a:r>
            <a:r>
              <a:rPr lang="en-US" altLang="ko-KR" dirty="0" err="1">
                <a:solidFill>
                  <a:srgbClr val="FFFFFF"/>
                </a:solidFill>
              </a:rPr>
              <a:t>api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활용</a:t>
            </a:r>
            <a:endParaRPr lang="en-US" altLang="ko-KR" dirty="0">
              <a:solidFill>
                <a:srgbClr val="FFFFFF"/>
              </a:solidFill>
            </a:endParaRPr>
          </a:p>
          <a:p>
            <a:pPr lvl="2"/>
            <a:r>
              <a:rPr lang="ko-KR" altLang="en-US" dirty="0">
                <a:solidFill>
                  <a:srgbClr val="FFFFFF"/>
                </a:solidFill>
              </a:rPr>
              <a:t>위도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경도 및 주소 검색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DB</a:t>
            </a:r>
            <a:r>
              <a:rPr lang="ko-KR" altLang="en-US" dirty="0">
                <a:solidFill>
                  <a:srgbClr val="FFFFFF"/>
                </a:solidFill>
              </a:rPr>
              <a:t>저장까지 구현 완료</a:t>
            </a:r>
            <a:endParaRPr lang="en-US" altLang="ko-KR" dirty="0">
              <a:solidFill>
                <a:srgbClr val="FFFFFF"/>
              </a:solidFill>
            </a:endParaRPr>
          </a:p>
          <a:p>
            <a:pPr lvl="1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6F493F-42D8-40F9-8219-5E1F260C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13" y="-1587"/>
            <a:ext cx="5736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8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4B080B-6067-40FD-B972-D7A23090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300">
                <a:solidFill>
                  <a:srgbClr val="EBEBEB"/>
                </a:solidFill>
              </a:rPr>
              <a:t>층별 품목 설정</a:t>
            </a:r>
            <a:r>
              <a:rPr lang="en-US" altLang="ko-KR" sz="3300">
                <a:solidFill>
                  <a:srgbClr val="EBEBEB"/>
                </a:solidFill>
              </a:rPr>
              <a:t>(</a:t>
            </a:r>
            <a:r>
              <a:rPr lang="ko-KR" altLang="en-US" sz="3300">
                <a:solidFill>
                  <a:srgbClr val="EBEBEB"/>
                </a:solidFill>
              </a:rPr>
              <a:t>작업중</a:t>
            </a:r>
            <a:r>
              <a:rPr lang="en-US" altLang="ko-KR" sz="3300">
                <a:solidFill>
                  <a:srgbClr val="EBEBEB"/>
                </a:solidFill>
              </a:rPr>
              <a:t>)</a:t>
            </a:r>
            <a:endParaRPr lang="ko-KR" altLang="en-US" sz="3300">
              <a:solidFill>
                <a:srgbClr val="EBEBEB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9D95C-560B-4ED1-AC94-BC8F1915B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120900"/>
            <a:ext cx="3844083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Material-UI</a:t>
            </a:r>
            <a:r>
              <a:rPr lang="ko-KR" altLang="en-US" dirty="0">
                <a:solidFill>
                  <a:srgbClr val="FFFFFF"/>
                </a:solidFill>
              </a:rPr>
              <a:t>의 </a:t>
            </a:r>
            <a:r>
              <a:rPr lang="en-US" altLang="ko-KR" dirty="0" err="1">
                <a:solidFill>
                  <a:srgbClr val="FFFFFF"/>
                </a:solidFill>
              </a:rPr>
              <a:t>TreeView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>
                <a:solidFill>
                  <a:srgbClr val="FFFFFF"/>
                </a:solidFill>
              </a:rPr>
              <a:t>활용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각 층에서 파는 가판대 이름 및 상품 설정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가판대 이름은 </a:t>
            </a:r>
            <a:r>
              <a:rPr lang="ko-KR" altLang="en-US" dirty="0" err="1">
                <a:solidFill>
                  <a:srgbClr val="FFFFFF"/>
                </a:solidFill>
              </a:rPr>
              <a:t>드랍리스트로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지정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7A2D2C-AB2A-4518-ACE5-4CB518A6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37" y="1722686"/>
            <a:ext cx="61245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8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4BF45-EFD9-49C3-8B30-AC929F1B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일감정리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1F047-8252-4744-8BC2-1277587C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남은 기능 </a:t>
            </a:r>
            <a:endParaRPr lang="en-US" altLang="ko-KR" dirty="0"/>
          </a:p>
          <a:p>
            <a:pPr lvl="1"/>
            <a:r>
              <a:rPr lang="ko-KR" altLang="en-US" dirty="0" err="1"/>
              <a:t>레디스</a:t>
            </a:r>
            <a:r>
              <a:rPr lang="ko-KR" altLang="en-US" dirty="0"/>
              <a:t> 데이터 저장 구조</a:t>
            </a:r>
            <a:endParaRPr lang="en-US" altLang="ko-KR" dirty="0"/>
          </a:p>
          <a:p>
            <a:pPr lvl="2"/>
            <a:r>
              <a:rPr lang="ko-KR" altLang="en-US" dirty="0"/>
              <a:t>인기 상품</a:t>
            </a:r>
            <a:endParaRPr lang="en-US" altLang="ko-KR" dirty="0"/>
          </a:p>
          <a:p>
            <a:pPr lvl="2"/>
            <a:r>
              <a:rPr lang="ko-KR" altLang="en-US" dirty="0"/>
              <a:t>판매량</a:t>
            </a:r>
            <a:endParaRPr lang="en-US" altLang="ko-KR" dirty="0"/>
          </a:p>
          <a:p>
            <a:pPr lvl="1"/>
            <a:r>
              <a:rPr lang="ko-KR" altLang="en-US" dirty="0" err="1"/>
              <a:t>레디스</a:t>
            </a:r>
            <a:r>
              <a:rPr lang="ko-KR" altLang="en-US" dirty="0"/>
              <a:t> 데이터 </a:t>
            </a:r>
            <a:r>
              <a:rPr lang="en-US" altLang="ko-KR" dirty="0"/>
              <a:t>get/insert 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lvl="1"/>
            <a:r>
              <a:rPr lang="ko-KR" altLang="en-US" dirty="0"/>
              <a:t>매장 레이아웃 디자인 </a:t>
            </a:r>
            <a:r>
              <a:rPr lang="en-US" altLang="ko-KR" dirty="0"/>
              <a:t>UI </a:t>
            </a:r>
            <a:r>
              <a:rPr lang="ko-KR" altLang="en-US" dirty="0"/>
              <a:t>개선</a:t>
            </a:r>
            <a:endParaRPr lang="en-US" altLang="ko-KR" dirty="0"/>
          </a:p>
          <a:p>
            <a:pPr lvl="1"/>
            <a:r>
              <a:rPr lang="en-US" altLang="ko-KR" dirty="0"/>
              <a:t>ETC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121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125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이온(회의실)</vt:lpstr>
      <vt:lpstr>전반적인 웹페이지 수정(기존)</vt:lpstr>
      <vt:lpstr>전반적인 웹페이지 수정(현재)</vt:lpstr>
      <vt:lpstr>매장정보 입력 UI(addMarket)</vt:lpstr>
      <vt:lpstr>층별 품목 설정(작업중)</vt:lpstr>
      <vt:lpstr>일감정리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hjchang</dc:creator>
  <cp:lastModifiedBy>hjchang</cp:lastModifiedBy>
  <cp:revision>3</cp:revision>
  <dcterms:created xsi:type="dcterms:W3CDTF">2019-11-10T15:12:45Z</dcterms:created>
  <dcterms:modified xsi:type="dcterms:W3CDTF">2019-11-10T15:31:32Z</dcterms:modified>
</cp:coreProperties>
</file>