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66" r:id="rId4"/>
    <p:sldId id="272" r:id="rId5"/>
    <p:sldId id="271" r:id="rId6"/>
  </p:sldIdLst>
  <p:sldSz cx="10693400" cy="7561263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C18F39-7182-4A11-9FCF-199B88CD5889}" v="481" dt="2019-11-03T14:00:23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microsoft.com/office/2015/10/relationships/revisionInfo" Target="revisionInfo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"/>
          <p:cNvSpPr/>
          <p:nvPr/>
        </p:nvSpPr>
        <p:spPr>
          <a:xfrm>
            <a:off x="8784000" y="4739400"/>
            <a:ext cx="108000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10224000" y="900000"/>
            <a:ext cx="175680" cy="1756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10224000" y="1620000"/>
            <a:ext cx="175680" cy="1756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Times New Roman"/>
              </a:rPr>
              <a:t>제목 텍스트의 서식을 편집하려면 클릭하십시오.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Times New Roman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Times New Roman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Times New Roman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8784000" y="4739400"/>
            <a:ext cx="108000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Line 2"/>
          <p:cNvSpPr/>
          <p:nvPr/>
        </p:nvSpPr>
        <p:spPr>
          <a:xfrm flipH="1">
            <a:off x="2878920" y="208440"/>
            <a:ext cx="180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3"/>
          <p:cNvSpPr/>
          <p:nvPr/>
        </p:nvSpPr>
        <p:spPr>
          <a:xfrm flipH="1">
            <a:off x="4147560" y="208440"/>
            <a:ext cx="144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10224000" y="90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10224000" y="162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6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Times New Roman"/>
              </a:rPr>
              <a:t>제목 텍스트의 서식을 편집하려면 클릭하십시오.</a:t>
            </a: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Times New Roman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Times New Roman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Times New Roman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 1"/>
          <p:cNvSpPr/>
          <p:nvPr/>
        </p:nvSpPr>
        <p:spPr>
          <a:xfrm>
            <a:off x="8784000" y="4739400"/>
            <a:ext cx="108000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ine 2"/>
          <p:cNvSpPr/>
          <p:nvPr/>
        </p:nvSpPr>
        <p:spPr>
          <a:xfrm flipH="1">
            <a:off x="2878920" y="208440"/>
            <a:ext cx="180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Line 3"/>
          <p:cNvSpPr/>
          <p:nvPr/>
        </p:nvSpPr>
        <p:spPr>
          <a:xfrm flipH="1">
            <a:off x="4147560" y="208440"/>
            <a:ext cx="144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4"/>
          <p:cNvSpPr/>
          <p:nvPr/>
        </p:nvSpPr>
        <p:spPr>
          <a:xfrm>
            <a:off x="10224000" y="90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5"/>
          <p:cNvSpPr/>
          <p:nvPr/>
        </p:nvSpPr>
        <p:spPr>
          <a:xfrm>
            <a:off x="10224000" y="162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PlaceHolder 6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Times New Roman"/>
              </a:rPr>
              <a:t>제목 텍스트의 서식을 편집하려면 클릭하십시오.</a:t>
            </a: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Times New Roman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Times New Roman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Times New Roman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진행 상황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401"/>
              </a:lnSpc>
            </a:pPr>
            <a:endParaRPr lang="en-US" sz="1800" b="0" strike="noStrike" spc="-1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1800" b="0" strike="noStrike" spc="-1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1800" b="0" strike="noStrike" spc="-1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en-US" sz="21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재고 현황 시각화를 위한 대시보드 설계</a:t>
            </a:r>
            <a:endParaRPr lang="en-US" sz="2100" b="0" strike="noStrike" spc="-1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 rot="16200000">
            <a:off x="9001964" y="4857284"/>
            <a:ext cx="2806233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5987570" y="3118955"/>
            <a:ext cx="3945560" cy="237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algn="just">
              <a:lnSpc>
                <a:spcPct val="150000"/>
              </a:lnSpc>
            </a:pPr>
            <a:r>
              <a:rPr lang="en-US" altLang="ko-KR" spc="-1" dirty="0">
                <a:solidFill>
                  <a:srgbClr val="745EA8"/>
                </a:solidFill>
                <a:latin typeface="나눔고딕"/>
              </a:rPr>
              <a:t>- 각 </a:t>
            </a:r>
            <a:r>
              <a:rPr lang="en-US" altLang="ko-KR" spc="-1" dirty="0" err="1">
                <a:solidFill>
                  <a:srgbClr val="745EA8"/>
                </a:solidFill>
                <a:latin typeface="나눔고딕"/>
              </a:rPr>
              <a:t>품목</a:t>
            </a:r>
            <a:r>
              <a:rPr lang="en-US" altLang="ko-KR" spc="-1" dirty="0">
                <a:solidFill>
                  <a:srgbClr val="745EA8"/>
                </a:solidFill>
                <a:latin typeface="나눔고딕"/>
              </a:rPr>
              <a:t> 별 </a:t>
            </a:r>
            <a:r>
              <a:rPr lang="en-US" altLang="ko-KR" spc="-1" dirty="0" err="1">
                <a:solidFill>
                  <a:srgbClr val="745EA8"/>
                </a:solidFill>
                <a:latin typeface="나눔고딕"/>
              </a:rPr>
              <a:t>재고량</a:t>
            </a:r>
            <a:r>
              <a:rPr lang="en-US" altLang="ko-KR" spc="-1" dirty="0">
                <a:solidFill>
                  <a:srgbClr val="745EA8"/>
                </a:solidFill>
                <a:latin typeface="나눔고딕"/>
              </a:rPr>
              <a:t> </a:t>
            </a:r>
            <a:r>
              <a:rPr lang="en-US" altLang="ko-KR" spc="-1" dirty="0" err="1">
                <a:solidFill>
                  <a:srgbClr val="745EA8"/>
                </a:solidFill>
                <a:latin typeface="나눔고딕"/>
              </a:rPr>
              <a:t>시각화</a:t>
            </a:r>
          </a:p>
          <a:p>
            <a:pPr algn="just">
              <a:lnSpc>
                <a:spcPct val="150000"/>
              </a:lnSpc>
            </a:pPr>
            <a:r>
              <a:rPr lang="en-US" altLang="ko-KR" spc="-1" dirty="0">
                <a:solidFill>
                  <a:srgbClr val="745EA8"/>
                </a:solidFill>
                <a:latin typeface="나눔고딕"/>
              </a:rPr>
              <a:t>- </a:t>
            </a:r>
            <a:r>
              <a:rPr lang="en-US" altLang="ko-KR" spc="-1" dirty="0" err="1">
                <a:solidFill>
                  <a:srgbClr val="745EA8"/>
                </a:solidFill>
                <a:latin typeface="나눔고딕"/>
              </a:rPr>
              <a:t>DB와</a:t>
            </a:r>
            <a:r>
              <a:rPr lang="en-US" altLang="ko-KR" spc="-1" dirty="0">
                <a:solidFill>
                  <a:srgbClr val="745EA8"/>
                </a:solidFill>
                <a:latin typeface="나눔고딕"/>
              </a:rPr>
              <a:t> </a:t>
            </a:r>
            <a:r>
              <a:rPr lang="en-US" altLang="ko-KR" spc="-1" dirty="0" err="1">
                <a:solidFill>
                  <a:srgbClr val="745EA8"/>
                </a:solidFill>
                <a:latin typeface="나눔고딕"/>
              </a:rPr>
              <a:t>연동하여</a:t>
            </a:r>
            <a:r>
              <a:rPr lang="en-US" altLang="ko-KR" spc="-1" dirty="0">
                <a:solidFill>
                  <a:srgbClr val="745EA8"/>
                </a:solidFill>
                <a:latin typeface="나눔고딕"/>
              </a:rPr>
              <a:t> </a:t>
            </a:r>
            <a:r>
              <a:rPr lang="en-US" altLang="ko-KR" spc="-1" dirty="0" err="1">
                <a:solidFill>
                  <a:srgbClr val="745EA8"/>
                </a:solidFill>
                <a:latin typeface="나눔고딕"/>
              </a:rPr>
              <a:t>실시간</a:t>
            </a:r>
            <a:r>
              <a:rPr lang="en-US" altLang="ko-KR" spc="-1" dirty="0">
                <a:solidFill>
                  <a:srgbClr val="745EA8"/>
                </a:solidFill>
                <a:latin typeface="나눔고딕"/>
              </a:rPr>
              <a:t> </a:t>
            </a:r>
            <a:r>
              <a:rPr lang="en-US" altLang="ko-KR" spc="-1" dirty="0" err="1">
                <a:solidFill>
                  <a:srgbClr val="745EA8"/>
                </a:solidFill>
                <a:latin typeface="나눔고딕"/>
              </a:rPr>
              <a:t>반영</a:t>
            </a:r>
            <a:r>
              <a:rPr lang="en-US" altLang="ko-KR" spc="-1" dirty="0">
                <a:solidFill>
                  <a:srgbClr val="745EA8"/>
                </a:solidFill>
                <a:latin typeface="나눔고딕"/>
              </a:rPr>
              <a:t> </a:t>
            </a:r>
            <a:r>
              <a:rPr lang="en-US" altLang="ko-KR" spc="-1" dirty="0" err="1">
                <a:solidFill>
                  <a:srgbClr val="745EA8"/>
                </a:solidFill>
                <a:latin typeface="나눔고딕"/>
              </a:rPr>
              <a:t>가능</a:t>
            </a:r>
            <a:endParaRPr lang="en-US" altLang="ko-KR" sz="1800" b="0" strike="noStrike" spc="-1" dirty="0" err="1">
              <a:solidFill>
                <a:srgbClr val="745EA8"/>
              </a:solidFill>
              <a:latin typeface="나눔고딕"/>
            </a:endParaRPr>
          </a:p>
          <a:p>
            <a:pPr algn="just">
              <a:lnSpc>
                <a:spcPct val="250000"/>
              </a:lnSpc>
            </a:pPr>
            <a:endParaRPr lang="en-US" spc="-1" dirty="0">
              <a:latin typeface="Times New Roman"/>
            </a:endParaRPr>
          </a:p>
        </p:txBody>
      </p:sp>
      <p:pic>
        <p:nvPicPr>
          <p:cNvPr id="2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203B125-BE90-4BFB-867E-B8391E615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829" y="1889006"/>
            <a:ext cx="4470669" cy="50748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진행 상황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ts val="2401"/>
              </a:lnSpc>
            </a:pPr>
            <a:endParaRPr lang="en-US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pc="-1" dirty="0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ko-KR" altLang="en-US" sz="2100" spc="-1" dirty="0" err="1">
                <a:solidFill>
                  <a:srgbClr val="00AAAE"/>
                </a:solidFill>
                <a:latin typeface="나눔명조"/>
              </a:rPr>
              <a:t>React의</a:t>
            </a:r>
            <a:r>
              <a:rPr lang="ko-KR" altLang="en-US" sz="2100" spc="-1" dirty="0">
                <a:solidFill>
                  <a:srgbClr val="00AAAE"/>
                </a:solidFill>
                <a:latin typeface="나눔명조"/>
              </a:rPr>
              <a:t> 변수 처리 방식</a:t>
            </a:r>
            <a:endParaRPr lang="en-US" sz="2100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 rot="16200000">
            <a:off x="9001964" y="4857284"/>
            <a:ext cx="2806233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2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5783954" y="2423909"/>
            <a:ext cx="4149176" cy="37846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algn="just">
              <a:lnSpc>
                <a:spcPct val="150000"/>
              </a:lnSpc>
            </a:pPr>
            <a:r>
              <a:rPr lang="en-US" altLang="ko-KR" spc="-1" dirty="0">
                <a:solidFill>
                  <a:srgbClr val="745EA8"/>
                </a:solidFill>
                <a:latin typeface="나눔고딕"/>
              </a:rPr>
              <a:t>- Component 간 </a:t>
            </a:r>
            <a:r>
              <a:rPr lang="en-US" altLang="ko-KR" spc="-1" dirty="0" err="1">
                <a:solidFill>
                  <a:srgbClr val="745EA8"/>
                </a:solidFill>
                <a:latin typeface="나눔고딕"/>
              </a:rPr>
              <a:t>정보는</a:t>
            </a:r>
            <a:r>
              <a:rPr lang="en-US" altLang="ko-KR" spc="-1" dirty="0">
                <a:solidFill>
                  <a:srgbClr val="745EA8"/>
                </a:solidFill>
                <a:latin typeface="나눔고딕"/>
              </a:rPr>
              <a:t> </a:t>
            </a:r>
            <a:r>
              <a:rPr lang="en-US" altLang="ko-KR" spc="-1" dirty="0" err="1">
                <a:solidFill>
                  <a:srgbClr val="745EA8"/>
                </a:solidFill>
                <a:latin typeface="나눔고딕"/>
              </a:rPr>
              <a:t>props를</a:t>
            </a:r>
            <a:r>
              <a:rPr lang="en-US" altLang="ko-KR" spc="-1" dirty="0">
                <a:solidFill>
                  <a:srgbClr val="745EA8"/>
                </a:solidFill>
                <a:latin typeface="나눔고딕"/>
              </a:rPr>
              <a:t> </a:t>
            </a:r>
            <a:br>
              <a:rPr lang="en-US" altLang="ko-KR" spc="-1" dirty="0">
                <a:solidFill>
                  <a:srgbClr val="745EA8"/>
                </a:solidFill>
                <a:latin typeface="나눔고딕"/>
              </a:rPr>
            </a:br>
            <a:r>
              <a:rPr lang="en-US" altLang="ko-KR" spc="-1" dirty="0">
                <a:solidFill>
                  <a:srgbClr val="745EA8"/>
                </a:solidFill>
                <a:latin typeface="나눔고딕"/>
              </a:rPr>
              <a:t>  </a:t>
            </a:r>
            <a:r>
              <a:rPr lang="en-US" altLang="ko-KR" spc="-1" dirty="0" err="1">
                <a:solidFill>
                  <a:srgbClr val="745EA8"/>
                </a:solidFill>
                <a:latin typeface="나눔고딕"/>
              </a:rPr>
              <a:t>통해</a:t>
            </a:r>
            <a:r>
              <a:rPr lang="en-US" altLang="ko-KR" spc="-1" dirty="0">
                <a:solidFill>
                  <a:srgbClr val="745EA8"/>
                </a:solidFill>
                <a:latin typeface="나눔고딕"/>
              </a:rPr>
              <a:t> </a:t>
            </a:r>
            <a:r>
              <a:rPr lang="en-US" altLang="ko-KR" spc="-1" dirty="0" err="1">
                <a:solidFill>
                  <a:srgbClr val="745EA8"/>
                </a:solidFill>
                <a:latin typeface="나눔고딕"/>
              </a:rPr>
              <a:t>전달</a:t>
            </a:r>
            <a:endParaRPr lang="en-US" altLang="ko-KR" spc="-1" dirty="0">
              <a:solidFill>
                <a:srgbClr val="745EA8"/>
              </a:solidFill>
              <a:latin typeface="나눔고딕"/>
            </a:endParaRPr>
          </a:p>
          <a:p>
            <a:pPr algn="just">
              <a:lnSpc>
                <a:spcPct val="150000"/>
              </a:lnSpc>
            </a:pPr>
            <a:r>
              <a:rPr lang="en-US" altLang="ko-KR" spc="-1" dirty="0">
                <a:solidFill>
                  <a:srgbClr val="745EA8"/>
                </a:solidFill>
                <a:latin typeface="나눔고딕"/>
              </a:rPr>
              <a:t>- Component </a:t>
            </a:r>
            <a:r>
              <a:rPr lang="en-US" altLang="ko-KR" spc="-1" dirty="0" err="1">
                <a:solidFill>
                  <a:srgbClr val="745EA8"/>
                </a:solidFill>
                <a:latin typeface="나눔고딕"/>
              </a:rPr>
              <a:t>내부</a:t>
            </a:r>
            <a:r>
              <a:rPr lang="en-US" altLang="ko-KR" spc="-1" dirty="0">
                <a:solidFill>
                  <a:srgbClr val="745EA8"/>
                </a:solidFill>
                <a:latin typeface="나눔고딕"/>
              </a:rPr>
              <a:t> </a:t>
            </a:r>
            <a:r>
              <a:rPr lang="en-US" altLang="ko-KR" spc="-1" dirty="0" err="1">
                <a:solidFill>
                  <a:srgbClr val="745EA8"/>
                </a:solidFill>
                <a:latin typeface="나눔고딕"/>
              </a:rPr>
              <a:t>변수는</a:t>
            </a:r>
            <a:r>
              <a:rPr lang="en-US" altLang="ko-KR" spc="-1" dirty="0">
                <a:solidFill>
                  <a:srgbClr val="745EA8"/>
                </a:solidFill>
                <a:latin typeface="나눔고딕"/>
              </a:rPr>
              <a:t> </a:t>
            </a:r>
            <a:br>
              <a:rPr lang="en-US" altLang="ko-KR" spc="-1" dirty="0">
                <a:solidFill>
                  <a:srgbClr val="745EA8"/>
                </a:solidFill>
                <a:latin typeface="나눔고딕"/>
              </a:rPr>
            </a:br>
            <a:r>
              <a:rPr lang="en-US" altLang="ko-KR" spc="-1" dirty="0">
                <a:solidFill>
                  <a:srgbClr val="745EA8"/>
                </a:solidFill>
                <a:latin typeface="나눔고딕"/>
              </a:rPr>
              <a:t>  </a:t>
            </a:r>
            <a:r>
              <a:rPr lang="en-US" altLang="ko-KR" spc="-1" dirty="0" err="1">
                <a:solidFill>
                  <a:srgbClr val="745EA8"/>
                </a:solidFill>
                <a:latin typeface="나눔고딕"/>
              </a:rPr>
              <a:t>State라고</a:t>
            </a:r>
            <a:r>
              <a:rPr lang="en-US" altLang="ko-KR" spc="-1" dirty="0">
                <a:solidFill>
                  <a:srgbClr val="745EA8"/>
                </a:solidFill>
                <a:latin typeface="나눔고딕"/>
              </a:rPr>
              <a:t> 함</a:t>
            </a:r>
          </a:p>
          <a:p>
            <a:pPr algn="just">
              <a:lnSpc>
                <a:spcPct val="150000"/>
              </a:lnSpc>
            </a:pPr>
            <a:r>
              <a:rPr lang="en-US" altLang="ko-KR" spc="-1" dirty="0">
                <a:solidFill>
                  <a:srgbClr val="745EA8"/>
                </a:solidFill>
                <a:latin typeface="나눔고딕"/>
              </a:rPr>
              <a:t>- </a:t>
            </a:r>
            <a:r>
              <a:rPr lang="en-US" altLang="ko-KR" spc="-1" dirty="0" err="1">
                <a:solidFill>
                  <a:srgbClr val="745EA8"/>
                </a:solidFill>
                <a:latin typeface="나눔고딕"/>
              </a:rPr>
              <a:t>대시보드를</a:t>
            </a:r>
            <a:r>
              <a:rPr lang="en-US" altLang="ko-KR" spc="-1" dirty="0">
                <a:solidFill>
                  <a:srgbClr val="745EA8"/>
                </a:solidFill>
                <a:latin typeface="나눔고딕"/>
              </a:rPr>
              <a:t> </a:t>
            </a:r>
            <a:r>
              <a:rPr lang="en-US" altLang="ko-KR" spc="-1" dirty="0" err="1">
                <a:solidFill>
                  <a:srgbClr val="745EA8"/>
                </a:solidFill>
                <a:latin typeface="나눔고딕"/>
              </a:rPr>
              <a:t>구현할</a:t>
            </a:r>
            <a:r>
              <a:rPr lang="en-US" altLang="ko-KR" spc="-1" dirty="0">
                <a:solidFill>
                  <a:srgbClr val="745EA8"/>
                </a:solidFill>
                <a:latin typeface="나눔고딕"/>
              </a:rPr>
              <a:t> 때, </a:t>
            </a:r>
            <a:br>
              <a:rPr lang="en-US" altLang="ko-KR" spc="-1" dirty="0">
                <a:solidFill>
                  <a:srgbClr val="745EA8"/>
                </a:solidFill>
                <a:latin typeface="나눔고딕"/>
              </a:rPr>
            </a:br>
            <a:r>
              <a:rPr lang="en-US" altLang="ko-KR" spc="-1" dirty="0">
                <a:solidFill>
                  <a:srgbClr val="745EA8"/>
                </a:solidFill>
                <a:latin typeface="나눔고딕"/>
              </a:rPr>
              <a:t>  </a:t>
            </a:r>
            <a:r>
              <a:rPr lang="en-US" altLang="ko-KR" spc="-1" dirty="0" err="1">
                <a:solidFill>
                  <a:srgbClr val="745EA8"/>
                </a:solidFill>
                <a:latin typeface="나눔고딕"/>
              </a:rPr>
              <a:t>기본</a:t>
            </a:r>
            <a:r>
              <a:rPr lang="en-US" altLang="ko-KR" spc="-1" dirty="0">
                <a:solidFill>
                  <a:srgbClr val="745EA8"/>
                </a:solidFill>
                <a:latin typeface="나눔고딕"/>
              </a:rPr>
              <a:t> </a:t>
            </a:r>
            <a:r>
              <a:rPr lang="en-US" altLang="ko-KR" spc="-1" dirty="0" err="1">
                <a:solidFill>
                  <a:srgbClr val="745EA8"/>
                </a:solidFill>
                <a:latin typeface="나눔고딕"/>
              </a:rPr>
              <a:t>개념</a:t>
            </a:r>
            <a:r>
              <a:rPr lang="en-US" altLang="ko-KR" spc="-1" dirty="0">
                <a:solidFill>
                  <a:srgbClr val="745EA8"/>
                </a:solidFill>
                <a:latin typeface="나눔고딕"/>
              </a:rPr>
              <a:t> </a:t>
            </a:r>
            <a:r>
              <a:rPr lang="en-US" altLang="ko-KR" spc="-1" dirty="0" err="1">
                <a:solidFill>
                  <a:srgbClr val="745EA8"/>
                </a:solidFill>
                <a:latin typeface="나눔고딕"/>
              </a:rPr>
              <a:t>이해의</a:t>
            </a:r>
            <a:r>
              <a:rPr lang="en-US" altLang="ko-KR" spc="-1" dirty="0">
                <a:solidFill>
                  <a:srgbClr val="745EA8"/>
                </a:solidFill>
                <a:latin typeface="나눔고딕"/>
              </a:rPr>
              <a:t> </a:t>
            </a:r>
            <a:r>
              <a:rPr lang="en-US" altLang="ko-KR" spc="-1" dirty="0" err="1">
                <a:solidFill>
                  <a:srgbClr val="745EA8"/>
                </a:solidFill>
                <a:latin typeface="나눔고딕"/>
              </a:rPr>
              <a:t>부족으로</a:t>
            </a:r>
            <a:r>
              <a:rPr lang="en-US" altLang="ko-KR" spc="-1" dirty="0">
                <a:solidFill>
                  <a:srgbClr val="745EA8"/>
                </a:solidFill>
                <a:latin typeface="나눔고딕"/>
              </a:rPr>
              <a:t> </a:t>
            </a:r>
            <a:br>
              <a:rPr lang="en-US" dirty="0"/>
            </a:br>
            <a:r>
              <a:rPr lang="en-US" altLang="ko-KR" spc="-1" dirty="0">
                <a:solidFill>
                  <a:srgbClr val="745EA8"/>
                </a:solidFill>
                <a:latin typeface="나눔고딕"/>
              </a:rPr>
              <a:t>  </a:t>
            </a:r>
            <a:r>
              <a:rPr lang="en-US" altLang="ko-KR" spc="-1" dirty="0" err="1">
                <a:solidFill>
                  <a:srgbClr val="745EA8"/>
                </a:solidFill>
                <a:latin typeface="나눔고딕"/>
              </a:rPr>
              <a:t>시간을</a:t>
            </a:r>
            <a:r>
              <a:rPr lang="en-US" altLang="ko-KR" spc="-1" dirty="0">
                <a:solidFill>
                  <a:srgbClr val="745EA8"/>
                </a:solidFill>
                <a:latin typeface="나눔고딕"/>
              </a:rPr>
              <a:t> </a:t>
            </a:r>
            <a:r>
              <a:rPr lang="en-US" altLang="ko-KR" spc="-1" dirty="0" err="1">
                <a:solidFill>
                  <a:srgbClr val="745EA8"/>
                </a:solidFill>
                <a:latin typeface="나눔고딕"/>
              </a:rPr>
              <a:t>낭비</a:t>
            </a:r>
          </a:p>
        </p:txBody>
      </p:sp>
      <p:pic>
        <p:nvPicPr>
          <p:cNvPr id="3" name="그림 3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E1BC05FB-B1A7-47CA-8888-E33CB95A7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70" y="2447142"/>
            <a:ext cx="3979180" cy="398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849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진행 상황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ts val="2401"/>
              </a:lnSpc>
            </a:pPr>
            <a:endParaRPr lang="en-US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pc="-1" dirty="0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ko-KR" altLang="en-US" sz="2100" spc="-1" dirty="0">
                <a:solidFill>
                  <a:srgbClr val="00AAAE"/>
                </a:solidFill>
                <a:latin typeface="나눔명조"/>
              </a:rPr>
              <a:t>데이터베이스 컬럼 추가</a:t>
            </a:r>
            <a:endParaRPr lang="ko-KR" altLang="en-US" sz="2100" b="0" strike="noStrike" spc="-1" dirty="0">
              <a:solidFill>
                <a:srgbClr val="00AAAE"/>
              </a:solidFill>
              <a:latin typeface="나눔명조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 rot="16200000">
            <a:off x="9001964" y="4857284"/>
            <a:ext cx="2806233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3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6731861" y="2277359"/>
            <a:ext cx="3524283" cy="237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algn="just">
              <a:lnSpc>
                <a:spcPct val="150000"/>
              </a:lnSpc>
            </a:pPr>
            <a:r>
              <a:rPr lang="en-US" altLang="ko-KR" sz="1600" spc="-1" dirty="0">
                <a:solidFill>
                  <a:srgbClr val="745EA8"/>
                </a:solidFill>
                <a:latin typeface="나눔고딕"/>
              </a:rPr>
              <a:t>- mall </a:t>
            </a:r>
            <a:r>
              <a:rPr lang="en-US" altLang="ko-KR" sz="1600" spc="-1" dirty="0" err="1">
                <a:solidFill>
                  <a:srgbClr val="745EA8"/>
                </a:solidFill>
                <a:latin typeface="나눔고딕"/>
              </a:rPr>
              <a:t>테이블에</a:t>
            </a:r>
            <a:r>
              <a:rPr lang="en-US" altLang="ko-KR" sz="1600" spc="-1" dirty="0">
                <a:solidFill>
                  <a:srgbClr val="745EA8"/>
                </a:solidFill>
                <a:latin typeface="나눔고딕"/>
              </a:rPr>
              <a:t> </a:t>
            </a:r>
            <a:br>
              <a:rPr lang="en-US" altLang="ko-KR" sz="1600" spc="-1" dirty="0">
                <a:latin typeface="나눔고딕"/>
              </a:rPr>
            </a:br>
            <a:r>
              <a:rPr lang="en-US" altLang="ko-KR" sz="1600" spc="-1" dirty="0">
                <a:solidFill>
                  <a:srgbClr val="745EA8"/>
                </a:solidFill>
                <a:latin typeface="나눔고딕"/>
              </a:rPr>
              <a:t>  </a:t>
            </a:r>
            <a:r>
              <a:rPr lang="en-US" altLang="ko-KR" sz="1600" spc="-1" dirty="0" err="1">
                <a:solidFill>
                  <a:srgbClr val="745EA8"/>
                </a:solidFill>
                <a:latin typeface="나눔고딕"/>
              </a:rPr>
              <a:t>위도</a:t>
            </a:r>
            <a:r>
              <a:rPr lang="en-US" altLang="ko-KR" sz="1600" spc="-1" dirty="0">
                <a:solidFill>
                  <a:srgbClr val="745EA8"/>
                </a:solidFill>
                <a:latin typeface="나눔고딕"/>
              </a:rPr>
              <a:t>, </a:t>
            </a:r>
            <a:r>
              <a:rPr lang="en-US" altLang="ko-KR" sz="1600" spc="-1" dirty="0" err="1">
                <a:solidFill>
                  <a:srgbClr val="745EA8"/>
                </a:solidFill>
                <a:latin typeface="나눔고딕"/>
              </a:rPr>
              <a:t>경도</a:t>
            </a:r>
            <a:r>
              <a:rPr lang="en-US" altLang="ko-KR" sz="1600" spc="-1" dirty="0">
                <a:solidFill>
                  <a:srgbClr val="745EA8"/>
                </a:solidFill>
                <a:latin typeface="나눔고딕"/>
              </a:rPr>
              <a:t> </a:t>
            </a:r>
            <a:r>
              <a:rPr lang="en-US" altLang="ko-KR" sz="1600" spc="-1" dirty="0" err="1">
                <a:solidFill>
                  <a:srgbClr val="745EA8"/>
                </a:solidFill>
                <a:latin typeface="나눔고딕"/>
              </a:rPr>
              <a:t>정보를</a:t>
            </a:r>
            <a:r>
              <a:rPr lang="en-US" altLang="ko-KR" sz="1600" spc="-1" dirty="0">
                <a:solidFill>
                  <a:srgbClr val="745EA8"/>
                </a:solidFill>
                <a:latin typeface="나눔고딕"/>
              </a:rPr>
              <a:t> </a:t>
            </a:r>
            <a:r>
              <a:rPr lang="en-US" altLang="ko-KR" sz="1600" spc="-1" dirty="0" err="1">
                <a:solidFill>
                  <a:srgbClr val="745EA8"/>
                </a:solidFill>
                <a:latin typeface="나눔고딕"/>
              </a:rPr>
              <a:t>저장</a:t>
            </a:r>
            <a:endParaRPr lang="en-US" altLang="ko-KR" sz="1600" spc="-1">
              <a:solidFill>
                <a:srgbClr val="745EA8"/>
              </a:solidFill>
              <a:latin typeface="나눔고딕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" dirty="0">
                <a:solidFill>
                  <a:srgbClr val="745EA8"/>
                </a:solidFill>
                <a:latin typeface="나눔고딕"/>
              </a:rPr>
              <a:t>- </a:t>
            </a:r>
            <a:r>
              <a:rPr lang="en-US" altLang="ko-KR" sz="1600" spc="-1" dirty="0" err="1">
                <a:solidFill>
                  <a:srgbClr val="745EA8"/>
                </a:solidFill>
                <a:latin typeface="나눔고딕"/>
              </a:rPr>
              <a:t>안드로이드에서</a:t>
            </a:r>
            <a:r>
              <a:rPr lang="en-US" altLang="ko-KR" sz="1600" spc="-1" dirty="0">
                <a:solidFill>
                  <a:srgbClr val="745EA8"/>
                </a:solidFill>
                <a:latin typeface="나눔고딕"/>
              </a:rPr>
              <a:t> Google Map API </a:t>
            </a:r>
            <a:br>
              <a:rPr lang="en-US" altLang="ko-KR" sz="1600" spc="-1" dirty="0">
                <a:solidFill>
                  <a:srgbClr val="745EA8"/>
                </a:solidFill>
                <a:latin typeface="나눔고딕"/>
              </a:rPr>
            </a:br>
            <a:r>
              <a:rPr lang="en-US" altLang="ko-KR" sz="1600" spc="-1" dirty="0">
                <a:solidFill>
                  <a:srgbClr val="745EA8"/>
                </a:solidFill>
                <a:latin typeface="나눔고딕"/>
              </a:rPr>
              <a:t>  </a:t>
            </a:r>
            <a:r>
              <a:rPr lang="en-US" altLang="ko-KR" sz="1600" spc="-1" dirty="0" err="1">
                <a:solidFill>
                  <a:srgbClr val="745EA8"/>
                </a:solidFill>
                <a:latin typeface="나눔고딕"/>
              </a:rPr>
              <a:t>연동하여</a:t>
            </a:r>
            <a:r>
              <a:rPr lang="en-US" altLang="ko-KR" sz="1600" spc="-1" dirty="0">
                <a:solidFill>
                  <a:srgbClr val="745EA8"/>
                </a:solidFill>
                <a:latin typeface="나눔고딕"/>
              </a:rPr>
              <a:t> </a:t>
            </a:r>
            <a:r>
              <a:rPr lang="en-US" altLang="ko-KR" sz="1600" spc="-1" dirty="0" err="1">
                <a:solidFill>
                  <a:srgbClr val="745EA8"/>
                </a:solidFill>
                <a:latin typeface="나눔고딕"/>
              </a:rPr>
              <a:t>매장</a:t>
            </a:r>
            <a:r>
              <a:rPr lang="en-US" altLang="ko-KR" sz="1600" spc="-1" dirty="0">
                <a:solidFill>
                  <a:srgbClr val="745EA8"/>
                </a:solidFill>
                <a:latin typeface="나눔고딕"/>
              </a:rPr>
              <a:t> </a:t>
            </a:r>
            <a:r>
              <a:rPr lang="en-US" altLang="ko-KR" sz="1600" spc="-1" dirty="0" err="1">
                <a:solidFill>
                  <a:srgbClr val="745EA8"/>
                </a:solidFill>
                <a:latin typeface="나눔고딕"/>
              </a:rPr>
              <a:t>위치</a:t>
            </a:r>
            <a:r>
              <a:rPr lang="en-US" altLang="ko-KR" sz="1600" spc="-1" dirty="0">
                <a:solidFill>
                  <a:srgbClr val="745EA8"/>
                </a:solidFill>
                <a:latin typeface="나눔고딕"/>
              </a:rPr>
              <a:t> </a:t>
            </a:r>
            <a:r>
              <a:rPr lang="en-US" altLang="ko-KR" sz="1600" spc="-1" dirty="0" err="1">
                <a:solidFill>
                  <a:srgbClr val="745EA8"/>
                </a:solidFill>
                <a:latin typeface="나눔고딕"/>
              </a:rPr>
              <a:t>시각화</a:t>
            </a:r>
            <a:r>
              <a:rPr lang="en-US" altLang="ko-KR" sz="1600" spc="-1" dirty="0">
                <a:solidFill>
                  <a:srgbClr val="745EA8"/>
                </a:solidFill>
                <a:latin typeface="나눔고딕"/>
              </a:rPr>
              <a:t> </a:t>
            </a:r>
            <a:r>
              <a:rPr lang="en-US" altLang="ko-KR" sz="1600" spc="-1" dirty="0" err="1">
                <a:solidFill>
                  <a:srgbClr val="745EA8"/>
                </a:solidFill>
                <a:latin typeface="나눔고딕"/>
              </a:rPr>
              <a:t>가능</a:t>
            </a:r>
            <a:endParaRPr lang="en-US" altLang="ko-KR" sz="1600" spc="-1">
              <a:solidFill>
                <a:srgbClr val="745EA8"/>
              </a:solidFill>
              <a:latin typeface="나눔고딕"/>
            </a:endParaRPr>
          </a:p>
        </p:txBody>
      </p:sp>
      <p:pic>
        <p:nvPicPr>
          <p:cNvPr id="3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BFADD7C-A5FF-4E64-9EEC-CC4C5ACF8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373" y="1696522"/>
            <a:ext cx="4835774" cy="579700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7CFD807-C523-4EEC-9B00-22267B21182C}"/>
              </a:ext>
            </a:extLst>
          </p:cNvPr>
          <p:cNvSpPr/>
          <p:nvPr/>
        </p:nvSpPr>
        <p:spPr>
          <a:xfrm>
            <a:off x="3556858" y="2636126"/>
            <a:ext cx="1066197" cy="2939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2587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1500</TotalTime>
  <Words>500</Words>
  <Application>Microsoft Office PowerPoint</Application>
  <PresentationFormat>사용자 지정</PresentationFormat>
  <Paragraphs>238</Paragraphs>
  <Slides>3</Slides>
  <Notes>0</Notes>
  <HiddenSlides>0</HiddenSlide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subject/>
  <dc:creator>User</dc:creator>
  <dc:description/>
  <cp:lastModifiedBy/>
  <cp:revision>361</cp:revision>
  <cp:lastPrinted>2019-10-14T01:58:07Z</cp:lastPrinted>
  <dcterms:created xsi:type="dcterms:W3CDTF">2013-09-24T19:29:40Z</dcterms:created>
  <dcterms:modified xsi:type="dcterms:W3CDTF">2019-11-03T14:01:01Z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User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사용자 지정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17</vt:i4>
  </property>
</Properties>
</file>