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F5A65-0771-46B7-B82F-618D8A68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C5BE-7130-4CA9-B58A-142BDA6D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E8027-8095-4D99-9DAC-80698D1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BF636-99B1-445F-9595-1140F592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9D7D-36DA-4DB6-8E42-4AD7C4E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239D-9D5E-4AA2-BC8B-A0951CE3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5D09A6-F7C9-4787-B4B5-D383AE037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A0E84-C40B-40F3-AB11-64893C7C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02169-A52E-42B1-A4C7-E32B296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35ADB-E58B-4185-B2CD-4D0B8DE1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26AD73-E559-4237-BA43-413938E8D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FADBF-D538-4BBD-B00E-C45E06F26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97B2F-3788-40BA-B274-4509043F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4181-A810-47EC-AD0F-909FB1FC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06ECA-5B49-4299-AE70-B2C768A5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E580-C9F4-4ECC-8056-0474164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38E96-E5F2-40CF-A481-33E2AF77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BCA2-687D-4D1E-9373-536BA682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68948-BA17-43FA-9E2B-081477E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01AFE-29BF-4F4E-91DA-3917409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B6AFD-9189-4808-ADBC-11D94D10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4B04B-6D25-4F99-B763-C116D594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8E12-E9C4-4F62-A99C-A03744A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D919-9608-4B80-BCFA-87E0EF35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F668-1333-4B30-9903-B64FA19E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2922-3892-4EC9-B584-82CA07F0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4E224-285C-4656-956A-E86CDFCBF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BF536-6408-4A8E-8D6D-36994EEE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C17FD-8F6A-43B2-835E-51B5DE5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F4E91-A123-411B-A583-6240DB9B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F2313-D82C-419E-9BD7-E008F50D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A419-DFEA-4F79-9AA8-98D2E5AE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6C7E-C0DB-4A85-8CDB-D15546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69C25-25B6-41A6-9431-F7895EA3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3B981-3978-49AE-B25E-E1BBEB18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C95D9-6213-486A-A6A4-0EA9D04E2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2B64D-3E4D-4E2A-A085-2AC422F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695EA-8C26-447A-9BC0-09B57834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D7F26-582C-4484-9217-FAF4D27D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4120B-CB0F-42EA-A7FA-FC6C48CD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90F47A-EF12-4745-8A90-61921CEF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E781F-49BC-4B14-9249-E33AD20C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6A1CA-7C89-4569-A13A-1050D1A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A73E7-2223-4AE9-A2E4-4D6B1505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A6216-6FF6-4B53-A696-9FDBA25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C12D1-9991-4239-83F8-9A3FE929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4130B-1A11-427D-96AB-08C60896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3CDFB-1A94-4296-81A8-5ADBF17C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E5638-F6ED-47A4-A00C-4B14197C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EE583-CAE6-4130-A132-1A3E1762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BE4AF-C07B-4E6F-A048-D47EDCA2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E638E-4D7F-4209-8365-ACF2AC7F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3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546B-9793-4ABA-BAAD-26D59169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8FEA76-280F-471B-8D59-CA93FA548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67323-E4BE-470D-873F-76C53C85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C61E7-BAC2-4C84-BA58-00DB9C75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E31CE-D403-481D-A871-417D22CC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75BCD-0B29-4766-A447-76442685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8B4C8-63A1-46B5-9DE6-C6D18077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5A343-C018-4AA0-9101-C6413800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096DD-FC9E-428A-A46C-F4D1E34F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107C-BD0F-4479-B89A-5F0EAD54686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5BEF-BF50-408E-9DA0-0854EE90D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95576-2981-478F-A061-EA1517EF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A21E-D4E3-4512-A574-C1B710B5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DF37A-12CC-4028-9C75-EA4B2A93FA91}"/>
              </a:ext>
            </a:extLst>
          </p:cNvPr>
          <p:cNvSpPr txBox="1"/>
          <p:nvPr/>
        </p:nvSpPr>
        <p:spPr>
          <a:xfrm>
            <a:off x="861134" y="656947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1831-11A0-4EE3-995C-87350766BDA5}"/>
              </a:ext>
            </a:extLst>
          </p:cNvPr>
          <p:cNvSpPr txBox="1"/>
          <p:nvPr/>
        </p:nvSpPr>
        <p:spPr>
          <a:xfrm>
            <a:off x="861134" y="1324537"/>
            <a:ext cx="49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물건이 몇 층에 있는지 처음에 보여주기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0A429-EBE7-454C-9C59-A73055B40B6B}"/>
              </a:ext>
            </a:extLst>
          </p:cNvPr>
          <p:cNvSpPr txBox="1"/>
          <p:nvPr/>
        </p:nvSpPr>
        <p:spPr>
          <a:xfrm>
            <a:off x="861134" y="2539014"/>
            <a:ext cx="4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cardview</a:t>
            </a:r>
            <a:r>
              <a:rPr lang="ko-KR" altLang="en-US" dirty="0"/>
              <a:t>를 통해 구현 중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E2611E-5686-43A4-9171-64ED9FCF5FDA}"/>
              </a:ext>
            </a:extLst>
          </p:cNvPr>
          <p:cNvGrpSpPr/>
          <p:nvPr/>
        </p:nvGrpSpPr>
        <p:grpSpPr>
          <a:xfrm>
            <a:off x="6747029" y="514906"/>
            <a:ext cx="3036163" cy="4350058"/>
            <a:chOff x="6747029" y="514906"/>
            <a:chExt cx="3036163" cy="435005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7C1C64-CF15-4B7D-B0BA-AE4E7CCA0716}"/>
                </a:ext>
              </a:extLst>
            </p:cNvPr>
            <p:cNvSpPr/>
            <p:nvPr/>
          </p:nvSpPr>
          <p:spPr>
            <a:xfrm>
              <a:off x="6747029" y="514906"/>
              <a:ext cx="3036163" cy="4350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828CFA4-7C98-4AF3-8F3F-C85009C185F7}"/>
                </a:ext>
              </a:extLst>
            </p:cNvPr>
            <p:cNvCxnSpPr/>
            <p:nvPr/>
          </p:nvCxnSpPr>
          <p:spPr>
            <a:xfrm>
              <a:off x="6755907" y="2290439"/>
              <a:ext cx="3027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018074A-4915-45A5-A9CA-DD38DFDCFAD2}"/>
                </a:ext>
              </a:extLst>
            </p:cNvPr>
            <p:cNvCxnSpPr/>
            <p:nvPr/>
          </p:nvCxnSpPr>
          <p:spPr>
            <a:xfrm>
              <a:off x="6755907" y="3561426"/>
              <a:ext cx="3027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5D3663-6FBC-4F3C-8079-75E247534B89}"/>
                </a:ext>
              </a:extLst>
            </p:cNvPr>
            <p:cNvCxnSpPr/>
            <p:nvPr/>
          </p:nvCxnSpPr>
          <p:spPr>
            <a:xfrm>
              <a:off x="6747029" y="1093433"/>
              <a:ext cx="3027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8E5174-CE0E-4075-9451-6AFC537904E4}"/>
                </a:ext>
              </a:extLst>
            </p:cNvPr>
            <p:cNvSpPr txBox="1"/>
            <p:nvPr/>
          </p:nvSpPr>
          <p:spPr>
            <a:xfrm>
              <a:off x="7022236" y="1485354"/>
              <a:ext cx="60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3F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AB71A7-D892-43A8-A14A-4C6414B511C3}"/>
                </a:ext>
              </a:extLst>
            </p:cNvPr>
            <p:cNvSpPr txBox="1"/>
            <p:nvPr/>
          </p:nvSpPr>
          <p:spPr>
            <a:xfrm>
              <a:off x="7022236" y="2756341"/>
              <a:ext cx="60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2F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12DF47-5295-4FEB-8757-030F80709876}"/>
                </a:ext>
              </a:extLst>
            </p:cNvPr>
            <p:cNvSpPr txBox="1"/>
            <p:nvPr/>
          </p:nvSpPr>
          <p:spPr>
            <a:xfrm>
              <a:off x="7022236" y="4063586"/>
              <a:ext cx="60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1F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268245-9AD2-422D-A9F8-8FFA729EB62D}"/>
                </a:ext>
              </a:extLst>
            </p:cNvPr>
            <p:cNvSpPr/>
            <p:nvPr/>
          </p:nvSpPr>
          <p:spPr>
            <a:xfrm>
              <a:off x="6747029" y="514906"/>
              <a:ext cx="3036163" cy="578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056A62-960F-4B1A-9766-9759DF7C97A5}"/>
                </a:ext>
              </a:extLst>
            </p:cNvPr>
            <p:cNvSpPr txBox="1"/>
            <p:nvPr/>
          </p:nvSpPr>
          <p:spPr>
            <a:xfrm>
              <a:off x="8202966" y="4063601"/>
              <a:ext cx="1216241" cy="36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B179A1-E80E-4EC3-B70C-901BC485E3BF}"/>
                </a:ext>
              </a:extLst>
            </p:cNvPr>
            <p:cNvSpPr txBox="1"/>
            <p:nvPr/>
          </p:nvSpPr>
          <p:spPr>
            <a:xfrm>
              <a:off x="8202966" y="2760048"/>
              <a:ext cx="1216241" cy="36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LIVING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FA2E64-2F58-4F63-9492-98163B10AF5D}"/>
                </a:ext>
              </a:extLst>
            </p:cNvPr>
            <p:cNvSpPr txBox="1"/>
            <p:nvPr/>
          </p:nvSpPr>
          <p:spPr>
            <a:xfrm>
              <a:off x="8202966" y="1482120"/>
              <a:ext cx="1216241" cy="36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BEAUTY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5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BC84D-0B51-4D01-9032-1A7FDE504159}"/>
              </a:ext>
            </a:extLst>
          </p:cNvPr>
          <p:cNvSpPr txBox="1"/>
          <p:nvPr/>
        </p:nvSpPr>
        <p:spPr>
          <a:xfrm>
            <a:off x="887767" y="1074198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Shopping 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9739D-7A8D-4AD3-9924-20AF97DD0C5A}"/>
              </a:ext>
            </a:extLst>
          </p:cNvPr>
          <p:cNvSpPr txBox="1"/>
          <p:nvPr/>
        </p:nvSpPr>
        <p:spPr>
          <a:xfrm>
            <a:off x="865572" y="1802141"/>
            <a:ext cx="244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Algorithms for solving the TSP (SA)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690EB-BBC3-4FC3-B6BD-9242858C65EB}"/>
              </a:ext>
            </a:extLst>
          </p:cNvPr>
          <p:cNvSpPr txBox="1"/>
          <p:nvPr/>
        </p:nvSpPr>
        <p:spPr>
          <a:xfrm>
            <a:off x="887767" y="2813626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Ordered list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7E27D-8A11-422C-9DCA-6ED5C8543BC4}"/>
              </a:ext>
            </a:extLst>
          </p:cNvPr>
          <p:cNvSpPr txBox="1"/>
          <p:nvPr/>
        </p:nvSpPr>
        <p:spPr>
          <a:xfrm>
            <a:off x="887767" y="3539202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Dijkstra’s 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0348-58A4-437E-AF7B-F3DE0EE4061C}"/>
              </a:ext>
            </a:extLst>
          </p:cNvPr>
          <p:cNvSpPr txBox="1"/>
          <p:nvPr/>
        </p:nvSpPr>
        <p:spPr>
          <a:xfrm>
            <a:off x="887767" y="4271322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38D0ABB-E938-4ACF-8C0E-221359FCEDA3}"/>
              </a:ext>
            </a:extLst>
          </p:cNvPr>
          <p:cNvSpPr/>
          <p:nvPr/>
        </p:nvSpPr>
        <p:spPr>
          <a:xfrm>
            <a:off x="1104900" y="3908534"/>
            <a:ext cx="219075" cy="362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7D4DA26-0302-41A9-A5B5-7E941874B75C}"/>
              </a:ext>
            </a:extLst>
          </p:cNvPr>
          <p:cNvSpPr/>
          <p:nvPr/>
        </p:nvSpPr>
        <p:spPr>
          <a:xfrm>
            <a:off x="1104900" y="3172237"/>
            <a:ext cx="219075" cy="362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695E334-13C4-4C5D-A904-A5CAC742429A}"/>
              </a:ext>
            </a:extLst>
          </p:cNvPr>
          <p:cNvSpPr/>
          <p:nvPr/>
        </p:nvSpPr>
        <p:spPr>
          <a:xfrm>
            <a:off x="1104899" y="2450839"/>
            <a:ext cx="219075" cy="362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AB05478-09F3-40DC-97AD-555BDF01E743}"/>
              </a:ext>
            </a:extLst>
          </p:cNvPr>
          <p:cNvSpPr/>
          <p:nvPr/>
        </p:nvSpPr>
        <p:spPr>
          <a:xfrm>
            <a:off x="1104899" y="1450074"/>
            <a:ext cx="219075" cy="362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9B191-56AE-467E-B259-7E58186E5505}"/>
              </a:ext>
            </a:extLst>
          </p:cNvPr>
          <p:cNvSpPr txBox="1"/>
          <p:nvPr/>
        </p:nvSpPr>
        <p:spPr>
          <a:xfrm>
            <a:off x="887767" y="426697"/>
            <a:ext cx="577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길찾기</a:t>
            </a:r>
            <a:r>
              <a:rPr lang="ko-KR" altLang="en-US" sz="2000" dirty="0"/>
              <a:t> 알고리즘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1244B-4E3E-48AF-A421-892CA20DC0FC}"/>
              </a:ext>
            </a:extLst>
          </p:cNvPr>
          <p:cNvSpPr txBox="1"/>
          <p:nvPr/>
        </p:nvSpPr>
        <p:spPr>
          <a:xfrm>
            <a:off x="5619565" y="1925252"/>
            <a:ext cx="334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외판원 문제</a:t>
            </a:r>
            <a:r>
              <a:rPr lang="en-US" altLang="ko-KR" sz="2000" dirty="0"/>
              <a:t>(TSP)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1DC27-D69E-4FFD-9772-BC4AE4914694}"/>
              </a:ext>
            </a:extLst>
          </p:cNvPr>
          <p:cNvSpPr txBox="1"/>
          <p:nvPr/>
        </p:nvSpPr>
        <p:spPr>
          <a:xfrm>
            <a:off x="5619565" y="2413857"/>
            <a:ext cx="396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Floor</a:t>
            </a:r>
            <a:r>
              <a:rPr lang="ko-KR" altLang="en-US" dirty="0"/>
              <a:t>에서 </a:t>
            </a:r>
            <a:r>
              <a:rPr lang="en-US" altLang="ko-KR" dirty="0"/>
              <a:t>Shopping list</a:t>
            </a:r>
            <a:r>
              <a:rPr lang="ko-KR" altLang="en-US" dirty="0"/>
              <a:t>에 있는 모든 품목들을 한 번씩 방문해야 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E0990-FC61-49CC-BC41-C588F9FCC4B9}"/>
              </a:ext>
            </a:extLst>
          </p:cNvPr>
          <p:cNvSpPr txBox="1"/>
          <p:nvPr/>
        </p:nvSpPr>
        <p:spPr>
          <a:xfrm>
            <a:off x="5619565" y="3645159"/>
            <a:ext cx="683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Ant Colony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Simulated Annealing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6382E4-D168-4782-84FD-E46F1852ADEA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3311371" y="2125307"/>
            <a:ext cx="230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F04FA-25B0-4CE9-A1F3-4D7444A1F58F}"/>
              </a:ext>
            </a:extLst>
          </p:cNvPr>
          <p:cNvSpPr txBox="1"/>
          <p:nvPr/>
        </p:nvSpPr>
        <p:spPr>
          <a:xfrm>
            <a:off x="1054037" y="5184560"/>
            <a:ext cx="922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Hosam</a:t>
            </a:r>
            <a:r>
              <a:rPr lang="en-US" altLang="ko-KR" dirty="0"/>
              <a:t> H. A. </a:t>
            </a:r>
            <a:r>
              <a:rPr lang="en-US" altLang="ko-KR" dirty="0" err="1"/>
              <a:t>Mukhairez</a:t>
            </a:r>
            <a:r>
              <a:rPr lang="en-US" altLang="ko-KR" dirty="0"/>
              <a:t>, Ashraf Y. A. </a:t>
            </a:r>
            <a:r>
              <a:rPr lang="en-US" altLang="ko-KR" dirty="0" err="1"/>
              <a:t>Maghari</a:t>
            </a:r>
            <a:r>
              <a:rPr lang="en-US" altLang="ko-KR" dirty="0"/>
              <a:t>, Performance Comparison of Simulated Annealing, GA and ACO Applied to TSP, International Journal of Intelligent Computing Research (IJICR), Volume 6, Issue 4, December 2015, p653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981FB-C292-4514-B001-D0170BFC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7" y="1078439"/>
            <a:ext cx="5581650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5456ED-58F8-45E9-A6BD-43030F77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37" y="407809"/>
            <a:ext cx="4474346" cy="2712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8DA57-634C-4878-AB0B-92DBFE4D58C8}"/>
              </a:ext>
            </a:extLst>
          </p:cNvPr>
          <p:cNvSpPr txBox="1"/>
          <p:nvPr/>
        </p:nvSpPr>
        <p:spPr>
          <a:xfrm>
            <a:off x="1154097" y="435006"/>
            <a:ext cx="51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GA, ACO, SA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논문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6E0E-82D6-4DBE-BE87-A24C60A1DCEB}"/>
              </a:ext>
            </a:extLst>
          </p:cNvPr>
          <p:cNvSpPr txBox="1"/>
          <p:nvPr/>
        </p:nvSpPr>
        <p:spPr>
          <a:xfrm>
            <a:off x="1054037" y="3059668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Performance: ACO &gt; SA &gt; GA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9F482-8B59-47AF-B5D0-1E5ED5170BDB}"/>
              </a:ext>
            </a:extLst>
          </p:cNvPr>
          <p:cNvSpPr txBox="1"/>
          <p:nvPr/>
        </p:nvSpPr>
        <p:spPr>
          <a:xfrm>
            <a:off x="1054037" y="3538859"/>
            <a:ext cx="34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Time:           SA &gt; GA &gt; ACO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AF31A-E2B3-4A15-9C4D-E3A604E0ADDB}"/>
              </a:ext>
            </a:extLst>
          </p:cNvPr>
          <p:cNvSpPr txBox="1"/>
          <p:nvPr/>
        </p:nvSpPr>
        <p:spPr>
          <a:xfrm>
            <a:off x="1054037" y="4382203"/>
            <a:ext cx="46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해당 결과가 본 프로젝트와 맞지 않을 수 있으므로 우선 </a:t>
            </a:r>
            <a:r>
              <a:rPr lang="en-US" altLang="ko-KR" dirty="0"/>
              <a:t>SA</a:t>
            </a:r>
            <a:r>
              <a:rPr lang="ko-KR" altLang="en-US" dirty="0"/>
              <a:t>로 구현</a:t>
            </a:r>
            <a:r>
              <a:rPr lang="en-US" altLang="ko-KR" dirty="0"/>
              <a:t>, </a:t>
            </a:r>
            <a:r>
              <a:rPr lang="ko-KR" altLang="en-US" dirty="0"/>
              <a:t>비교 후 결정</a:t>
            </a:r>
          </a:p>
        </p:txBody>
      </p:sp>
    </p:spTree>
    <p:extLst>
      <p:ext uri="{BB962C8B-B14F-4D97-AF65-F5344CB8AC3E}">
        <p14:creationId xmlns:p14="http://schemas.microsoft.com/office/powerpoint/2010/main" val="8676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150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성욱</dc:creator>
  <cp:lastModifiedBy>조 성욱</cp:lastModifiedBy>
  <cp:revision>8</cp:revision>
  <dcterms:created xsi:type="dcterms:W3CDTF">2019-11-03T12:06:59Z</dcterms:created>
  <dcterms:modified xsi:type="dcterms:W3CDTF">2019-11-03T14:13:35Z</dcterms:modified>
</cp:coreProperties>
</file>