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9" r:id="rId4"/>
    <p:sldId id="270" r:id="rId5"/>
    <p:sldId id="266" r:id="rId6"/>
    <p:sldId id="267" r:id="rId7"/>
    <p:sldId id="268" r:id="rId8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58" y="67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</a:rPr>
              <a:t>최적 경로 제안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610888" y="1690197"/>
            <a:ext cx="3436352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품목들을 통해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TSP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GUI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장애물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판매 품목을 고려하여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PathFinding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적용하기 전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모습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1B8C0-4385-4840-A018-EB3D64A1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07" y="1690197"/>
            <a:ext cx="2825360" cy="5801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99A8E2-8412-488F-99D1-7006D59AA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0" y="1690197"/>
            <a:ext cx="2866406" cy="58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60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</a:rPr>
              <a:t>최적 경로 제안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9" y="1690199"/>
            <a:ext cx="5489020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A*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통해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Pathfinding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장애물을 고려하여 경로를 표시해 줌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경로는 표시되나 구매하고자 하는 품목의 세부 위치는 현재 알 수 없으므로 추가 예정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OnClick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LongClick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event)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AF292D-94AE-49F5-A026-CEE71DF04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97" y="1690199"/>
            <a:ext cx="2794700" cy="5801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6A8414-B3A7-4538-9B94-654409617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2" y="4225141"/>
            <a:ext cx="4358576" cy="3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5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Troubleshooting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8" y="1690199"/>
            <a:ext cx="5755681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Application class: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Activity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공유할 때 사용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앱 실행 시에는 비어 있음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받아온 데이터를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 class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Application class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※ </a:t>
            </a:r>
            <a:r>
              <a:rPr lang="ko-KR" altLang="en-US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비동기식이므로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순서대로 실행 안됨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표시하려는 값이 비어 있어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 화면 출력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89C18-E86F-48C4-B4C5-2AD114A6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52" y="1677691"/>
            <a:ext cx="2883545" cy="587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Troubleshooting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8" y="1690199"/>
            <a:ext cx="5755681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비동기식 → 동기식으로 전환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※ Android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MainThread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(UI Thread)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네트워크 통신을 할 수 없도록 되어있음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다른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생성하여 작업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01E7E-1FF2-4B54-A6B0-EB5CDD7F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78" y="5509339"/>
            <a:ext cx="8656262" cy="11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926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2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800" spc="-1" dirty="0">
                <a:solidFill>
                  <a:srgbClr val="00AAAE"/>
                </a:solidFill>
                <a:latin typeface="나눔명조"/>
              </a:rPr>
              <a:t>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</a:rPr>
              <a:t>다른 해결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</a:rPr>
              <a:t> </a:t>
            </a:r>
            <a:r>
              <a:rPr lang="ko-KR" altLang="en-US" sz="2800" spc="-1" dirty="0">
                <a:solidFill>
                  <a:srgbClr val="00AAAE"/>
                </a:solidFill>
                <a:latin typeface="나눔명조"/>
              </a:rPr>
              <a:t>방안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319998" y="1690199"/>
            <a:ext cx="5755681" cy="53132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StrictMode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(not recommended)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Main Thread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일어날 수 있는 일을 감지하고 문제를 해결할 수 있도록 해주는 개발자 도구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Google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100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StrictMode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정책 적용은 실제 배포할 때는 적용하지 않도록 권장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네트워크는 예측 불가능하므로 절대 </a:t>
            </a:r>
            <a:r>
              <a:rPr lang="en-US" altLang="ko-KR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Thread</a:t>
            </a:r>
            <a:r>
              <a:rPr lang="ko-KR" altLang="en-US" sz="21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처리되면 안됨</a:t>
            </a:r>
            <a:endParaRPr lang="en-US" altLang="ko-KR" sz="2100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89A08-7C5E-4D70-B25E-9DE99A10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64" y="5949638"/>
            <a:ext cx="8744376" cy="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05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227</Words>
  <Application>Microsoft Office PowerPoint</Application>
  <PresentationFormat>사용자 지정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조 성욱</cp:lastModifiedBy>
  <cp:revision>384</cp:revision>
  <cp:lastPrinted>2019-10-14T01:58:07Z</cp:lastPrinted>
  <dcterms:created xsi:type="dcterms:W3CDTF">2013-09-24T19:29:40Z</dcterms:created>
  <dcterms:modified xsi:type="dcterms:W3CDTF">2019-11-24T14:46:59Z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