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7" r:id="rId4"/>
    <p:sldId id="269" r:id="rId5"/>
    <p:sldId id="268" r:id="rId6"/>
    <p:sldId id="270" r:id="rId7"/>
    <p:sldId id="271" r:id="rId8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8F39-7182-4A11-9FCF-199B88CD5889}" v="481" dt="2019-11-03T14:00:23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8" y="1086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722486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20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4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4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52713" y="127642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파일을 이용한 재고 현황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AADBBC-95AB-4242-B536-9C89D43ADF74}"/>
              </a:ext>
            </a:extLst>
          </p:cNvPr>
          <p:cNvSpPr/>
          <p:nvPr/>
        </p:nvSpPr>
        <p:spPr>
          <a:xfrm>
            <a:off x="1659988" y="2377440"/>
            <a:ext cx="2968283" cy="2236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FC52CE27-E78F-400C-947E-E5275D5B2C3B}"/>
              </a:ext>
            </a:extLst>
          </p:cNvPr>
          <p:cNvSpPr/>
          <p:nvPr/>
        </p:nvSpPr>
        <p:spPr>
          <a:xfrm>
            <a:off x="2293032" y="3183548"/>
            <a:ext cx="1772529" cy="119575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71E58405-B383-47F5-AE3C-D36960E42525}"/>
              </a:ext>
            </a:extLst>
          </p:cNvPr>
          <p:cNvSpPr/>
          <p:nvPr/>
        </p:nvSpPr>
        <p:spPr>
          <a:xfrm>
            <a:off x="7132319" y="2626482"/>
            <a:ext cx="1885071" cy="1297012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*.csv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F7F3A-8B13-4168-8D17-0D3BEC2AA7FE}"/>
              </a:ext>
            </a:extLst>
          </p:cNvPr>
          <p:cNvSpPr txBox="1"/>
          <p:nvPr/>
        </p:nvSpPr>
        <p:spPr>
          <a:xfrm>
            <a:off x="1575582" y="1814732"/>
            <a:ext cx="308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기존 재고관리시스템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CA117FA-879E-46C5-8234-472C475C6B70}"/>
              </a:ext>
            </a:extLst>
          </p:cNvPr>
          <p:cNvSpPr/>
          <p:nvPr/>
        </p:nvSpPr>
        <p:spPr>
          <a:xfrm>
            <a:off x="5148775" y="2845924"/>
            <a:ext cx="1477108" cy="63304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6F8E0F-3568-4A1D-A21F-F2B9C84FEC75}"/>
              </a:ext>
            </a:extLst>
          </p:cNvPr>
          <p:cNvSpPr txBox="1"/>
          <p:nvPr/>
        </p:nvSpPr>
        <p:spPr>
          <a:xfrm>
            <a:off x="5219115" y="2419643"/>
            <a:ext cx="1125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export</a:t>
            </a:r>
            <a:endParaRPr lang="ko-KR" altLang="en-US" sz="24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31FD443-A4CB-43A9-9E4A-7CF49A1A144F}"/>
              </a:ext>
            </a:extLst>
          </p:cNvPr>
          <p:cNvSpPr/>
          <p:nvPr/>
        </p:nvSpPr>
        <p:spPr>
          <a:xfrm>
            <a:off x="7638757" y="4206240"/>
            <a:ext cx="506437" cy="97067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2ABC4-2C9C-456D-A174-D00F81E8CA57}"/>
              </a:ext>
            </a:extLst>
          </p:cNvPr>
          <p:cNvSpPr txBox="1"/>
          <p:nvPr/>
        </p:nvSpPr>
        <p:spPr>
          <a:xfrm>
            <a:off x="8187398" y="4304714"/>
            <a:ext cx="1125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import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9E05F1-4583-4034-A56A-514186C23D2C}"/>
              </a:ext>
            </a:extLst>
          </p:cNvPr>
          <p:cNvSpPr/>
          <p:nvPr/>
        </p:nvSpPr>
        <p:spPr>
          <a:xfrm>
            <a:off x="6696221" y="5908431"/>
            <a:ext cx="2546253" cy="13927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382B527D-2641-4EFE-98E9-3B7163AC8708}"/>
              </a:ext>
            </a:extLst>
          </p:cNvPr>
          <p:cNvSpPr/>
          <p:nvPr/>
        </p:nvSpPr>
        <p:spPr>
          <a:xfrm>
            <a:off x="7230792" y="6398015"/>
            <a:ext cx="1520511" cy="744526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383496-BF24-4C38-8629-AFBE7B10B03F}"/>
              </a:ext>
            </a:extLst>
          </p:cNvPr>
          <p:cNvSpPr txBox="1"/>
          <p:nvPr/>
        </p:nvSpPr>
        <p:spPr>
          <a:xfrm>
            <a:off x="7343336" y="5359790"/>
            <a:ext cx="136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현 서버</a:t>
            </a:r>
          </a:p>
        </p:txBody>
      </p:sp>
    </p:spTree>
    <p:extLst>
      <p:ext uri="{BB962C8B-B14F-4D97-AF65-F5344CB8AC3E}">
        <p14:creationId xmlns:p14="http://schemas.microsoft.com/office/powerpoint/2010/main" val="1167376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722486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20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4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4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241116" y="1248155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파일을 이용한 재고 현황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756898" y="2458871"/>
            <a:ext cx="4430346" cy="3834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react-csv-reader </a:t>
            </a: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24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버전이 변경되면서 라이브러리 이름이 바뀌어 일어난 혼란</a:t>
            </a:r>
            <a:b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(react-csv-parse</a:t>
            </a:r>
            <a:b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react-csv-reader)</a:t>
            </a:r>
            <a:endParaRPr lang="en-US" altLang="ko-KR" sz="24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1146654E-D512-4BD2-8A68-F5DC8F96B69B}"/>
              </a:ext>
            </a:extLst>
          </p:cNvPr>
          <p:cNvSpPr/>
          <p:nvPr/>
        </p:nvSpPr>
        <p:spPr>
          <a:xfrm>
            <a:off x="1081897" y="2147919"/>
            <a:ext cx="1422020" cy="578192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*.csv</a:t>
            </a:r>
            <a:endParaRPr lang="ko-KR" altLang="en-US" sz="24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5B6E1A9-BA75-4733-A294-12169ADDB49C}"/>
              </a:ext>
            </a:extLst>
          </p:cNvPr>
          <p:cNvSpPr/>
          <p:nvPr/>
        </p:nvSpPr>
        <p:spPr>
          <a:xfrm>
            <a:off x="1519968" y="2830369"/>
            <a:ext cx="462656" cy="4597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1A74F86-4A01-4ED6-8782-B946C298387A}"/>
              </a:ext>
            </a:extLst>
          </p:cNvPr>
          <p:cNvSpPr/>
          <p:nvPr/>
        </p:nvSpPr>
        <p:spPr>
          <a:xfrm>
            <a:off x="752028" y="3332860"/>
            <a:ext cx="2016808" cy="610935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Parsing by </a:t>
            </a:r>
            <a:br>
              <a:rPr lang="en-US" altLang="ko-KR" dirty="0"/>
            </a:br>
            <a:r>
              <a:rPr lang="en-US" altLang="ko-KR" dirty="0"/>
              <a:t>React-csv-reader</a:t>
            </a:r>
            <a:endParaRPr lang="ko-KR" altLang="en-US" dirty="0"/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D29E66C6-85E7-4E41-84A2-1C3CE5CAFFEC}"/>
              </a:ext>
            </a:extLst>
          </p:cNvPr>
          <p:cNvSpPr/>
          <p:nvPr/>
        </p:nvSpPr>
        <p:spPr>
          <a:xfrm>
            <a:off x="945163" y="4640367"/>
            <a:ext cx="1558753" cy="666574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0ABE72E7-8D5B-4F14-ADD5-274F7272852E}"/>
              </a:ext>
            </a:extLst>
          </p:cNvPr>
          <p:cNvSpPr/>
          <p:nvPr/>
        </p:nvSpPr>
        <p:spPr>
          <a:xfrm>
            <a:off x="1519968" y="4069510"/>
            <a:ext cx="462656" cy="4597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1DD025-2233-4D64-BE2D-05B104A2DE43}"/>
              </a:ext>
            </a:extLst>
          </p:cNvPr>
          <p:cNvSpPr/>
          <p:nvPr/>
        </p:nvSpPr>
        <p:spPr>
          <a:xfrm>
            <a:off x="1519968" y="5411199"/>
            <a:ext cx="462656" cy="4597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2A5860B7-4481-4650-AC48-BCE64AFB475A}"/>
              </a:ext>
            </a:extLst>
          </p:cNvPr>
          <p:cNvSpPr/>
          <p:nvPr/>
        </p:nvSpPr>
        <p:spPr>
          <a:xfrm>
            <a:off x="1017998" y="6047638"/>
            <a:ext cx="1520511" cy="744526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D259C8-A303-4250-B9EC-3BF127647D54}"/>
              </a:ext>
            </a:extLst>
          </p:cNvPr>
          <p:cNvSpPr txBox="1"/>
          <p:nvPr/>
        </p:nvSpPr>
        <p:spPr>
          <a:xfrm>
            <a:off x="2000242" y="5321664"/>
            <a:ext cx="283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Insert into item DB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4F1F4-AFCE-49F3-AB4B-D0466313A829}"/>
              </a:ext>
            </a:extLst>
          </p:cNvPr>
          <p:cNvSpPr txBox="1"/>
          <p:nvPr/>
        </p:nvSpPr>
        <p:spPr>
          <a:xfrm>
            <a:off x="2735180" y="1852072"/>
            <a:ext cx="2175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category, item, quantity</a:t>
            </a:r>
          </a:p>
          <a:p>
            <a:r>
              <a:rPr lang="en-US" altLang="ko-KR" sz="1400" dirty="0"/>
              <a:t>1,apple,12</a:t>
            </a:r>
          </a:p>
          <a:p>
            <a:r>
              <a:rPr lang="en-US" altLang="ko-KR" sz="1400" dirty="0"/>
              <a:t>1,banana,30</a:t>
            </a:r>
          </a:p>
          <a:p>
            <a:r>
              <a:rPr lang="en-US" altLang="ko-KR" sz="1400" dirty="0"/>
              <a:t>3,beef,22</a:t>
            </a:r>
          </a:p>
          <a:p>
            <a:r>
              <a:rPr lang="en-US" altLang="ko-KR" sz="1400" dirty="0"/>
              <a:t>3,pork,55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84D671-F9C4-4E3A-9272-95519359D493}"/>
              </a:ext>
            </a:extLst>
          </p:cNvPr>
          <p:cNvSpPr txBox="1"/>
          <p:nvPr/>
        </p:nvSpPr>
        <p:spPr>
          <a:xfrm>
            <a:off x="2495898" y="4227802"/>
            <a:ext cx="32810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</a:p>
          <a:p>
            <a:r>
              <a:rPr lang="en-US" altLang="ko-KR" sz="1050" dirty="0"/>
              <a:t>  {“category”: “1”, “item”: “apple”, “quantity”: “12”}</a:t>
            </a:r>
          </a:p>
          <a:p>
            <a:r>
              <a:rPr lang="en-US" altLang="ko-KR" sz="1050" dirty="0"/>
              <a:t>  {“category”: “1”, “item”: “banana”, “quantity”: “30”}</a:t>
            </a:r>
          </a:p>
          <a:p>
            <a:r>
              <a:rPr lang="en-US" altLang="ko-KR" sz="1050" dirty="0"/>
              <a:t>  {“category”: “3”, “item”: “beef”, “quantity”: “22”}</a:t>
            </a:r>
          </a:p>
          <a:p>
            <a:r>
              <a:rPr lang="en-US" altLang="ko-KR" sz="1050" dirty="0"/>
              <a:t>  {“category”: “3”, “item”: “pork”, “quantity”: “55”}</a:t>
            </a:r>
          </a:p>
          <a:p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33124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722486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20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4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4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249661" y="1487437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파일을 이용한 재고 현황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931300" y="2749429"/>
            <a:ext cx="1144749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test.csv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9CEB76-7AF4-4CB5-B594-811DE470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49" y="2116172"/>
            <a:ext cx="3775869" cy="185091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BFF9165-D489-4F24-B378-27473FFB5B80}"/>
              </a:ext>
            </a:extLst>
          </p:cNvPr>
          <p:cNvSpPr/>
          <p:nvPr/>
        </p:nvSpPr>
        <p:spPr>
          <a:xfrm>
            <a:off x="3193366" y="4375052"/>
            <a:ext cx="970671" cy="70338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D0739FE8-B824-4732-B7F4-668BA5D44AA4}"/>
              </a:ext>
            </a:extLst>
          </p:cNvPr>
          <p:cNvSpPr/>
          <p:nvPr/>
        </p:nvSpPr>
        <p:spPr>
          <a:xfrm>
            <a:off x="7478746" y="6083471"/>
            <a:ext cx="2185758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 table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2FC6C-ED4A-475A-9157-2514422F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71" y="5338335"/>
            <a:ext cx="5874766" cy="18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59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722486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20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4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4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249661" y="1181686"/>
            <a:ext cx="5755680" cy="769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r>
              <a:rPr lang="en-US" sz="28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DB </a:t>
            </a:r>
            <a:r>
              <a:rPr lang="ko-KR" altLang="en-US" sz="28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백업 계획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D0739FE8-B824-4732-B7F4-668BA5D44AA4}"/>
              </a:ext>
            </a:extLst>
          </p:cNvPr>
          <p:cNvSpPr/>
          <p:nvPr/>
        </p:nvSpPr>
        <p:spPr>
          <a:xfrm>
            <a:off x="5657316" y="2143859"/>
            <a:ext cx="4665214" cy="2751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Mysqldump</a:t>
            </a: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</a:t>
            </a:r>
            <a:endParaRPr lang="en-US" altLang="ko-KR" sz="24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Cron</a:t>
            </a: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매일 새벽 </a:t>
            </a: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덤프를 저장하는 일정 생성</a:t>
            </a:r>
            <a:endParaRPr lang="en-US" altLang="ko-KR" sz="24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28A3B8-B5FC-4460-AE46-C8D268F6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6" y="4048710"/>
            <a:ext cx="5836774" cy="2953296"/>
          </a:xfrm>
          <a:prstGeom prst="rect">
            <a:avLst/>
          </a:prstGeom>
        </p:spPr>
      </p:pic>
      <p:sp>
        <p:nvSpPr>
          <p:cNvPr id="16" name="CustomShape 7">
            <a:extLst>
              <a:ext uri="{FF2B5EF4-FFF2-40B4-BE49-F238E27FC236}">
                <a16:creationId xmlns:a16="http://schemas.microsoft.com/office/drawing/2014/main" id="{E4A15F8A-E142-4B45-A009-94D59F3BFB00}"/>
              </a:ext>
            </a:extLst>
          </p:cNvPr>
          <p:cNvSpPr/>
          <p:nvPr/>
        </p:nvSpPr>
        <p:spPr>
          <a:xfrm>
            <a:off x="2442511" y="6990717"/>
            <a:ext cx="3986423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backup.sh 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899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722486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20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4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4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4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249661" y="1181686"/>
            <a:ext cx="5755680" cy="769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r>
              <a:rPr lang="en-US" sz="28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DB </a:t>
            </a:r>
            <a:r>
              <a:rPr lang="ko-KR" altLang="en-US" sz="28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백업 계획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 dirty="0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4DA36E-2251-419A-BD0D-1AF6A852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139034"/>
            <a:ext cx="68580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60403A-5D40-45FD-B03B-EF1A5268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55" y="6127078"/>
            <a:ext cx="7099890" cy="639482"/>
          </a:xfrm>
          <a:prstGeom prst="rect">
            <a:avLst/>
          </a:prstGeom>
        </p:spPr>
      </p:pic>
      <p:sp>
        <p:nvSpPr>
          <p:cNvPr id="13" name="CustomShape 7">
            <a:extLst>
              <a:ext uri="{FF2B5EF4-FFF2-40B4-BE49-F238E27FC236}">
                <a16:creationId xmlns:a16="http://schemas.microsoft.com/office/drawing/2014/main" id="{0E81ACC9-D4E1-4D8B-B4B2-06EF3D44EB0D}"/>
              </a:ext>
            </a:extLst>
          </p:cNvPr>
          <p:cNvSpPr/>
          <p:nvPr/>
        </p:nvSpPr>
        <p:spPr>
          <a:xfrm>
            <a:off x="2006412" y="4022434"/>
            <a:ext cx="3986423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Cron </a:t>
            </a: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표기법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95E8A109-C24E-4124-B08E-FE39B1B17590}"/>
              </a:ext>
            </a:extLst>
          </p:cNvPr>
          <p:cNvSpPr/>
          <p:nvPr/>
        </p:nvSpPr>
        <p:spPr>
          <a:xfrm>
            <a:off x="1879803" y="6850039"/>
            <a:ext cx="3986423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Cron</a:t>
            </a: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등록된 작업 리스트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3EEF94-9E21-47A7-8CC4-8E2DC418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264" y="4640446"/>
            <a:ext cx="4923230" cy="767500"/>
          </a:xfrm>
          <a:prstGeom prst="rect">
            <a:avLst/>
          </a:prstGeom>
        </p:spPr>
      </p:pic>
      <p:sp>
        <p:nvSpPr>
          <p:cNvPr id="16" name="CustomShape 7">
            <a:extLst>
              <a:ext uri="{FF2B5EF4-FFF2-40B4-BE49-F238E27FC236}">
                <a16:creationId xmlns:a16="http://schemas.microsoft.com/office/drawing/2014/main" id="{8855BE43-6EF1-4C8C-BB89-09CB707BA4DD}"/>
              </a:ext>
            </a:extLst>
          </p:cNvPr>
          <p:cNvSpPr/>
          <p:nvPr/>
        </p:nvSpPr>
        <p:spPr>
          <a:xfrm>
            <a:off x="1809464" y="5457338"/>
            <a:ext cx="6363865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‘crontab –e’ </a:t>
            </a:r>
            <a:r>
              <a:rPr lang="ko-KR" alt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명령을 실행하여 작업 등록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009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230</Words>
  <Application>Microsoft Office PowerPoint</Application>
  <PresentationFormat>사용자 지정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남 근우</cp:lastModifiedBy>
  <cp:revision>412</cp:revision>
  <cp:lastPrinted>2019-10-14T01:58:07Z</cp:lastPrinted>
  <dcterms:created xsi:type="dcterms:W3CDTF">2013-09-24T19:29:40Z</dcterms:created>
  <dcterms:modified xsi:type="dcterms:W3CDTF">2019-11-24T15:17:22Z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