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50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112038-EBAB-4AAC-B6DD-E69B8310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E61E3FF-C82A-4C05-9754-0B519342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953210-6BFB-4347-84F8-06FD139E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DD48FF3-75CE-410C-B22B-5E361CCC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FD4C8D-6846-405C-BCDD-F435164A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8187BD-0318-47DD-94FB-FADD1963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69A23DC-6CF7-4020-A113-C996DC864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E04927-3D25-4439-B04E-8D822EC4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A6ED4C-A4DC-479D-879D-213F9690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6C3F0D-FA25-4526-9C79-B3C80FFA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D00EC85-3034-4091-AB2E-5AA52352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4920E42-9BE7-4747-89BF-C9FA2A66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8B8C9E-141B-4AD9-8B26-54F0762C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B33289-EDE8-456A-84DC-987AF20F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A6947-F90B-429E-9B40-307BB294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67E5DB-671D-4694-AF9C-B6B31DC1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3F3F8C-A249-4823-A2B4-1C1D9693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7C17F3-1D11-4743-AFDF-9BCA447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A03F81-E3FA-46E2-8E02-0A7CB983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330F15-591A-4FB5-B7A0-3F1ED2F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20DB9E-72FC-4EF3-B0B4-E993D270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A2582E2-685D-4D99-98EC-8D7AF4B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9409952-5D92-47BA-92A3-7CCBF78B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FAFB25A-F583-4BE2-BA44-0ED5B4F1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E3127C-F4F8-4A46-A157-871D031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3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A32E1B-2670-4843-A3BE-734310AA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C122E1-F74D-4CC0-975C-FD0CC9F8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39080CA-6651-4D42-97F3-31564D76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7348D0-676C-4F8D-BAC7-B3CF171A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ABB230D-5EA7-4CBD-AD34-86E0D3D8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9AFE55D-7CB0-43ED-8B23-20243B6D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522340-0826-494F-9536-203C5510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03AD79-668C-45B2-869B-E7B37199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AA43712-568F-4495-9A02-ADA8C734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78D94DB-48FF-4F71-ACDE-82A68A424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19EC0F1-D433-4904-8F2C-54233DBF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8207C40-DC4B-421E-A074-1365903E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43B6B8D-FC52-484B-A73C-253D0D1E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DDC4B86-FB80-47E3-B60B-2A529181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1AB13D-A498-4787-B018-82777512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FFC74DF-8C35-403D-B5DA-33554C0F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89AA6CC-04BB-42E1-8B50-0A50E978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D8D8C03-5A1D-431A-A0CD-D7DA9D8E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4D75249-4138-4BE5-B3FE-F9F0709E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A66DC6C-F6D4-4D65-A8EB-2C558B1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6595AEC-F007-472D-ADAF-7344CEA7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0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4E06CC-E2C2-4AE9-BC7C-3FA2F72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79EA58-49B3-4D8C-80FC-8238E147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D799F42-E70E-437A-925B-E8546E9A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B076CD-01CD-43C4-8D68-112C3CA2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E1B2FA-3FC7-43E9-A5C3-796DCD8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D079432-CB47-46CA-ACC4-1CC3FC7A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7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47F758-14E4-45BE-8E4F-FED2D3D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3E8CB1C-E086-4567-958A-184F4FA19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AE224DE-51B2-423A-B5DB-E81A5B94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426134-7421-48D8-BB0A-66E5B96E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3D8F48-404E-4382-8BEF-4079E8C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D47ED3D-1A3B-493B-B7B6-B3360D4C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3BE1C59-8E60-4E23-A7AA-EE159BA0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CF74271-BD32-420E-B9BB-176AADCD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7E1502-AEE4-4701-B63B-BF1F1AE16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6662-5030-4586-A25B-A9DFC8359298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4EE400-FB62-4169-AFD6-D79025F1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BD7549A-B482-41A0-8A91-1F2E4AC15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FDD5-F90A-4635-B6FE-9577CD2F9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870" y="947350"/>
            <a:ext cx="83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9.0 </a:t>
            </a:r>
            <a:r>
              <a:rPr lang="ko-KR" altLang="en-US" dirty="0" smtClean="0"/>
              <a:t>파이 이후 </a:t>
            </a:r>
            <a:r>
              <a:rPr lang="en-US" altLang="ko-KR" dirty="0" smtClean="0"/>
              <a:t>https </a:t>
            </a:r>
            <a:r>
              <a:rPr lang="ko-KR" altLang="en-US" dirty="0" smtClean="0"/>
              <a:t>사용 강제 </a:t>
            </a:r>
            <a:r>
              <a:rPr lang="en-US" altLang="ko-KR" dirty="0" smtClean="0"/>
              <a:t>(http </a:t>
            </a:r>
            <a:r>
              <a:rPr lang="ko-KR" altLang="en-US" dirty="0" smtClean="0"/>
              <a:t>사용 불가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3870" y="4339280"/>
            <a:ext cx="866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방법 </a:t>
            </a:r>
            <a:r>
              <a:rPr lang="en-US" altLang="ko-KR" dirty="0" smtClean="0"/>
              <a:t>- </a:t>
            </a:r>
            <a:r>
              <a:rPr lang="en-US" altLang="ko-KR" dirty="0"/>
              <a:t>Android </a:t>
            </a:r>
            <a:r>
              <a:rPr lang="en-US" altLang="ko-KR" dirty="0" err="1"/>
              <a:t>Manfest</a:t>
            </a:r>
            <a:r>
              <a:rPr lang="ko-KR" altLang="en-US" dirty="0"/>
              <a:t>에서 </a:t>
            </a:r>
            <a:r>
              <a:rPr lang="en-US" altLang="ko-KR" b="1" dirty="0" err="1"/>
              <a:t>usesCleartextTraffic</a:t>
            </a:r>
            <a:r>
              <a:rPr lang="ko-KR" altLang="en-US" dirty="0"/>
              <a:t>를</a:t>
            </a:r>
            <a:r>
              <a:rPr lang="ko-KR" altLang="en-US" b="1" dirty="0"/>
              <a:t> </a:t>
            </a:r>
            <a:r>
              <a:rPr lang="en-US" altLang="ko-KR" b="1" dirty="0"/>
              <a:t>true</a:t>
            </a:r>
            <a:r>
              <a:rPr lang="ko-KR" altLang="en-US" dirty="0"/>
              <a:t>로 설정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70" y="5408013"/>
            <a:ext cx="2505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94" y="1549615"/>
            <a:ext cx="2981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9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user\Pictures\capstone_mid\1028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41" y="1"/>
            <a:ext cx="34652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Pictures\capstone_mid\1028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50" y="1"/>
            <a:ext cx="3412324" cy="67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Pictures\capstone_mid\1028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80" y="0"/>
            <a:ext cx="34732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2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user\Pictures\capstone_mid\1028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45" y="0"/>
            <a:ext cx="3424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Pictures\capstone_mid\1028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55" y="0"/>
            <a:ext cx="3420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9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5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</Words>
  <Application>Microsoft Office PowerPoint</Application>
  <PresentationFormat>사용자 지정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성욱</dc:creator>
  <cp:lastModifiedBy>user</cp:lastModifiedBy>
  <cp:revision>7</cp:revision>
  <dcterms:created xsi:type="dcterms:W3CDTF">2019-10-13T11:46:12Z</dcterms:created>
  <dcterms:modified xsi:type="dcterms:W3CDTF">2019-10-27T18:37:15Z</dcterms:modified>
</cp:coreProperties>
</file>