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66" r:id="rId4"/>
    <p:sldId id="267" r:id="rId5"/>
  </p:sldIdLst>
  <p:sldSz cx="10693400" cy="7561263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18F39-7182-4A11-9FCF-199B88CD5889}" v="481" dt="2019-11-03T14:00:23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044" y="120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en-US" altLang="ko-KR" sz="2100" spc="-1" dirty="0">
                <a:solidFill>
                  <a:srgbClr val="00AAAE"/>
                </a:solidFill>
                <a:latin typeface="나눔명조"/>
                <a:ea typeface="나눔명조"/>
              </a:rPr>
              <a:t>DB</a:t>
            </a:r>
            <a:r>
              <a:rPr lang="ko-KR" altLang="en-US" sz="2100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ko-KR" altLang="en-US" sz="21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보안 강화</a:t>
            </a:r>
            <a:endParaRPr lang="en-US" sz="21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5987570" y="2187464"/>
            <a:ext cx="3945560" cy="39142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root</a:t>
            </a: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계정은 외부에서 접근이 </a:t>
            </a:r>
            <a:br>
              <a:rPr lang="en-US" altLang="ko-KR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불가능하도록 권한 수정</a:t>
            </a:r>
            <a:br>
              <a:rPr lang="en-US" altLang="ko-KR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기존</a:t>
            </a:r>
            <a:r>
              <a:rPr lang="en-US" altLang="ko-KR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From Host</a:t>
            </a: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%</a:t>
            </a: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되어있음</a:t>
            </a:r>
            <a:r>
              <a:rPr lang="en-US" altLang="ko-KR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Root </a:t>
            </a: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계정은 이제 </a:t>
            </a:r>
            <a:r>
              <a:rPr lang="en-US" altLang="ko-KR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localhost</a:t>
            </a: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에서만 </a:t>
            </a:r>
            <a:br>
              <a:rPr lang="en-US" altLang="ko-KR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접근 가능</a:t>
            </a:r>
            <a:endParaRPr lang="en-US" altLang="ko-KR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실제로 </a:t>
            </a:r>
            <a:r>
              <a:rPr lang="en-US" altLang="ko-KR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연동에 사용되는 계정에는 </a:t>
            </a:r>
            <a:br>
              <a:rPr lang="en-US" altLang="ko-KR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최소한의 권한</a:t>
            </a:r>
            <a:r>
              <a:rPr lang="en-US" altLang="ko-KR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(DML)</a:t>
            </a: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부여</a:t>
            </a:r>
            <a:endParaRPr lang="en-US" altLang="ko-KR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기타 불필요한 계정 삭제</a:t>
            </a:r>
            <a:r>
              <a:rPr lang="en-US" altLang="ko-KR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C7DF43-BC6C-4225-8605-AB6606E67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29" y="2704010"/>
            <a:ext cx="4451261" cy="21548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2100" spc="-1">
                <a:solidFill>
                  <a:srgbClr val="00AAAE"/>
                </a:solidFill>
                <a:latin typeface="나눔명조"/>
                <a:ea typeface="나눔명조"/>
              </a:rPr>
              <a:t>파일을 이용한 재고 </a:t>
            </a:r>
            <a:r>
              <a:rPr lang="ko-KR" altLang="en-US" sz="2100" spc="-1" dirty="0">
                <a:solidFill>
                  <a:srgbClr val="00AAAE"/>
                </a:solidFill>
                <a:latin typeface="나눔명조"/>
                <a:ea typeface="나눔명조"/>
              </a:rPr>
              <a:t>현황 등록</a:t>
            </a:r>
            <a:endParaRPr lang="en-US" sz="21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2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5987570" y="3118955"/>
            <a:ext cx="3945560" cy="23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Csv</a:t>
            </a: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파일을 </a:t>
            </a:r>
            <a:r>
              <a:rPr lang="ko-KR" altLang="en-US" spc="-1" dirty="0" err="1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파싱하여</a:t>
            </a: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</a:t>
            </a:r>
            <a:endParaRPr lang="en-US" altLang="ko-KR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pc="-1" dirty="0">
              <a:solidFill>
                <a:srgbClr val="745EA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pc="-1" dirty="0">
                <a:solidFill>
                  <a:srgbClr val="745EA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일정보다 늦어지고 있음</a:t>
            </a:r>
            <a:endParaRPr lang="en-US" spc="-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62D1EA-CB8F-4CAC-B448-4C616013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039" y="2749215"/>
            <a:ext cx="3016157" cy="234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767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</TotalTime>
  <Words>31</Words>
  <Application>Microsoft Office PowerPoint</Application>
  <PresentationFormat>사용자 지정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나눔고딕</vt:lpstr>
      <vt:lpstr>나눔명조</vt:lpstr>
      <vt:lpstr>맑은 고딕</vt:lpstr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/>
  <dc:creator>User</dc:creator>
  <dc:description/>
  <cp:lastModifiedBy>남 근우</cp:lastModifiedBy>
  <cp:revision>374</cp:revision>
  <cp:lastPrinted>2019-10-14T01:58:07Z</cp:lastPrinted>
  <dcterms:created xsi:type="dcterms:W3CDTF">2013-09-24T19:29:40Z</dcterms:created>
  <dcterms:modified xsi:type="dcterms:W3CDTF">2019-11-17T14:59:49Z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User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사용자 지정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17</vt:i4>
  </property>
</Properties>
</file>