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300" r:id="rId7"/>
    <p:sldId id="259" r:id="rId8"/>
    <p:sldId id="260" r:id="rId9"/>
    <p:sldId id="261" r:id="rId10"/>
    <p:sldId id="283" r:id="rId11"/>
    <p:sldId id="298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81" r:id="rId24"/>
    <p:sldId id="280" r:id="rId25"/>
    <p:sldId id="286" r:id="rId26"/>
    <p:sldId id="297" r:id="rId27"/>
    <p:sldId id="278" r:id="rId28"/>
    <p:sldId id="279" r:id="rId29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ERD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16" y="545040"/>
            <a:ext cx="6770407" cy="68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Map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통해 주변 매장을 보여줌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마커 터치 시 해당 매장으로 이도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D27A4-2790-47A5-A9CB-7517217E1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" y="1289556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3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층별 판매 물품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Android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Cardview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이용하여 구성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각 층의 판매 물품을 표현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해당 층의 정보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(map)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불러옴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7DDCB8-DBE1-46B0-BF7D-1A1167ED6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7" y="1257969"/>
            <a:ext cx="3524234" cy="6265305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378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UI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입구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검은색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물품 정보 확인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97E59-960B-4790-8A23-21D63C7D0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95958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528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구매 물품 선택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Checkbox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처리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확인 시 최적 경로 제안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Activity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이동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B8038-3391-493C-85D3-44B3E38E1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50076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842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최적 경로 제안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TSP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구매 목록 최적 경로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A*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각 물품 간 최소 거리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8D71E-8E0B-49C7-87C8-86B2D0ABC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6" y="1295958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11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로그인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541169" y="1956037"/>
            <a:ext cx="4887970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쿠키를 이용한 로그인 기능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98" y="2114844"/>
            <a:ext cx="3579287" cy="37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6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매장 목록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 smtClean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Material-</a:t>
            </a:r>
            <a:r>
              <a:rPr lang="en-US" altLang="ko-KR" sz="2000" spc="-1" dirty="0" err="1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r>
              <a:rPr lang="ko-KR" altLang="en-US" sz="2000" spc="-1" dirty="0" err="1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이용한 매장 목록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08" y="2782078"/>
            <a:ext cx="4201714" cy="37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0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 smtClean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MAP</a:t>
            </a: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이용하여 매장 등록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4" y="2157857"/>
            <a:ext cx="3194015" cy="42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48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 smtClean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층별 가판대 및 판매 </a:t>
            </a: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물품 </a:t>
            </a: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등록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60" y="2443024"/>
            <a:ext cx="4102916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10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 smtClean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 smtClean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매장 레이아웃 설정 가능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9" y="3127680"/>
            <a:ext cx="5323703" cy="34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8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22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WEB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949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Android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20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25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26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438899" y="323028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996459" y="371052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385059" y="371052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5186259" y="250596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5185899" y="484128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433319" y="226271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236388" y="4284893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664259" y="427176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528254" y="4039219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630619" y="6452524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47102" y="6118200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77473" y="3936240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0210" y="1816326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4112" y="3936240"/>
            <a:ext cx="2660435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0579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보안</a:t>
            </a:r>
            <a:endParaRPr lang="en-US" altLang="ko-KR" b="1" spc="-1" dirty="0" smtClean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데이터베이스는 별도의 서버에 설치하여 운용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격리를 통한 보호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ex.2-tier(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Web+WAS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3-tier(Web, WAS, DB)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접속은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WAS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서버를 통해서만 가능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 접속은 불가능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 기업에서는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3rd-party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제어 솔루션 사용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ex. Chakra, DB-I, DB 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Safter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altLang="ko-KR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운용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Amazon AWS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(Amazon RDS)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pc="-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몇 번의 클릭만으로 백업 설정이 가능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등의 고객들이 이러한 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PassS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사용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t1.daumcdn.net/cfile/tistory/266357335976197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62" y="3654397"/>
            <a:ext cx="8042858" cy="31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24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362</Words>
  <Application>Microsoft Office PowerPoint</Application>
  <PresentationFormat>사용자 지정</PresentationFormat>
  <Paragraphs>218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DejaVu Sans</vt:lpstr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CAU</cp:lastModifiedBy>
  <cp:revision>320</cp:revision>
  <cp:lastPrinted>2019-10-14T01:58:07Z</cp:lastPrinted>
  <dcterms:created xsi:type="dcterms:W3CDTF">2013-09-24T19:29:40Z</dcterms:created>
  <dcterms:modified xsi:type="dcterms:W3CDTF">2019-12-01T17:05:46Z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