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82" r:id="rId10"/>
    <p:sldId id="286" r:id="rId11"/>
    <p:sldId id="287" r:id="rId12"/>
    <p:sldId id="289" r:id="rId13"/>
    <p:sldId id="291" r:id="rId14"/>
    <p:sldId id="283" r:id="rId15"/>
    <p:sldId id="284" r:id="rId16"/>
    <p:sldId id="281" r:id="rId17"/>
    <p:sldId id="280" r:id="rId18"/>
    <p:sldId id="278" r:id="rId19"/>
    <p:sldId id="279" r:id="rId20"/>
    <p:sldId id="265" r:id="rId21"/>
    <p:sldId id="273" r:id="rId22"/>
  </p:sldIdLst>
  <p:sldSz cx="10693400" cy="7561263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5EA8"/>
    <a:srgbClr val="C7B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2" autoAdjust="0"/>
    <p:restoredTop sz="94660"/>
  </p:normalViewPr>
  <p:slideViewPr>
    <p:cSldViewPr snapToGrid="0">
      <p:cViewPr varScale="1">
        <p:scale>
          <a:sx n="61" d="100"/>
          <a:sy n="61" d="100"/>
        </p:scale>
        <p:origin x="14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3BE711-4BB0-4B43-B7F9-23368F7481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3C2AC5-91A6-4039-A69C-3C4106EA8E8D}">
      <dgm:prSet phldrT="[텍스트]"/>
      <dgm:spPr/>
      <dgm:t>
        <a:bodyPr/>
        <a:lstStyle/>
        <a:p>
          <a:pPr latinLnBrk="1"/>
          <a:r>
            <a:rPr lang="en-US" altLang="ko-KR" dirty="0">
              <a:latin typeface="나눔명조"/>
              <a:ea typeface="바탕" panose="02030600000101010101" pitchFamily="18" charset="-127"/>
            </a:rPr>
            <a:t>DB</a:t>
          </a:r>
          <a:r>
            <a:rPr lang="ko-KR" altLang="en-US" dirty="0">
              <a:latin typeface="나눔명조"/>
              <a:ea typeface="바탕" panose="02030600000101010101" pitchFamily="18" charset="-127"/>
            </a:rPr>
            <a:t>에 </a:t>
          </a:r>
          <a:r>
            <a:rPr lang="ko-KR" altLang="en-US" dirty="0" err="1">
              <a:latin typeface="나눔명조"/>
              <a:ea typeface="바탕" panose="02030600000101010101" pitchFamily="18" charset="-127"/>
            </a:rPr>
            <a:t>저장시</a:t>
          </a:r>
          <a:r>
            <a:rPr lang="ko-KR" altLang="en-US" dirty="0">
              <a:latin typeface="나눔명조"/>
              <a:ea typeface="바탕" panose="02030600000101010101" pitchFamily="18" charset="-127"/>
            </a:rPr>
            <a:t> </a:t>
          </a:r>
          <a:r>
            <a:rPr lang="en-US" altLang="ko-KR" dirty="0">
              <a:latin typeface="나눔명조"/>
              <a:ea typeface="바탕" panose="02030600000101010101" pitchFamily="18" charset="-127"/>
            </a:rPr>
            <a:t>2</a:t>
          </a:r>
          <a:r>
            <a:rPr lang="ko-KR" altLang="en-US" dirty="0">
              <a:latin typeface="나눔명조"/>
              <a:ea typeface="바탕" panose="02030600000101010101" pitchFamily="18" charset="-127"/>
            </a:rPr>
            <a:t>차원 배열의 매장 구조가 사라지는 문제</a:t>
          </a:r>
          <a:r>
            <a:rPr lang="en-US" altLang="ko-KR" dirty="0">
              <a:latin typeface="나눔명조"/>
              <a:ea typeface="바탕" panose="02030600000101010101" pitchFamily="18" charset="-127"/>
            </a:rPr>
            <a:t>	</a:t>
          </a:r>
          <a:endParaRPr lang="ko-KR" altLang="en-US" dirty="0">
            <a:latin typeface="나눔명조"/>
            <a:ea typeface="바탕" panose="02030600000101010101" pitchFamily="18" charset="-127"/>
          </a:endParaRPr>
        </a:p>
      </dgm:t>
    </dgm:pt>
    <dgm:pt modelId="{1690804E-7E7A-4AC7-9C1F-D81DF18853C7}" type="parTrans" cxnId="{28733054-0EA8-46D9-80E7-E96199C3AD4D}">
      <dgm:prSet/>
      <dgm:spPr/>
      <dgm:t>
        <a:bodyPr/>
        <a:lstStyle/>
        <a:p>
          <a:pPr latinLnBrk="1"/>
          <a:endParaRPr lang="ko-KR" altLang="en-US"/>
        </a:p>
      </dgm:t>
    </dgm:pt>
    <dgm:pt modelId="{CA827AC6-54D5-4125-8130-EA26630FF219}" type="sibTrans" cxnId="{28733054-0EA8-46D9-80E7-E96199C3AD4D}">
      <dgm:prSet/>
      <dgm:spPr/>
      <dgm:t>
        <a:bodyPr/>
        <a:lstStyle/>
        <a:p>
          <a:pPr latinLnBrk="1"/>
          <a:endParaRPr lang="ko-KR" altLang="en-US"/>
        </a:p>
      </dgm:t>
    </dgm:pt>
    <dgm:pt modelId="{80DC2A4D-82AC-450A-9C97-876FA2F79CAE}">
      <dgm:prSet phldrT="[텍스트]"/>
      <dgm:spPr/>
      <dgm:t>
        <a:bodyPr/>
        <a:lstStyle/>
        <a:p>
          <a:pPr latinLnBrk="1"/>
          <a:r>
            <a:rPr lang="ko-KR" altLang="en-US" dirty="0"/>
            <a:t>원인 </a:t>
          </a:r>
          <a:r>
            <a:rPr lang="ko-KR" altLang="en-US" dirty="0" err="1"/>
            <a:t>파악중</a:t>
          </a:r>
          <a:endParaRPr lang="ko-KR" altLang="en-US" dirty="0"/>
        </a:p>
      </dgm:t>
    </dgm:pt>
    <dgm:pt modelId="{86D63361-7BA5-4408-BC89-E1CF86CB5673}" type="parTrans" cxnId="{46AF317F-BEEF-4AFE-BD5A-105675D9211E}">
      <dgm:prSet/>
      <dgm:spPr/>
      <dgm:t>
        <a:bodyPr/>
        <a:lstStyle/>
        <a:p>
          <a:pPr latinLnBrk="1"/>
          <a:endParaRPr lang="ko-KR" altLang="en-US"/>
        </a:p>
      </dgm:t>
    </dgm:pt>
    <dgm:pt modelId="{1E554EBC-0457-47F8-AEBE-6FD9B6BA3EF4}" type="sibTrans" cxnId="{46AF317F-BEEF-4AFE-BD5A-105675D9211E}">
      <dgm:prSet/>
      <dgm:spPr/>
      <dgm:t>
        <a:bodyPr/>
        <a:lstStyle/>
        <a:p>
          <a:pPr latinLnBrk="1"/>
          <a:endParaRPr lang="ko-KR" altLang="en-US"/>
        </a:p>
      </dgm:t>
    </dgm:pt>
    <dgm:pt modelId="{CF54C324-C5F3-4FAE-829F-EC2721AB112F}">
      <dgm:prSet phldrT="[텍스트]"/>
      <dgm:spPr/>
      <dgm:t>
        <a:bodyPr/>
        <a:lstStyle/>
        <a:p>
          <a:pPr latinLnBrk="1"/>
          <a:r>
            <a:rPr lang="ko-KR" altLang="en-US" dirty="0"/>
            <a:t>진열대 범위를 드래그로 </a:t>
          </a:r>
          <a:r>
            <a:rPr lang="ko-KR" altLang="en-US" dirty="0" err="1"/>
            <a:t>지정시</a:t>
          </a:r>
          <a:r>
            <a:rPr lang="ko-KR" altLang="en-US" dirty="0"/>
            <a:t> </a:t>
          </a:r>
          <a:r>
            <a:rPr lang="en-US" altLang="ko-KR" dirty="0"/>
            <a:t>UI</a:t>
          </a:r>
          <a:r>
            <a:rPr lang="ko-KR" altLang="en-US" dirty="0"/>
            <a:t>에 업데이트되지 않는 문제</a:t>
          </a:r>
        </a:p>
      </dgm:t>
    </dgm:pt>
    <dgm:pt modelId="{66A606B8-1E05-40B5-AD62-7AE15CDFD595}" type="parTrans" cxnId="{86405F3D-4E08-495C-AE8B-EED921684738}">
      <dgm:prSet/>
      <dgm:spPr/>
      <dgm:t>
        <a:bodyPr/>
        <a:lstStyle/>
        <a:p>
          <a:pPr latinLnBrk="1"/>
          <a:endParaRPr lang="ko-KR" altLang="en-US"/>
        </a:p>
      </dgm:t>
    </dgm:pt>
    <dgm:pt modelId="{7B63FEE9-753B-4382-AF1E-D95F43C37210}" type="sibTrans" cxnId="{86405F3D-4E08-495C-AE8B-EED921684738}">
      <dgm:prSet/>
      <dgm:spPr/>
      <dgm:t>
        <a:bodyPr/>
        <a:lstStyle/>
        <a:p>
          <a:pPr latinLnBrk="1"/>
          <a:endParaRPr lang="ko-KR" altLang="en-US"/>
        </a:p>
      </dgm:t>
    </dgm:pt>
    <dgm:pt modelId="{04EA567F-0530-435F-B55A-ECDB79F3E7BD}">
      <dgm:prSet phldrT="[텍스트]"/>
      <dgm:spPr/>
      <dgm:t>
        <a:bodyPr/>
        <a:lstStyle/>
        <a:p>
          <a:pPr latinLnBrk="1"/>
          <a:r>
            <a:rPr lang="ko-KR" altLang="en-US" dirty="0"/>
            <a:t>외부 </a:t>
          </a:r>
          <a:r>
            <a:rPr lang="ko-KR" altLang="en-US" dirty="0" err="1"/>
            <a:t>데이터그리드</a:t>
          </a:r>
          <a:r>
            <a:rPr lang="ko-KR" altLang="en-US" dirty="0"/>
            <a:t> 컨트롤 자체 문제</a:t>
          </a:r>
        </a:p>
      </dgm:t>
    </dgm:pt>
    <dgm:pt modelId="{2FFC40D2-108F-4D02-A334-480EC2D1734C}" type="parTrans" cxnId="{DC32B8C7-10C2-4479-BE1F-FE481CC068EC}">
      <dgm:prSet/>
      <dgm:spPr/>
      <dgm:t>
        <a:bodyPr/>
        <a:lstStyle/>
        <a:p>
          <a:pPr latinLnBrk="1"/>
          <a:endParaRPr lang="ko-KR" altLang="en-US"/>
        </a:p>
      </dgm:t>
    </dgm:pt>
    <dgm:pt modelId="{0B05BCCF-4F63-420F-964B-8892EFCA8B44}" type="sibTrans" cxnId="{DC32B8C7-10C2-4479-BE1F-FE481CC068EC}">
      <dgm:prSet/>
      <dgm:spPr/>
      <dgm:t>
        <a:bodyPr/>
        <a:lstStyle/>
        <a:p>
          <a:pPr latinLnBrk="1"/>
          <a:endParaRPr lang="ko-KR" altLang="en-US"/>
        </a:p>
      </dgm:t>
    </dgm:pt>
    <dgm:pt modelId="{AFD94FF0-B9C7-4F41-94E5-5C5CFE4996A7}">
      <dgm:prSet phldrT="[텍스트]"/>
      <dgm:spPr/>
      <dgm:t>
        <a:bodyPr/>
        <a:lstStyle/>
        <a:p>
          <a:pPr latinLnBrk="1"/>
          <a:r>
            <a:rPr lang="ko-KR" altLang="en-US" dirty="0"/>
            <a:t>업데이트 발생시 변경된 전체 행의 정보를 갱신하여 우회</a:t>
          </a:r>
        </a:p>
      </dgm:t>
    </dgm:pt>
    <dgm:pt modelId="{53E57195-B3E9-427A-A444-FD72EE85EC07}" type="parTrans" cxnId="{F67987FE-6BE8-4F44-9A90-2D0C82CE273B}">
      <dgm:prSet/>
      <dgm:spPr/>
    </dgm:pt>
    <dgm:pt modelId="{C5F3A0B5-A6D2-4B58-A003-52351A34DA40}" type="sibTrans" cxnId="{F67987FE-6BE8-4F44-9A90-2D0C82CE273B}">
      <dgm:prSet/>
      <dgm:spPr/>
    </dgm:pt>
    <dgm:pt modelId="{04157F00-A46B-4BC5-ABA0-499F7EF7EB85}">
      <dgm:prSet phldrT="[텍스트]"/>
      <dgm:spPr/>
      <dgm:t>
        <a:bodyPr/>
        <a:lstStyle/>
        <a:p>
          <a:pPr latinLnBrk="1"/>
          <a:r>
            <a:rPr lang="ko-KR" altLang="en-US" dirty="0"/>
            <a:t>기존 </a:t>
          </a:r>
          <a:r>
            <a:rPr lang="ko-KR" altLang="en-US" dirty="0" err="1"/>
            <a:t>데이터그리드</a:t>
          </a:r>
          <a:r>
            <a:rPr lang="ko-KR" altLang="en-US" dirty="0"/>
            <a:t> 컨트롤 제거</a:t>
          </a:r>
        </a:p>
      </dgm:t>
    </dgm:pt>
    <dgm:pt modelId="{7C831F14-44B5-4039-9B52-EFB7C4E9A185}" type="parTrans" cxnId="{0FE5152B-2845-4CD1-A22A-BCD795BB187B}">
      <dgm:prSet/>
      <dgm:spPr/>
    </dgm:pt>
    <dgm:pt modelId="{07B6532A-5858-4F2C-8379-6850F7DAD54D}" type="sibTrans" cxnId="{0FE5152B-2845-4CD1-A22A-BCD795BB187B}">
      <dgm:prSet/>
      <dgm:spPr/>
    </dgm:pt>
    <dgm:pt modelId="{17D32743-9ED1-48EB-93F1-9272D2A22CB4}">
      <dgm:prSet phldrT="[텍스트]"/>
      <dgm:spPr/>
      <dgm:t>
        <a:bodyPr/>
        <a:lstStyle/>
        <a:p>
          <a:pPr latinLnBrk="1"/>
          <a:r>
            <a:rPr lang="ko-KR" altLang="en-US" dirty="0"/>
            <a:t>현재 사용중인 </a:t>
          </a:r>
          <a:r>
            <a:rPr lang="en-US" altLang="ko-KR" dirty="0"/>
            <a:t>react </a:t>
          </a:r>
          <a:r>
            <a:rPr lang="ko-KR" altLang="en-US" dirty="0"/>
            <a:t>버전과 호환에 한계성이 존재</a:t>
          </a:r>
        </a:p>
      </dgm:t>
    </dgm:pt>
    <dgm:pt modelId="{931DAD04-096B-4567-A8F1-B8EDA27A1BFA}" type="parTrans" cxnId="{160C3AB1-3B33-40A5-A3E8-1B19BC3BE9CF}">
      <dgm:prSet/>
      <dgm:spPr/>
    </dgm:pt>
    <dgm:pt modelId="{B54244BB-B7BA-47C1-A2B0-42AAB8B1040D}" type="sibTrans" cxnId="{160C3AB1-3B33-40A5-A3E8-1B19BC3BE9CF}">
      <dgm:prSet/>
      <dgm:spPr/>
    </dgm:pt>
    <dgm:pt modelId="{8531F7B8-5AAB-475A-AD47-5B9C5A294CAD}" type="pres">
      <dgm:prSet presAssocID="{043BE711-4BB0-4B43-B7F9-23368F748180}" presName="linear" presStyleCnt="0">
        <dgm:presLayoutVars>
          <dgm:animLvl val="lvl"/>
          <dgm:resizeHandles val="exact"/>
        </dgm:presLayoutVars>
      </dgm:prSet>
      <dgm:spPr/>
    </dgm:pt>
    <dgm:pt modelId="{74357B0A-EA17-467C-A519-5DDCEA83369A}" type="pres">
      <dgm:prSet presAssocID="{D53C2AC5-91A6-4039-A69C-3C4106EA8E8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492F64C-CB86-4AD2-9344-854CDFEF84FD}" type="pres">
      <dgm:prSet presAssocID="{D53C2AC5-91A6-4039-A69C-3C4106EA8E8D}" presName="childText" presStyleLbl="revTx" presStyleIdx="0" presStyleCnt="3">
        <dgm:presLayoutVars>
          <dgm:bulletEnabled val="1"/>
        </dgm:presLayoutVars>
      </dgm:prSet>
      <dgm:spPr/>
    </dgm:pt>
    <dgm:pt modelId="{0FB52F8E-4289-4BB3-A3B8-0F4436489C86}" type="pres">
      <dgm:prSet presAssocID="{04157F00-A46B-4BC5-ABA0-499F7EF7EB8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4FB8C21-F713-4E15-A81F-912CFD0BF3B2}" type="pres">
      <dgm:prSet presAssocID="{04157F00-A46B-4BC5-ABA0-499F7EF7EB85}" presName="childText" presStyleLbl="revTx" presStyleIdx="1" presStyleCnt="3">
        <dgm:presLayoutVars>
          <dgm:bulletEnabled val="1"/>
        </dgm:presLayoutVars>
      </dgm:prSet>
      <dgm:spPr/>
    </dgm:pt>
    <dgm:pt modelId="{8E9B063F-CE87-4287-8FE4-893E9FE9A045}" type="pres">
      <dgm:prSet presAssocID="{CF54C324-C5F3-4FAE-829F-EC2721AB112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6FA67A0-8C37-412C-BBA5-837E8B8CF6C4}" type="pres">
      <dgm:prSet presAssocID="{CF54C324-C5F3-4FAE-829F-EC2721AB112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AFB5307-98F3-4483-89A2-D9A6C3E8624A}" type="presOf" srcId="{043BE711-4BB0-4B43-B7F9-23368F748180}" destId="{8531F7B8-5AAB-475A-AD47-5B9C5A294CAD}" srcOrd="0" destOrd="0" presId="urn:microsoft.com/office/officeart/2005/8/layout/vList2"/>
    <dgm:cxn modelId="{BFCEA00F-8529-4491-A539-644C3D49B5F3}" type="presOf" srcId="{04EA567F-0530-435F-B55A-ECDB79F3E7BD}" destId="{26FA67A0-8C37-412C-BBA5-837E8B8CF6C4}" srcOrd="0" destOrd="0" presId="urn:microsoft.com/office/officeart/2005/8/layout/vList2"/>
    <dgm:cxn modelId="{0FE5152B-2845-4CD1-A22A-BCD795BB187B}" srcId="{043BE711-4BB0-4B43-B7F9-23368F748180}" destId="{04157F00-A46B-4BC5-ABA0-499F7EF7EB85}" srcOrd="1" destOrd="0" parTransId="{7C831F14-44B5-4039-9B52-EFB7C4E9A185}" sibTransId="{07B6532A-5858-4F2C-8379-6850F7DAD54D}"/>
    <dgm:cxn modelId="{86405F3D-4E08-495C-AE8B-EED921684738}" srcId="{043BE711-4BB0-4B43-B7F9-23368F748180}" destId="{CF54C324-C5F3-4FAE-829F-EC2721AB112F}" srcOrd="2" destOrd="0" parTransId="{66A606B8-1E05-40B5-AD62-7AE15CDFD595}" sibTransId="{7B63FEE9-753B-4382-AF1E-D95F43C37210}"/>
    <dgm:cxn modelId="{B7DC755E-1E49-48DB-9291-C72EDA5998E5}" type="presOf" srcId="{17D32743-9ED1-48EB-93F1-9272D2A22CB4}" destId="{94FB8C21-F713-4E15-A81F-912CFD0BF3B2}" srcOrd="0" destOrd="0" presId="urn:microsoft.com/office/officeart/2005/8/layout/vList2"/>
    <dgm:cxn modelId="{40A6046E-B78E-43CC-A6A8-A1A408708F06}" type="presOf" srcId="{80DC2A4D-82AC-450A-9C97-876FA2F79CAE}" destId="{D492F64C-CB86-4AD2-9344-854CDFEF84FD}" srcOrd="0" destOrd="0" presId="urn:microsoft.com/office/officeart/2005/8/layout/vList2"/>
    <dgm:cxn modelId="{8D0AF170-1F73-414B-B780-F84BE7C918D0}" type="presOf" srcId="{CF54C324-C5F3-4FAE-829F-EC2721AB112F}" destId="{8E9B063F-CE87-4287-8FE4-893E9FE9A045}" srcOrd="0" destOrd="0" presId="urn:microsoft.com/office/officeart/2005/8/layout/vList2"/>
    <dgm:cxn modelId="{28733054-0EA8-46D9-80E7-E96199C3AD4D}" srcId="{043BE711-4BB0-4B43-B7F9-23368F748180}" destId="{D53C2AC5-91A6-4039-A69C-3C4106EA8E8D}" srcOrd="0" destOrd="0" parTransId="{1690804E-7E7A-4AC7-9C1F-D81DF18853C7}" sibTransId="{CA827AC6-54D5-4125-8130-EA26630FF219}"/>
    <dgm:cxn modelId="{3FF2F854-4792-4F84-B402-C85F0F380D1D}" type="presOf" srcId="{04157F00-A46B-4BC5-ABA0-499F7EF7EB85}" destId="{0FB52F8E-4289-4BB3-A3B8-0F4436489C86}" srcOrd="0" destOrd="0" presId="urn:microsoft.com/office/officeart/2005/8/layout/vList2"/>
    <dgm:cxn modelId="{46AF317F-BEEF-4AFE-BD5A-105675D9211E}" srcId="{D53C2AC5-91A6-4039-A69C-3C4106EA8E8D}" destId="{80DC2A4D-82AC-450A-9C97-876FA2F79CAE}" srcOrd="0" destOrd="0" parTransId="{86D63361-7BA5-4408-BC89-E1CF86CB5673}" sibTransId="{1E554EBC-0457-47F8-AEBE-6FD9B6BA3EF4}"/>
    <dgm:cxn modelId="{160C3AB1-3B33-40A5-A3E8-1B19BC3BE9CF}" srcId="{04157F00-A46B-4BC5-ABA0-499F7EF7EB85}" destId="{17D32743-9ED1-48EB-93F1-9272D2A22CB4}" srcOrd="0" destOrd="0" parTransId="{931DAD04-096B-4567-A8F1-B8EDA27A1BFA}" sibTransId="{B54244BB-B7BA-47C1-A2B0-42AAB8B1040D}"/>
    <dgm:cxn modelId="{25E506C2-8D1F-484A-8C63-C823F6F4F9BD}" type="presOf" srcId="{AFD94FF0-B9C7-4F41-94E5-5C5CFE4996A7}" destId="{26FA67A0-8C37-412C-BBA5-837E8B8CF6C4}" srcOrd="0" destOrd="1" presId="urn:microsoft.com/office/officeart/2005/8/layout/vList2"/>
    <dgm:cxn modelId="{DC32B8C7-10C2-4479-BE1F-FE481CC068EC}" srcId="{CF54C324-C5F3-4FAE-829F-EC2721AB112F}" destId="{04EA567F-0530-435F-B55A-ECDB79F3E7BD}" srcOrd="0" destOrd="0" parTransId="{2FFC40D2-108F-4D02-A334-480EC2D1734C}" sibTransId="{0B05BCCF-4F63-420F-964B-8892EFCA8B44}"/>
    <dgm:cxn modelId="{DE249DDC-D22E-493F-AAF9-6FA9114D27B8}" type="presOf" srcId="{D53C2AC5-91A6-4039-A69C-3C4106EA8E8D}" destId="{74357B0A-EA17-467C-A519-5DDCEA83369A}" srcOrd="0" destOrd="0" presId="urn:microsoft.com/office/officeart/2005/8/layout/vList2"/>
    <dgm:cxn modelId="{F67987FE-6BE8-4F44-9A90-2D0C82CE273B}" srcId="{04EA567F-0530-435F-B55A-ECDB79F3E7BD}" destId="{AFD94FF0-B9C7-4F41-94E5-5C5CFE4996A7}" srcOrd="0" destOrd="0" parTransId="{53E57195-B3E9-427A-A444-FD72EE85EC07}" sibTransId="{C5F3A0B5-A6D2-4B58-A003-52351A34DA40}"/>
    <dgm:cxn modelId="{D0333296-405C-4266-A367-803C304EE9F3}" type="presParOf" srcId="{8531F7B8-5AAB-475A-AD47-5B9C5A294CAD}" destId="{74357B0A-EA17-467C-A519-5DDCEA83369A}" srcOrd="0" destOrd="0" presId="urn:microsoft.com/office/officeart/2005/8/layout/vList2"/>
    <dgm:cxn modelId="{CFBD1670-7AE3-4F2C-92BB-E2B69FBB4D2A}" type="presParOf" srcId="{8531F7B8-5AAB-475A-AD47-5B9C5A294CAD}" destId="{D492F64C-CB86-4AD2-9344-854CDFEF84FD}" srcOrd="1" destOrd="0" presId="urn:microsoft.com/office/officeart/2005/8/layout/vList2"/>
    <dgm:cxn modelId="{4BC87AA3-BF70-4D63-988C-A4AFA873D3C2}" type="presParOf" srcId="{8531F7B8-5AAB-475A-AD47-5B9C5A294CAD}" destId="{0FB52F8E-4289-4BB3-A3B8-0F4436489C86}" srcOrd="2" destOrd="0" presId="urn:microsoft.com/office/officeart/2005/8/layout/vList2"/>
    <dgm:cxn modelId="{45D8E01F-7E29-4DFD-B648-5CCCAF5CC118}" type="presParOf" srcId="{8531F7B8-5AAB-475A-AD47-5B9C5A294CAD}" destId="{94FB8C21-F713-4E15-A81F-912CFD0BF3B2}" srcOrd="3" destOrd="0" presId="urn:microsoft.com/office/officeart/2005/8/layout/vList2"/>
    <dgm:cxn modelId="{C3195B23-C94B-4E54-AFFA-3ECFBBEF4A9C}" type="presParOf" srcId="{8531F7B8-5AAB-475A-AD47-5B9C5A294CAD}" destId="{8E9B063F-CE87-4287-8FE4-893E9FE9A045}" srcOrd="4" destOrd="0" presId="urn:microsoft.com/office/officeart/2005/8/layout/vList2"/>
    <dgm:cxn modelId="{3870F53E-9F2D-4098-8D22-9CC0C15D6116}" type="presParOf" srcId="{8531F7B8-5AAB-475A-AD47-5B9C5A294CAD}" destId="{26FA67A0-8C37-412C-BBA5-837E8B8CF6C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FCB7A2-37D8-419E-A93B-DCA723A6F8A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828D96F-0B29-4957-B04E-FFEE1D6799C1}">
      <dgm:prSet phldrT="[텍스트]"/>
      <dgm:spPr/>
      <dgm:t>
        <a:bodyPr/>
        <a:lstStyle/>
        <a:p>
          <a:pPr latinLnBrk="1"/>
          <a:r>
            <a:rPr lang="ko-KR" altLang="en-US" dirty="0"/>
            <a:t>서쪽 가판대</a:t>
          </a:r>
        </a:p>
      </dgm:t>
    </dgm:pt>
    <dgm:pt modelId="{26EE24E2-5E3F-4C13-8700-77F630B6C5A3}" type="parTrans" cxnId="{BCAAC9AD-B429-4147-AAD4-F3514A1C02C6}">
      <dgm:prSet/>
      <dgm:spPr/>
      <dgm:t>
        <a:bodyPr/>
        <a:lstStyle/>
        <a:p>
          <a:pPr latinLnBrk="1"/>
          <a:endParaRPr lang="ko-KR" altLang="en-US"/>
        </a:p>
      </dgm:t>
    </dgm:pt>
    <dgm:pt modelId="{D3E505E6-B817-4968-942B-EDB0E23247DD}" type="sibTrans" cxnId="{BCAAC9AD-B429-4147-AAD4-F3514A1C02C6}">
      <dgm:prSet/>
      <dgm:spPr/>
      <dgm:t>
        <a:bodyPr/>
        <a:lstStyle/>
        <a:p>
          <a:pPr latinLnBrk="1"/>
          <a:endParaRPr lang="ko-KR" altLang="en-US"/>
        </a:p>
      </dgm:t>
    </dgm:pt>
    <dgm:pt modelId="{1CD1A3B9-4880-4B1D-B196-AD8AFDB907CF}">
      <dgm:prSet phldrT="[텍스트]"/>
      <dgm:spPr/>
      <dgm:t>
        <a:bodyPr/>
        <a:lstStyle/>
        <a:p>
          <a:pPr latinLnBrk="1"/>
          <a:r>
            <a:rPr lang="ko-KR" altLang="en-US" dirty="0"/>
            <a:t>과자</a:t>
          </a:r>
        </a:p>
      </dgm:t>
    </dgm:pt>
    <dgm:pt modelId="{A9F96EE2-D342-4E55-ACF0-148C0CC3172F}" type="parTrans" cxnId="{44883420-8A53-4AD3-8610-AA5ED9A4EFE5}">
      <dgm:prSet/>
      <dgm:spPr/>
      <dgm:t>
        <a:bodyPr/>
        <a:lstStyle/>
        <a:p>
          <a:pPr latinLnBrk="1"/>
          <a:endParaRPr lang="ko-KR" altLang="en-US"/>
        </a:p>
      </dgm:t>
    </dgm:pt>
    <dgm:pt modelId="{EB8A224E-0918-436B-A4B7-29951894F403}" type="sibTrans" cxnId="{44883420-8A53-4AD3-8610-AA5ED9A4EFE5}">
      <dgm:prSet/>
      <dgm:spPr/>
      <dgm:t>
        <a:bodyPr/>
        <a:lstStyle/>
        <a:p>
          <a:pPr latinLnBrk="1"/>
          <a:endParaRPr lang="ko-KR" altLang="en-US"/>
        </a:p>
      </dgm:t>
    </dgm:pt>
    <dgm:pt modelId="{6030B3F8-89B2-4986-9494-022C056245A5}">
      <dgm:prSet phldrT="[텍스트]"/>
      <dgm:spPr/>
      <dgm:t>
        <a:bodyPr/>
        <a:lstStyle/>
        <a:p>
          <a:pPr latinLnBrk="1"/>
          <a:r>
            <a:rPr lang="ko-KR" altLang="en-US" dirty="0"/>
            <a:t>안주</a:t>
          </a:r>
        </a:p>
      </dgm:t>
    </dgm:pt>
    <dgm:pt modelId="{9961133A-E345-4910-A8A8-416A493D9B34}" type="parTrans" cxnId="{7D296BA7-5CA3-4303-9DD5-F072D8DE8308}">
      <dgm:prSet/>
      <dgm:spPr/>
      <dgm:t>
        <a:bodyPr/>
        <a:lstStyle/>
        <a:p>
          <a:pPr latinLnBrk="1"/>
          <a:endParaRPr lang="ko-KR" altLang="en-US"/>
        </a:p>
      </dgm:t>
    </dgm:pt>
    <dgm:pt modelId="{D35B0844-649A-4C9C-A5BE-ADF90186D3EA}" type="sibTrans" cxnId="{7D296BA7-5CA3-4303-9DD5-F072D8DE8308}">
      <dgm:prSet/>
      <dgm:spPr/>
      <dgm:t>
        <a:bodyPr/>
        <a:lstStyle/>
        <a:p>
          <a:pPr latinLnBrk="1"/>
          <a:endParaRPr lang="ko-KR" altLang="en-US"/>
        </a:p>
      </dgm:t>
    </dgm:pt>
    <dgm:pt modelId="{58743AFE-E9FC-4B50-A021-F4FFC223A932}">
      <dgm:prSet phldrT="[텍스트]"/>
      <dgm:spPr/>
      <dgm:t>
        <a:bodyPr/>
        <a:lstStyle/>
        <a:p>
          <a:pPr latinLnBrk="1"/>
          <a:r>
            <a:rPr lang="ko-KR" altLang="en-US" dirty="0"/>
            <a:t>동쪽 가판대</a:t>
          </a:r>
        </a:p>
      </dgm:t>
    </dgm:pt>
    <dgm:pt modelId="{1947B695-E2B2-4F53-9D8C-A175B0A2CCAB}" type="parTrans" cxnId="{AA68FFB3-F80D-4C40-B07D-0594BC04115D}">
      <dgm:prSet/>
      <dgm:spPr/>
      <dgm:t>
        <a:bodyPr/>
        <a:lstStyle/>
        <a:p>
          <a:pPr latinLnBrk="1"/>
          <a:endParaRPr lang="ko-KR" altLang="en-US"/>
        </a:p>
      </dgm:t>
    </dgm:pt>
    <dgm:pt modelId="{ABD151E6-E084-4973-A891-E7E98C54F550}" type="sibTrans" cxnId="{AA68FFB3-F80D-4C40-B07D-0594BC04115D}">
      <dgm:prSet/>
      <dgm:spPr/>
      <dgm:t>
        <a:bodyPr/>
        <a:lstStyle/>
        <a:p>
          <a:pPr latinLnBrk="1"/>
          <a:endParaRPr lang="ko-KR" altLang="en-US"/>
        </a:p>
      </dgm:t>
    </dgm:pt>
    <dgm:pt modelId="{8911D903-CC96-4969-BD04-9D0D3AA805E9}">
      <dgm:prSet phldrT="[텍스트]"/>
      <dgm:spPr/>
      <dgm:t>
        <a:bodyPr/>
        <a:lstStyle/>
        <a:p>
          <a:pPr latinLnBrk="1"/>
          <a:r>
            <a:rPr lang="ko-KR" altLang="en-US" dirty="0"/>
            <a:t>주류</a:t>
          </a:r>
        </a:p>
      </dgm:t>
    </dgm:pt>
    <dgm:pt modelId="{58B3A909-F8B3-4080-BC7D-5FBA849AC191}" type="parTrans" cxnId="{5AA1A3E8-2937-4B94-88F1-79AB06C5FB17}">
      <dgm:prSet/>
      <dgm:spPr/>
      <dgm:t>
        <a:bodyPr/>
        <a:lstStyle/>
        <a:p>
          <a:pPr latinLnBrk="1"/>
          <a:endParaRPr lang="ko-KR" altLang="en-US"/>
        </a:p>
      </dgm:t>
    </dgm:pt>
    <dgm:pt modelId="{5327B600-4D10-4C37-A37D-08B04B3E319E}" type="sibTrans" cxnId="{5AA1A3E8-2937-4B94-88F1-79AB06C5FB17}">
      <dgm:prSet/>
      <dgm:spPr/>
      <dgm:t>
        <a:bodyPr/>
        <a:lstStyle/>
        <a:p>
          <a:pPr latinLnBrk="1"/>
          <a:endParaRPr lang="ko-KR" altLang="en-US"/>
        </a:p>
      </dgm:t>
    </dgm:pt>
    <dgm:pt modelId="{4A67704D-DA90-4CE2-9244-C5B31A30B7CB}">
      <dgm:prSet phldrT="[텍스트]"/>
      <dgm:spPr/>
      <dgm:t>
        <a:bodyPr/>
        <a:lstStyle/>
        <a:p>
          <a:pPr latinLnBrk="1"/>
          <a:r>
            <a:rPr lang="ko-KR" altLang="en-US" dirty="0"/>
            <a:t>냉동식품</a:t>
          </a:r>
        </a:p>
      </dgm:t>
    </dgm:pt>
    <dgm:pt modelId="{8AFDA10F-8E17-47C5-83E4-027F8CFC53AF}" type="parTrans" cxnId="{73B4C23A-FE48-4D6B-B8FC-254B6B06FD50}">
      <dgm:prSet/>
      <dgm:spPr/>
      <dgm:t>
        <a:bodyPr/>
        <a:lstStyle/>
        <a:p>
          <a:pPr latinLnBrk="1"/>
          <a:endParaRPr lang="ko-KR" altLang="en-US"/>
        </a:p>
      </dgm:t>
    </dgm:pt>
    <dgm:pt modelId="{A6FC7887-D2E0-4A39-9EB7-12B64698BD90}" type="sibTrans" cxnId="{73B4C23A-FE48-4D6B-B8FC-254B6B06FD50}">
      <dgm:prSet/>
      <dgm:spPr/>
      <dgm:t>
        <a:bodyPr/>
        <a:lstStyle/>
        <a:p>
          <a:pPr latinLnBrk="1"/>
          <a:endParaRPr lang="ko-KR" altLang="en-US"/>
        </a:p>
      </dgm:t>
    </dgm:pt>
    <dgm:pt modelId="{4215437A-52BC-4D8A-9926-7231F41A0022}">
      <dgm:prSet phldrT="[텍스트]"/>
      <dgm:spPr/>
      <dgm:t>
        <a:bodyPr/>
        <a:lstStyle/>
        <a:p>
          <a:pPr latinLnBrk="1"/>
          <a:r>
            <a:rPr lang="ko-KR" altLang="en-US" dirty="0"/>
            <a:t>북쪽 가판대</a:t>
          </a:r>
        </a:p>
      </dgm:t>
    </dgm:pt>
    <dgm:pt modelId="{37497D68-C7C1-41B7-82C1-9751896501B2}" type="parTrans" cxnId="{0F6A458A-4FB4-4307-ABB0-5A1DB65AE0B8}">
      <dgm:prSet/>
      <dgm:spPr/>
      <dgm:t>
        <a:bodyPr/>
        <a:lstStyle/>
        <a:p>
          <a:pPr latinLnBrk="1"/>
          <a:endParaRPr lang="ko-KR" altLang="en-US"/>
        </a:p>
      </dgm:t>
    </dgm:pt>
    <dgm:pt modelId="{37F54E53-8950-4AC1-94F6-0173AB3B3867}" type="sibTrans" cxnId="{0F6A458A-4FB4-4307-ABB0-5A1DB65AE0B8}">
      <dgm:prSet/>
      <dgm:spPr/>
      <dgm:t>
        <a:bodyPr/>
        <a:lstStyle/>
        <a:p>
          <a:pPr latinLnBrk="1"/>
          <a:endParaRPr lang="ko-KR" altLang="en-US"/>
        </a:p>
      </dgm:t>
    </dgm:pt>
    <dgm:pt modelId="{81AE7A28-B115-4D2E-9EE5-6F16B73E4B4F}">
      <dgm:prSet phldrT="[텍스트]"/>
      <dgm:spPr/>
      <dgm:t>
        <a:bodyPr/>
        <a:lstStyle/>
        <a:p>
          <a:pPr latinLnBrk="1"/>
          <a:r>
            <a:rPr lang="ko-KR" altLang="en-US" dirty="0"/>
            <a:t>즉석식품</a:t>
          </a:r>
        </a:p>
      </dgm:t>
    </dgm:pt>
    <dgm:pt modelId="{3A649376-7A2F-4310-A619-78225E5BBCCD}" type="parTrans" cxnId="{F976F08C-301A-442A-BEE3-C790581BACB9}">
      <dgm:prSet/>
      <dgm:spPr/>
      <dgm:t>
        <a:bodyPr/>
        <a:lstStyle/>
        <a:p>
          <a:pPr latinLnBrk="1"/>
          <a:endParaRPr lang="ko-KR" altLang="en-US"/>
        </a:p>
      </dgm:t>
    </dgm:pt>
    <dgm:pt modelId="{A2B27D78-7A01-44E5-A546-35658A20E318}" type="sibTrans" cxnId="{F976F08C-301A-442A-BEE3-C790581BACB9}">
      <dgm:prSet/>
      <dgm:spPr/>
      <dgm:t>
        <a:bodyPr/>
        <a:lstStyle/>
        <a:p>
          <a:pPr latinLnBrk="1"/>
          <a:endParaRPr lang="ko-KR" altLang="en-US"/>
        </a:p>
      </dgm:t>
    </dgm:pt>
    <dgm:pt modelId="{4185C817-0584-4EC0-BF64-19B30994754F}">
      <dgm:prSet phldrT="[텍스트]"/>
      <dgm:spPr/>
      <dgm:t>
        <a:bodyPr/>
        <a:lstStyle/>
        <a:p>
          <a:pPr latinLnBrk="1"/>
          <a:r>
            <a:rPr lang="ko-KR" altLang="en-US" dirty="0"/>
            <a:t>신선식품</a:t>
          </a:r>
        </a:p>
      </dgm:t>
    </dgm:pt>
    <dgm:pt modelId="{BA31E2B6-F96D-4720-94E8-95111AC399BE}" type="parTrans" cxnId="{9A608398-3C81-4742-83D6-114A8B1F8311}">
      <dgm:prSet/>
      <dgm:spPr/>
      <dgm:t>
        <a:bodyPr/>
        <a:lstStyle/>
        <a:p>
          <a:pPr latinLnBrk="1"/>
          <a:endParaRPr lang="ko-KR" altLang="en-US"/>
        </a:p>
      </dgm:t>
    </dgm:pt>
    <dgm:pt modelId="{C23D0365-EC65-415F-BC4B-312A59D6C3E9}" type="sibTrans" cxnId="{9A608398-3C81-4742-83D6-114A8B1F8311}">
      <dgm:prSet/>
      <dgm:spPr/>
      <dgm:t>
        <a:bodyPr/>
        <a:lstStyle/>
        <a:p>
          <a:pPr latinLnBrk="1"/>
          <a:endParaRPr lang="ko-KR" altLang="en-US"/>
        </a:p>
      </dgm:t>
    </dgm:pt>
    <dgm:pt modelId="{DC3D00C8-7F69-48F5-82CF-C191F93DF4F7}" type="pres">
      <dgm:prSet presAssocID="{C8FCB7A2-37D8-419E-A93B-DCA723A6F8AD}" presName="Name0" presStyleCnt="0">
        <dgm:presLayoutVars>
          <dgm:dir/>
          <dgm:animLvl val="lvl"/>
          <dgm:resizeHandles val="exact"/>
        </dgm:presLayoutVars>
      </dgm:prSet>
      <dgm:spPr/>
    </dgm:pt>
    <dgm:pt modelId="{E92593E6-8058-4639-BF05-6DB34186C630}" type="pres">
      <dgm:prSet presAssocID="{0828D96F-0B29-4957-B04E-FFEE1D6799C1}" presName="composite" presStyleCnt="0"/>
      <dgm:spPr/>
    </dgm:pt>
    <dgm:pt modelId="{A6AC5751-9E66-42CB-A513-2F5DF3EDB069}" type="pres">
      <dgm:prSet presAssocID="{0828D96F-0B29-4957-B04E-FFEE1D6799C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3212B3F-68FD-4A03-ABF7-C9E7A5ACD236}" type="pres">
      <dgm:prSet presAssocID="{0828D96F-0B29-4957-B04E-FFEE1D6799C1}" presName="desTx" presStyleLbl="alignAccFollowNode1" presStyleIdx="0" presStyleCnt="3">
        <dgm:presLayoutVars>
          <dgm:bulletEnabled val="1"/>
        </dgm:presLayoutVars>
      </dgm:prSet>
      <dgm:spPr/>
    </dgm:pt>
    <dgm:pt modelId="{5B2A8D48-1CCE-40DB-AB89-F62A7FBDBD2C}" type="pres">
      <dgm:prSet presAssocID="{D3E505E6-B817-4968-942B-EDB0E23247DD}" presName="space" presStyleCnt="0"/>
      <dgm:spPr/>
    </dgm:pt>
    <dgm:pt modelId="{E3F0A324-71A9-43F8-BB7A-1EF762A63856}" type="pres">
      <dgm:prSet presAssocID="{58743AFE-E9FC-4B50-A021-F4FFC223A932}" presName="composite" presStyleCnt="0"/>
      <dgm:spPr/>
    </dgm:pt>
    <dgm:pt modelId="{EB22A81E-7307-41AE-A0BE-7AD17AB704D4}" type="pres">
      <dgm:prSet presAssocID="{58743AFE-E9FC-4B50-A021-F4FFC223A93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3BACE02-2606-47DA-97AE-BE07B2F73B70}" type="pres">
      <dgm:prSet presAssocID="{58743AFE-E9FC-4B50-A021-F4FFC223A932}" presName="desTx" presStyleLbl="alignAccFollowNode1" presStyleIdx="1" presStyleCnt="3">
        <dgm:presLayoutVars>
          <dgm:bulletEnabled val="1"/>
        </dgm:presLayoutVars>
      </dgm:prSet>
      <dgm:spPr/>
    </dgm:pt>
    <dgm:pt modelId="{7DB7BB3E-CEE2-4B7B-99BB-437BEFF3058D}" type="pres">
      <dgm:prSet presAssocID="{ABD151E6-E084-4973-A891-E7E98C54F550}" presName="space" presStyleCnt="0"/>
      <dgm:spPr/>
    </dgm:pt>
    <dgm:pt modelId="{FBA31624-A8B5-4E28-9CEA-2B6DBCE65C34}" type="pres">
      <dgm:prSet presAssocID="{4215437A-52BC-4D8A-9926-7231F41A0022}" presName="composite" presStyleCnt="0"/>
      <dgm:spPr/>
    </dgm:pt>
    <dgm:pt modelId="{3A2365CD-AC35-4111-8C98-A0396C9051FB}" type="pres">
      <dgm:prSet presAssocID="{4215437A-52BC-4D8A-9926-7231F41A002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4AB1A56-14D6-4A3B-8995-FA328FF0A363}" type="pres">
      <dgm:prSet presAssocID="{4215437A-52BC-4D8A-9926-7231F41A002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77B2F1E-ABA0-4A49-93FF-A86FA1CF9ABF}" type="presOf" srcId="{0828D96F-0B29-4957-B04E-FFEE1D6799C1}" destId="{A6AC5751-9E66-42CB-A513-2F5DF3EDB069}" srcOrd="0" destOrd="0" presId="urn:microsoft.com/office/officeart/2005/8/layout/hList1"/>
    <dgm:cxn modelId="{44883420-8A53-4AD3-8610-AA5ED9A4EFE5}" srcId="{0828D96F-0B29-4957-B04E-FFEE1D6799C1}" destId="{1CD1A3B9-4880-4B1D-B196-AD8AFDB907CF}" srcOrd="0" destOrd="0" parTransId="{A9F96EE2-D342-4E55-ACF0-148C0CC3172F}" sibTransId="{EB8A224E-0918-436B-A4B7-29951894F403}"/>
    <dgm:cxn modelId="{1D358724-83F2-4378-8312-1F3CD7351C6E}" type="presOf" srcId="{1CD1A3B9-4880-4B1D-B196-AD8AFDB907CF}" destId="{C3212B3F-68FD-4A03-ABF7-C9E7A5ACD236}" srcOrd="0" destOrd="0" presId="urn:microsoft.com/office/officeart/2005/8/layout/hList1"/>
    <dgm:cxn modelId="{B0690229-0E6C-460F-94B5-6DFE2F5429A0}" type="presOf" srcId="{8911D903-CC96-4969-BD04-9D0D3AA805E9}" destId="{73BACE02-2606-47DA-97AE-BE07B2F73B70}" srcOrd="0" destOrd="0" presId="urn:microsoft.com/office/officeart/2005/8/layout/hList1"/>
    <dgm:cxn modelId="{E2020130-6B1D-42CB-9028-3202CF9EF0C6}" type="presOf" srcId="{4215437A-52BC-4D8A-9926-7231F41A0022}" destId="{3A2365CD-AC35-4111-8C98-A0396C9051FB}" srcOrd="0" destOrd="0" presId="urn:microsoft.com/office/officeart/2005/8/layout/hList1"/>
    <dgm:cxn modelId="{400F3D31-4626-4252-8B67-153B5FBC20F5}" type="presOf" srcId="{4A67704D-DA90-4CE2-9244-C5B31A30B7CB}" destId="{73BACE02-2606-47DA-97AE-BE07B2F73B70}" srcOrd="0" destOrd="1" presId="urn:microsoft.com/office/officeart/2005/8/layout/hList1"/>
    <dgm:cxn modelId="{F3A6A836-21C6-4C48-A6E3-A669ABF14EC1}" type="presOf" srcId="{81AE7A28-B115-4D2E-9EE5-6F16B73E4B4F}" destId="{04AB1A56-14D6-4A3B-8995-FA328FF0A363}" srcOrd="0" destOrd="0" presId="urn:microsoft.com/office/officeart/2005/8/layout/hList1"/>
    <dgm:cxn modelId="{73B4C23A-FE48-4D6B-B8FC-254B6B06FD50}" srcId="{58743AFE-E9FC-4B50-A021-F4FFC223A932}" destId="{4A67704D-DA90-4CE2-9244-C5B31A30B7CB}" srcOrd="1" destOrd="0" parTransId="{8AFDA10F-8E17-47C5-83E4-027F8CFC53AF}" sibTransId="{A6FC7887-D2E0-4A39-9EB7-12B64698BD90}"/>
    <dgm:cxn modelId="{55AE4D6A-8366-497C-9B12-D8F1ED04E6ED}" type="presOf" srcId="{58743AFE-E9FC-4B50-A021-F4FFC223A932}" destId="{EB22A81E-7307-41AE-A0BE-7AD17AB704D4}" srcOrd="0" destOrd="0" presId="urn:microsoft.com/office/officeart/2005/8/layout/hList1"/>
    <dgm:cxn modelId="{9BC2BB58-4D48-4168-8ACE-59DBE1F2CC02}" type="presOf" srcId="{4185C817-0584-4EC0-BF64-19B30994754F}" destId="{04AB1A56-14D6-4A3B-8995-FA328FF0A363}" srcOrd="0" destOrd="1" presId="urn:microsoft.com/office/officeart/2005/8/layout/hList1"/>
    <dgm:cxn modelId="{0F6A458A-4FB4-4307-ABB0-5A1DB65AE0B8}" srcId="{C8FCB7A2-37D8-419E-A93B-DCA723A6F8AD}" destId="{4215437A-52BC-4D8A-9926-7231F41A0022}" srcOrd="2" destOrd="0" parTransId="{37497D68-C7C1-41B7-82C1-9751896501B2}" sibTransId="{37F54E53-8950-4AC1-94F6-0173AB3B3867}"/>
    <dgm:cxn modelId="{F976F08C-301A-442A-BEE3-C790581BACB9}" srcId="{4215437A-52BC-4D8A-9926-7231F41A0022}" destId="{81AE7A28-B115-4D2E-9EE5-6F16B73E4B4F}" srcOrd="0" destOrd="0" parTransId="{3A649376-7A2F-4310-A619-78225E5BBCCD}" sibTransId="{A2B27D78-7A01-44E5-A546-35658A20E318}"/>
    <dgm:cxn modelId="{9A608398-3C81-4742-83D6-114A8B1F8311}" srcId="{4215437A-52BC-4D8A-9926-7231F41A0022}" destId="{4185C817-0584-4EC0-BF64-19B30994754F}" srcOrd="1" destOrd="0" parTransId="{BA31E2B6-F96D-4720-94E8-95111AC399BE}" sibTransId="{C23D0365-EC65-415F-BC4B-312A59D6C3E9}"/>
    <dgm:cxn modelId="{7D296BA7-5CA3-4303-9DD5-F072D8DE8308}" srcId="{0828D96F-0B29-4957-B04E-FFEE1D6799C1}" destId="{6030B3F8-89B2-4986-9494-022C056245A5}" srcOrd="1" destOrd="0" parTransId="{9961133A-E345-4910-A8A8-416A493D9B34}" sibTransId="{D35B0844-649A-4C9C-A5BE-ADF90186D3EA}"/>
    <dgm:cxn modelId="{46FCAAAD-18F4-4AE7-9C09-6DE09094D3A2}" type="presOf" srcId="{6030B3F8-89B2-4986-9494-022C056245A5}" destId="{C3212B3F-68FD-4A03-ABF7-C9E7A5ACD236}" srcOrd="0" destOrd="1" presId="urn:microsoft.com/office/officeart/2005/8/layout/hList1"/>
    <dgm:cxn modelId="{BCAAC9AD-B429-4147-AAD4-F3514A1C02C6}" srcId="{C8FCB7A2-37D8-419E-A93B-DCA723A6F8AD}" destId="{0828D96F-0B29-4957-B04E-FFEE1D6799C1}" srcOrd="0" destOrd="0" parTransId="{26EE24E2-5E3F-4C13-8700-77F630B6C5A3}" sibTransId="{D3E505E6-B817-4968-942B-EDB0E23247DD}"/>
    <dgm:cxn modelId="{AA68FFB3-F80D-4C40-B07D-0594BC04115D}" srcId="{C8FCB7A2-37D8-419E-A93B-DCA723A6F8AD}" destId="{58743AFE-E9FC-4B50-A021-F4FFC223A932}" srcOrd="1" destOrd="0" parTransId="{1947B695-E2B2-4F53-9D8C-A175B0A2CCAB}" sibTransId="{ABD151E6-E084-4973-A891-E7E98C54F550}"/>
    <dgm:cxn modelId="{5AA1A3E8-2937-4B94-88F1-79AB06C5FB17}" srcId="{58743AFE-E9FC-4B50-A021-F4FFC223A932}" destId="{8911D903-CC96-4969-BD04-9D0D3AA805E9}" srcOrd="0" destOrd="0" parTransId="{58B3A909-F8B3-4080-BC7D-5FBA849AC191}" sibTransId="{5327B600-4D10-4C37-A37D-08B04B3E319E}"/>
    <dgm:cxn modelId="{660D3EF8-CA81-4A96-81FB-F567D269B41D}" type="presOf" srcId="{C8FCB7A2-37D8-419E-A93B-DCA723A6F8AD}" destId="{DC3D00C8-7F69-48F5-82CF-C191F93DF4F7}" srcOrd="0" destOrd="0" presId="urn:microsoft.com/office/officeart/2005/8/layout/hList1"/>
    <dgm:cxn modelId="{7662E070-06E8-45CB-A91B-AA3ECC1590D9}" type="presParOf" srcId="{DC3D00C8-7F69-48F5-82CF-C191F93DF4F7}" destId="{E92593E6-8058-4639-BF05-6DB34186C630}" srcOrd="0" destOrd="0" presId="urn:microsoft.com/office/officeart/2005/8/layout/hList1"/>
    <dgm:cxn modelId="{6BE05D35-EEF6-4352-A494-A72D31CDDF39}" type="presParOf" srcId="{E92593E6-8058-4639-BF05-6DB34186C630}" destId="{A6AC5751-9E66-42CB-A513-2F5DF3EDB069}" srcOrd="0" destOrd="0" presId="urn:microsoft.com/office/officeart/2005/8/layout/hList1"/>
    <dgm:cxn modelId="{04188F10-D993-4AC7-A385-0BC60431E2CA}" type="presParOf" srcId="{E92593E6-8058-4639-BF05-6DB34186C630}" destId="{C3212B3F-68FD-4A03-ABF7-C9E7A5ACD236}" srcOrd="1" destOrd="0" presId="urn:microsoft.com/office/officeart/2005/8/layout/hList1"/>
    <dgm:cxn modelId="{5594BA1C-98BE-42E9-996C-B54762AAB523}" type="presParOf" srcId="{DC3D00C8-7F69-48F5-82CF-C191F93DF4F7}" destId="{5B2A8D48-1CCE-40DB-AB89-F62A7FBDBD2C}" srcOrd="1" destOrd="0" presId="urn:microsoft.com/office/officeart/2005/8/layout/hList1"/>
    <dgm:cxn modelId="{57E599EA-23F7-4C9E-A065-C1F447F8BC53}" type="presParOf" srcId="{DC3D00C8-7F69-48F5-82CF-C191F93DF4F7}" destId="{E3F0A324-71A9-43F8-BB7A-1EF762A63856}" srcOrd="2" destOrd="0" presId="urn:microsoft.com/office/officeart/2005/8/layout/hList1"/>
    <dgm:cxn modelId="{915A11DA-1E65-403D-9752-29EE753B39B8}" type="presParOf" srcId="{E3F0A324-71A9-43F8-BB7A-1EF762A63856}" destId="{EB22A81E-7307-41AE-A0BE-7AD17AB704D4}" srcOrd="0" destOrd="0" presId="urn:microsoft.com/office/officeart/2005/8/layout/hList1"/>
    <dgm:cxn modelId="{A54AFB9E-DE4F-4A01-AC34-700D7473D892}" type="presParOf" srcId="{E3F0A324-71A9-43F8-BB7A-1EF762A63856}" destId="{73BACE02-2606-47DA-97AE-BE07B2F73B70}" srcOrd="1" destOrd="0" presId="urn:microsoft.com/office/officeart/2005/8/layout/hList1"/>
    <dgm:cxn modelId="{07713A92-290D-48A6-BD4C-EFBE0CC69684}" type="presParOf" srcId="{DC3D00C8-7F69-48F5-82CF-C191F93DF4F7}" destId="{7DB7BB3E-CEE2-4B7B-99BB-437BEFF3058D}" srcOrd="3" destOrd="0" presId="urn:microsoft.com/office/officeart/2005/8/layout/hList1"/>
    <dgm:cxn modelId="{248F7FD4-8FA1-4A8B-87B6-9E4AF46A9CDD}" type="presParOf" srcId="{DC3D00C8-7F69-48F5-82CF-C191F93DF4F7}" destId="{FBA31624-A8B5-4E28-9CEA-2B6DBCE65C34}" srcOrd="4" destOrd="0" presId="urn:microsoft.com/office/officeart/2005/8/layout/hList1"/>
    <dgm:cxn modelId="{F92DBCE6-A3B1-42B5-8CF8-F98EDE287E31}" type="presParOf" srcId="{FBA31624-A8B5-4E28-9CEA-2B6DBCE65C34}" destId="{3A2365CD-AC35-4111-8C98-A0396C9051FB}" srcOrd="0" destOrd="0" presId="urn:microsoft.com/office/officeart/2005/8/layout/hList1"/>
    <dgm:cxn modelId="{B8129173-48E7-4AD1-A39B-481AF84F835C}" type="presParOf" srcId="{FBA31624-A8B5-4E28-9CEA-2B6DBCE65C34}" destId="{04AB1A56-14D6-4A3B-8995-FA328FF0A36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57B0A-EA17-467C-A519-5DDCEA83369A}">
      <dsp:nvSpPr>
        <dsp:cNvPr id="0" name=""/>
        <dsp:cNvSpPr/>
      </dsp:nvSpPr>
      <dsp:spPr>
        <a:xfrm>
          <a:off x="0" y="672582"/>
          <a:ext cx="7128933" cy="6252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>
              <a:latin typeface="나눔명조"/>
              <a:ea typeface="바탕" panose="02030600000101010101" pitchFamily="18" charset="-127"/>
            </a:rPr>
            <a:t>DB</a:t>
          </a:r>
          <a:r>
            <a:rPr lang="ko-KR" altLang="en-US" sz="2000" kern="1200" dirty="0">
              <a:latin typeface="나눔명조"/>
              <a:ea typeface="바탕" panose="02030600000101010101" pitchFamily="18" charset="-127"/>
            </a:rPr>
            <a:t>에 </a:t>
          </a:r>
          <a:r>
            <a:rPr lang="ko-KR" altLang="en-US" sz="2000" kern="1200" dirty="0" err="1">
              <a:latin typeface="나눔명조"/>
              <a:ea typeface="바탕" panose="02030600000101010101" pitchFamily="18" charset="-127"/>
            </a:rPr>
            <a:t>저장시</a:t>
          </a:r>
          <a:r>
            <a:rPr lang="ko-KR" altLang="en-US" sz="2000" kern="1200" dirty="0">
              <a:latin typeface="나눔명조"/>
              <a:ea typeface="바탕" panose="02030600000101010101" pitchFamily="18" charset="-127"/>
            </a:rPr>
            <a:t> </a:t>
          </a:r>
          <a:r>
            <a:rPr lang="en-US" altLang="ko-KR" sz="2000" kern="1200" dirty="0">
              <a:latin typeface="나눔명조"/>
              <a:ea typeface="바탕" panose="02030600000101010101" pitchFamily="18" charset="-127"/>
            </a:rPr>
            <a:t>2</a:t>
          </a:r>
          <a:r>
            <a:rPr lang="ko-KR" altLang="en-US" sz="2000" kern="1200" dirty="0">
              <a:latin typeface="나눔명조"/>
              <a:ea typeface="바탕" panose="02030600000101010101" pitchFamily="18" charset="-127"/>
            </a:rPr>
            <a:t>차원 배열의 매장 구조가 사라지는 문제</a:t>
          </a:r>
          <a:r>
            <a:rPr lang="en-US" altLang="ko-KR" sz="2000" kern="1200" dirty="0">
              <a:latin typeface="나눔명조"/>
              <a:ea typeface="바탕" panose="02030600000101010101" pitchFamily="18" charset="-127"/>
            </a:rPr>
            <a:t>	</a:t>
          </a:r>
          <a:endParaRPr lang="ko-KR" altLang="en-US" sz="2000" kern="1200" dirty="0">
            <a:latin typeface="나눔명조"/>
            <a:ea typeface="바탕" panose="02030600000101010101" pitchFamily="18" charset="-127"/>
          </a:endParaRPr>
        </a:p>
      </dsp:txBody>
      <dsp:txXfrm>
        <a:off x="30521" y="703103"/>
        <a:ext cx="7067891" cy="564176"/>
      </dsp:txXfrm>
    </dsp:sp>
    <dsp:sp modelId="{D492F64C-CB86-4AD2-9344-854CDFEF84FD}">
      <dsp:nvSpPr>
        <dsp:cNvPr id="0" name=""/>
        <dsp:cNvSpPr/>
      </dsp:nvSpPr>
      <dsp:spPr>
        <a:xfrm>
          <a:off x="0" y="1297801"/>
          <a:ext cx="7128933" cy="382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344" tIns="25400" rIns="142240" bIns="25400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600" kern="1200" dirty="0"/>
            <a:t>원인 </a:t>
          </a:r>
          <a:r>
            <a:rPr lang="ko-KR" altLang="en-US" sz="1600" kern="1200" dirty="0" err="1"/>
            <a:t>파악중</a:t>
          </a:r>
          <a:endParaRPr lang="ko-KR" altLang="en-US" sz="1600" kern="1200" dirty="0"/>
        </a:p>
      </dsp:txBody>
      <dsp:txXfrm>
        <a:off x="0" y="1297801"/>
        <a:ext cx="7128933" cy="382949"/>
      </dsp:txXfrm>
    </dsp:sp>
    <dsp:sp modelId="{0FB52F8E-4289-4BB3-A3B8-0F4436489C86}">
      <dsp:nvSpPr>
        <dsp:cNvPr id="0" name=""/>
        <dsp:cNvSpPr/>
      </dsp:nvSpPr>
      <dsp:spPr>
        <a:xfrm>
          <a:off x="0" y="1680751"/>
          <a:ext cx="7128933" cy="6252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기존 </a:t>
          </a:r>
          <a:r>
            <a:rPr lang="ko-KR" altLang="en-US" sz="2000" kern="1200" dirty="0" err="1"/>
            <a:t>데이터그리드</a:t>
          </a:r>
          <a:r>
            <a:rPr lang="ko-KR" altLang="en-US" sz="2000" kern="1200" dirty="0"/>
            <a:t> 컨트롤 제거</a:t>
          </a:r>
        </a:p>
      </dsp:txBody>
      <dsp:txXfrm>
        <a:off x="30521" y="1711272"/>
        <a:ext cx="7067891" cy="564176"/>
      </dsp:txXfrm>
    </dsp:sp>
    <dsp:sp modelId="{94FB8C21-F713-4E15-A81F-912CFD0BF3B2}">
      <dsp:nvSpPr>
        <dsp:cNvPr id="0" name=""/>
        <dsp:cNvSpPr/>
      </dsp:nvSpPr>
      <dsp:spPr>
        <a:xfrm>
          <a:off x="0" y="2305970"/>
          <a:ext cx="7128933" cy="382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344" tIns="25400" rIns="142240" bIns="25400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600" kern="1200" dirty="0"/>
            <a:t>현재 사용중인 </a:t>
          </a:r>
          <a:r>
            <a:rPr lang="en-US" altLang="ko-KR" sz="1600" kern="1200" dirty="0"/>
            <a:t>react </a:t>
          </a:r>
          <a:r>
            <a:rPr lang="ko-KR" altLang="en-US" sz="1600" kern="1200" dirty="0"/>
            <a:t>버전과 호환에 한계성이 존재</a:t>
          </a:r>
        </a:p>
      </dsp:txBody>
      <dsp:txXfrm>
        <a:off x="0" y="2305970"/>
        <a:ext cx="7128933" cy="382949"/>
      </dsp:txXfrm>
    </dsp:sp>
    <dsp:sp modelId="{8E9B063F-CE87-4287-8FE4-893E9FE9A045}">
      <dsp:nvSpPr>
        <dsp:cNvPr id="0" name=""/>
        <dsp:cNvSpPr/>
      </dsp:nvSpPr>
      <dsp:spPr>
        <a:xfrm>
          <a:off x="0" y="2688920"/>
          <a:ext cx="7128933" cy="6252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진열대 범위를 드래그로 </a:t>
          </a:r>
          <a:r>
            <a:rPr lang="ko-KR" altLang="en-US" sz="2000" kern="1200" dirty="0" err="1"/>
            <a:t>지정시</a:t>
          </a:r>
          <a:r>
            <a:rPr lang="ko-KR" altLang="en-US" sz="2000" kern="1200" dirty="0"/>
            <a:t> </a:t>
          </a:r>
          <a:r>
            <a:rPr lang="en-US" altLang="ko-KR" sz="2000" kern="1200" dirty="0"/>
            <a:t>UI</a:t>
          </a:r>
          <a:r>
            <a:rPr lang="ko-KR" altLang="en-US" sz="2000" kern="1200" dirty="0"/>
            <a:t>에 업데이트되지 않는 문제</a:t>
          </a:r>
        </a:p>
      </dsp:txBody>
      <dsp:txXfrm>
        <a:off x="30521" y="2719441"/>
        <a:ext cx="7067891" cy="564176"/>
      </dsp:txXfrm>
    </dsp:sp>
    <dsp:sp modelId="{26FA67A0-8C37-412C-BBA5-837E8B8CF6C4}">
      <dsp:nvSpPr>
        <dsp:cNvPr id="0" name=""/>
        <dsp:cNvSpPr/>
      </dsp:nvSpPr>
      <dsp:spPr>
        <a:xfrm>
          <a:off x="0" y="3314139"/>
          <a:ext cx="7128933" cy="765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344" tIns="25400" rIns="142240" bIns="25400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600" kern="1200" dirty="0"/>
            <a:t>외부 </a:t>
          </a:r>
          <a:r>
            <a:rPr lang="ko-KR" altLang="en-US" sz="1600" kern="1200" dirty="0" err="1"/>
            <a:t>데이터그리드</a:t>
          </a:r>
          <a:r>
            <a:rPr lang="ko-KR" altLang="en-US" sz="1600" kern="1200" dirty="0"/>
            <a:t> 컨트롤 자체 문제</a:t>
          </a:r>
        </a:p>
        <a:p>
          <a:pPr marL="342900" lvl="2" indent="-171450" algn="l" defTabSz="7112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600" kern="1200" dirty="0"/>
            <a:t>업데이트 발생시 변경된 전체 행의 정보를 갱신하여 우회</a:t>
          </a:r>
        </a:p>
      </dsp:txBody>
      <dsp:txXfrm>
        <a:off x="0" y="3314139"/>
        <a:ext cx="7128933" cy="7658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AC5751-9E66-42CB-A513-2F5DF3EDB069}">
      <dsp:nvSpPr>
        <dsp:cNvPr id="0" name=""/>
        <dsp:cNvSpPr/>
      </dsp:nvSpPr>
      <dsp:spPr>
        <a:xfrm>
          <a:off x="1910" y="1063144"/>
          <a:ext cx="1863186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/>
            <a:t>서쪽 가판대</a:t>
          </a:r>
        </a:p>
      </dsp:txBody>
      <dsp:txXfrm>
        <a:off x="1910" y="1063144"/>
        <a:ext cx="1863186" cy="633600"/>
      </dsp:txXfrm>
    </dsp:sp>
    <dsp:sp modelId="{C3212B3F-68FD-4A03-ABF7-C9E7A5ACD236}">
      <dsp:nvSpPr>
        <dsp:cNvPr id="0" name=""/>
        <dsp:cNvSpPr/>
      </dsp:nvSpPr>
      <dsp:spPr>
        <a:xfrm>
          <a:off x="1910" y="1696744"/>
          <a:ext cx="1863186" cy="9662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200" kern="1200" dirty="0"/>
            <a:t>과자</a:t>
          </a:r>
        </a:p>
        <a:p>
          <a:pPr marL="228600" lvl="1" indent="-228600" algn="l" defTabSz="9779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200" kern="1200" dirty="0"/>
            <a:t>안주</a:t>
          </a:r>
        </a:p>
      </dsp:txBody>
      <dsp:txXfrm>
        <a:off x="1910" y="1696744"/>
        <a:ext cx="1863186" cy="966240"/>
      </dsp:txXfrm>
    </dsp:sp>
    <dsp:sp modelId="{EB22A81E-7307-41AE-A0BE-7AD17AB704D4}">
      <dsp:nvSpPr>
        <dsp:cNvPr id="0" name=""/>
        <dsp:cNvSpPr/>
      </dsp:nvSpPr>
      <dsp:spPr>
        <a:xfrm>
          <a:off x="2125943" y="1063144"/>
          <a:ext cx="1863186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/>
            <a:t>동쪽 가판대</a:t>
          </a:r>
        </a:p>
      </dsp:txBody>
      <dsp:txXfrm>
        <a:off x="2125943" y="1063144"/>
        <a:ext cx="1863186" cy="633600"/>
      </dsp:txXfrm>
    </dsp:sp>
    <dsp:sp modelId="{73BACE02-2606-47DA-97AE-BE07B2F73B70}">
      <dsp:nvSpPr>
        <dsp:cNvPr id="0" name=""/>
        <dsp:cNvSpPr/>
      </dsp:nvSpPr>
      <dsp:spPr>
        <a:xfrm>
          <a:off x="2125943" y="1696744"/>
          <a:ext cx="1863186" cy="9662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200" kern="1200" dirty="0"/>
            <a:t>주류</a:t>
          </a:r>
        </a:p>
        <a:p>
          <a:pPr marL="228600" lvl="1" indent="-228600" algn="l" defTabSz="9779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200" kern="1200" dirty="0"/>
            <a:t>냉동식품</a:t>
          </a:r>
        </a:p>
      </dsp:txBody>
      <dsp:txXfrm>
        <a:off x="2125943" y="1696744"/>
        <a:ext cx="1863186" cy="966240"/>
      </dsp:txXfrm>
    </dsp:sp>
    <dsp:sp modelId="{3A2365CD-AC35-4111-8C98-A0396C9051FB}">
      <dsp:nvSpPr>
        <dsp:cNvPr id="0" name=""/>
        <dsp:cNvSpPr/>
      </dsp:nvSpPr>
      <dsp:spPr>
        <a:xfrm>
          <a:off x="4249976" y="1063144"/>
          <a:ext cx="1863186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/>
            <a:t>북쪽 가판대</a:t>
          </a:r>
        </a:p>
      </dsp:txBody>
      <dsp:txXfrm>
        <a:off x="4249976" y="1063144"/>
        <a:ext cx="1863186" cy="633600"/>
      </dsp:txXfrm>
    </dsp:sp>
    <dsp:sp modelId="{04AB1A56-14D6-4A3B-8995-FA328FF0A363}">
      <dsp:nvSpPr>
        <dsp:cNvPr id="0" name=""/>
        <dsp:cNvSpPr/>
      </dsp:nvSpPr>
      <dsp:spPr>
        <a:xfrm>
          <a:off x="4249976" y="1696744"/>
          <a:ext cx="1863186" cy="9662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200" kern="1200" dirty="0"/>
            <a:t>즉석식품</a:t>
          </a:r>
        </a:p>
        <a:p>
          <a:pPr marL="228600" lvl="1" indent="-228600" algn="l" defTabSz="9779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200" kern="1200" dirty="0"/>
            <a:t>신선식품</a:t>
          </a:r>
        </a:p>
      </dsp:txBody>
      <dsp:txXfrm>
        <a:off x="4249976" y="1696744"/>
        <a:ext cx="1863186" cy="966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"/>
          <p:cNvSpPr/>
          <p:nvPr/>
        </p:nvSpPr>
        <p:spPr>
          <a:xfrm>
            <a:off x="8784000" y="4739400"/>
            <a:ext cx="1080000" cy="144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10224000" y="900000"/>
            <a:ext cx="175680" cy="1756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10224000" y="1620000"/>
            <a:ext cx="175680" cy="1756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Times New Roman"/>
              </a:rPr>
              <a:t>제목 텍스트의 서식을 편집하려면 클릭하십시오.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Times New Roman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Times New Roman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Times New Roman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Times New Roman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8784000" y="4739400"/>
            <a:ext cx="1080000" cy="144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Line 2"/>
          <p:cNvSpPr/>
          <p:nvPr/>
        </p:nvSpPr>
        <p:spPr>
          <a:xfrm flipH="1">
            <a:off x="2878920" y="208440"/>
            <a:ext cx="180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3"/>
          <p:cNvSpPr/>
          <p:nvPr/>
        </p:nvSpPr>
        <p:spPr>
          <a:xfrm flipH="1">
            <a:off x="4147560" y="208440"/>
            <a:ext cx="144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10224000" y="90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10224000" y="162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6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Times New Roman"/>
              </a:rPr>
              <a:t>제목 텍스트의 서식을 편집하려면 클릭하십시오.</a:t>
            </a: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Times New Roman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Times New Roman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Times New Roman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Times New Roman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 1"/>
          <p:cNvSpPr/>
          <p:nvPr/>
        </p:nvSpPr>
        <p:spPr>
          <a:xfrm>
            <a:off x="8784000" y="4739400"/>
            <a:ext cx="1080000" cy="144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Line 2"/>
          <p:cNvSpPr/>
          <p:nvPr/>
        </p:nvSpPr>
        <p:spPr>
          <a:xfrm flipH="1">
            <a:off x="2878920" y="208440"/>
            <a:ext cx="180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Line 3"/>
          <p:cNvSpPr/>
          <p:nvPr/>
        </p:nvSpPr>
        <p:spPr>
          <a:xfrm flipH="1">
            <a:off x="4147560" y="208440"/>
            <a:ext cx="144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4"/>
          <p:cNvSpPr/>
          <p:nvPr/>
        </p:nvSpPr>
        <p:spPr>
          <a:xfrm>
            <a:off x="10224000" y="90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5"/>
          <p:cNvSpPr/>
          <p:nvPr/>
        </p:nvSpPr>
        <p:spPr>
          <a:xfrm>
            <a:off x="10224000" y="162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PlaceHolder 6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Times New Roman"/>
              </a:rPr>
              <a:t>제목 텍스트의 서식을 편집하려면 클릭하십시오.</a:t>
            </a: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Times New Roman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Times New Roman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Times New Roman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Times New Roman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5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그림 10"/>
          <p:cNvPicPr/>
          <p:nvPr/>
        </p:nvPicPr>
        <p:blipFill>
          <a:blip r:embed="rId2"/>
          <a:stretch/>
        </p:blipFill>
        <p:spPr>
          <a:xfrm>
            <a:off x="1080" y="2160"/>
            <a:ext cx="10688040" cy="7554600"/>
          </a:xfrm>
          <a:prstGeom prst="rect">
            <a:avLst/>
          </a:prstGeom>
          <a:ln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4320000" y="1509840"/>
            <a:ext cx="5755680" cy="215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ts val="4601"/>
              </a:lnSpc>
            </a:pP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쇼핑몰</a:t>
            </a:r>
            <a:r>
              <a:rPr lang="en-US" sz="4000" b="0" strike="noStrike" spc="-1" dirty="0">
                <a:solidFill>
                  <a:srgbClr val="FFFFFF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이용자를</a:t>
            </a:r>
            <a:r>
              <a:rPr lang="en-US" sz="4000" b="0" strike="noStrike" spc="-1" dirty="0">
                <a:solidFill>
                  <a:srgbClr val="FFFFFF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위한</a:t>
            </a:r>
            <a:endParaRPr lang="en-US" sz="4000" b="0" strike="noStrike" spc="-1" dirty="0">
              <a:latin typeface="Times New Roman"/>
            </a:endParaRPr>
          </a:p>
          <a:p>
            <a:pPr algn="ctr">
              <a:lnSpc>
                <a:spcPts val="4601"/>
              </a:lnSpc>
            </a:pP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최적</a:t>
            </a:r>
            <a:r>
              <a:rPr lang="en-US" sz="4000" b="0" strike="noStrike" spc="-1" dirty="0">
                <a:solidFill>
                  <a:srgbClr val="FFFFFF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경로</a:t>
            </a:r>
            <a:r>
              <a:rPr lang="en-US" sz="4000" b="0" strike="noStrike" spc="-1" dirty="0">
                <a:solidFill>
                  <a:srgbClr val="FFFFFF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제안</a:t>
            </a:r>
            <a:r>
              <a:rPr lang="en-US" sz="4000" b="0" strike="noStrike" spc="-1" dirty="0">
                <a:solidFill>
                  <a:srgbClr val="FFFFFF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프로그램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320000" y="4538160"/>
            <a:ext cx="5755680" cy="215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나눔명조"/>
                <a:ea typeface="나눔명조"/>
              </a:rPr>
              <a:t>12조</a:t>
            </a:r>
            <a:endParaRPr lang="en-US" sz="36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나눔명조"/>
                <a:ea typeface="나눔명조"/>
              </a:rPr>
              <a:t>남근우</a:t>
            </a:r>
            <a:endParaRPr lang="en-US" sz="36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나눔명조"/>
                <a:ea typeface="나눔명조"/>
              </a:rPr>
              <a:t>장혁재</a:t>
            </a:r>
            <a:endParaRPr lang="en-US" sz="36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나눔명조"/>
                <a:ea typeface="나눔명조"/>
              </a:rPr>
              <a:t>조성욱</a:t>
            </a:r>
            <a:endParaRPr lang="en-US" sz="3600" b="0" strike="noStrike" spc="-1">
              <a:latin typeface="Times New Roman"/>
            </a:endParaRPr>
          </a:p>
        </p:txBody>
      </p:sp>
      <p:sp>
        <p:nvSpPr>
          <p:cNvPr id="130" name="Line 3"/>
          <p:cNvSpPr/>
          <p:nvPr/>
        </p:nvSpPr>
        <p:spPr>
          <a:xfrm flipH="1">
            <a:off x="2878920" y="208440"/>
            <a:ext cx="1800" cy="7128000"/>
          </a:xfrm>
          <a:prstGeom prst="line">
            <a:avLst/>
          </a:prstGeom>
          <a:ln w="324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Line 4"/>
          <p:cNvSpPr/>
          <p:nvPr/>
        </p:nvSpPr>
        <p:spPr>
          <a:xfrm flipH="1">
            <a:off x="4147560" y="208440"/>
            <a:ext cx="1440" cy="7128000"/>
          </a:xfrm>
          <a:prstGeom prst="line">
            <a:avLst/>
          </a:prstGeom>
          <a:ln w="324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5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2716991-905A-4423-BE91-56965D20DA89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</a:t>
            </a:fld>
            <a:endParaRPr lang="en-US" sz="3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23582" y="731905"/>
            <a:ext cx="2682223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ko-KR" altLang="en-US" sz="4000" spc="-1" dirty="0" err="1">
                <a:solidFill>
                  <a:srgbClr val="00AAAE"/>
                </a:solidFill>
                <a:latin typeface="나눔명조"/>
                <a:ea typeface="나눔명조"/>
              </a:rPr>
              <a:t>리다이렉션</a:t>
            </a:r>
            <a:endParaRPr lang="en-US" sz="4000" b="0" strike="noStrike" spc="-1" dirty="0">
              <a:latin typeface="Times New Roman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C9B6C437-FC09-49DE-B906-F7EEA1C4E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338" y="731905"/>
            <a:ext cx="578167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741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23582" y="731905"/>
            <a:ext cx="2682223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ko-KR" altLang="en-US" sz="4000" spc="-1" dirty="0">
                <a:solidFill>
                  <a:srgbClr val="00AAAE"/>
                </a:solidFill>
                <a:latin typeface="나눔명조"/>
                <a:ea typeface="나눔명조"/>
              </a:rPr>
              <a:t>트러블슈팅</a:t>
            </a:r>
            <a:endParaRPr lang="en-US" sz="4000" b="0" strike="noStrike" spc="-1" dirty="0">
              <a:latin typeface="Times New Roman"/>
            </a:endParaRP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C12E8DA9-CDE2-451C-B49D-D079CAC8CF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5640845"/>
              </p:ext>
            </p:extLst>
          </p:nvPr>
        </p:nvGraphicFramePr>
        <p:xfrm>
          <a:off x="2586274" y="1782692"/>
          <a:ext cx="7128933" cy="4752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7376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2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260" name="CustomShape 3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5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BE3E488-F79C-47A6-9A13-15ED77F759EE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12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7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ko-KR" altLang="en-US" sz="4000" spc="-1" dirty="0">
                <a:solidFill>
                  <a:srgbClr val="00AAAE"/>
                </a:solidFill>
                <a:latin typeface="나눔명조"/>
                <a:ea typeface="나눔명조"/>
              </a:rPr>
              <a:t>피드백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8" name="CustomShape 3"/>
          <p:cNvSpPr/>
          <p:nvPr/>
        </p:nvSpPr>
        <p:spPr>
          <a:xfrm>
            <a:off x="4320000" y="863280"/>
            <a:ext cx="5830200" cy="64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spc="-1" dirty="0" err="1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주타겟층</a:t>
            </a:r>
            <a:r>
              <a:rPr lang="en-US" altLang="ko-KR" b="1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규모가 큰 가게 위주로</a:t>
            </a:r>
            <a:endParaRPr lang="en-US" altLang="ko-KR" spc="-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pc="-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대시보드 설계</a:t>
            </a:r>
            <a:endParaRPr lang="en-US" altLang="ko-KR" b="1" spc="-1" dirty="0">
              <a:solidFill>
                <a:srgbClr val="745E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모든 기능을 보여주기보단 사용 빈도가 높은 </a:t>
            </a:r>
            <a:br>
              <a:rPr lang="en-US" altLang="ko-KR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기능 </a:t>
            </a:r>
            <a:r>
              <a:rPr lang="en-US" altLang="ko-KR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2-3</a:t>
            </a:r>
            <a:r>
              <a:rPr lang="ko-KR" altLang="en-US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가지 위주로</a:t>
            </a:r>
            <a:endParaRPr lang="en-US" altLang="ko-KR" spc="-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쿼리 최적화의 중요성</a:t>
            </a:r>
            <a:endParaRPr lang="en-US" altLang="ko-KR" spc="-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Ex. Select </a:t>
            </a:r>
            <a:r>
              <a:rPr lang="ko-KR" altLang="en-US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문을 짤 때</a:t>
            </a:r>
            <a:r>
              <a:rPr lang="en-US" altLang="ko-KR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필요한 컬럼만 불러온다</a:t>
            </a:r>
            <a:r>
              <a:rPr lang="en-US" altLang="ko-KR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58718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2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260" name="CustomShape 3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5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BE3E488-F79C-47A6-9A13-15ED77F759EE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13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7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ko-KR" altLang="en-US" sz="4000" spc="-1" dirty="0">
                <a:solidFill>
                  <a:srgbClr val="00AAAE"/>
                </a:solidFill>
                <a:latin typeface="나눔명조"/>
                <a:ea typeface="나눔명조"/>
              </a:rPr>
              <a:t>피드백</a:t>
            </a:r>
            <a:endParaRPr lang="en-US" sz="4000" b="0" strike="noStrike" spc="-1" dirty="0">
              <a:latin typeface="Times New Roman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3575947768"/>
              </p:ext>
            </p:extLst>
          </p:nvPr>
        </p:nvGraphicFramePr>
        <p:xfrm>
          <a:off x="4035126" y="3921711"/>
          <a:ext cx="6115074" cy="3726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ustomShape 3"/>
          <p:cNvSpPr/>
          <p:nvPr/>
        </p:nvSpPr>
        <p:spPr>
          <a:xfrm>
            <a:off x="4320000" y="863280"/>
            <a:ext cx="5830200" cy="64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QR </a:t>
            </a:r>
            <a:r>
              <a:rPr lang="ko-KR" altLang="en-US" b="1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  <a:endParaRPr lang="en-US" altLang="ko-KR" b="1" spc="-1" dirty="0">
              <a:solidFill>
                <a:srgbClr val="745E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일정의 여유가 있을 경우</a:t>
            </a:r>
            <a:r>
              <a:rPr lang="en-US" altLang="ko-KR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개발할 예정</a:t>
            </a:r>
            <a:endParaRPr lang="en-US" altLang="ko-KR" spc="-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pc="-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가판대의 단 처리</a:t>
            </a:r>
            <a:endParaRPr lang="en-US" altLang="ko-KR" b="1" spc="-1" dirty="0">
              <a:solidFill>
                <a:srgbClr val="745E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사용자에게 가판대의 이름</a:t>
            </a:r>
            <a:r>
              <a:rPr lang="en-US" altLang="ko-KR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입력</a:t>
            </a:r>
            <a:endParaRPr lang="en-US" altLang="ko-KR" spc="-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가판대에 진열된 물품 입력</a:t>
            </a:r>
            <a:endParaRPr lang="en-US" altLang="ko-KR" spc="-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가판대는 상품의 </a:t>
            </a:r>
            <a:r>
              <a:rPr lang="ko-KR" altLang="en-US" spc="-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대분류를</a:t>
            </a:r>
            <a:r>
              <a:rPr lang="ko-KR" altLang="en-US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저장하기 때문에</a:t>
            </a:r>
            <a:r>
              <a:rPr lang="en-US" altLang="ko-KR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br>
              <a:rPr lang="en-US" altLang="ko-KR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제품의 상세 위치를 저장하지는 않음</a:t>
            </a:r>
            <a:r>
              <a:rPr lang="en-US" altLang="ko-KR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10114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개발 일정</a:t>
            </a:r>
            <a:endParaRPr lang="en-US" sz="4000" b="0" strike="noStrike" spc="-1">
              <a:latin typeface="Times New Roman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293" name="CustomShape 3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endParaRPr lang="en-US" sz="3850" b="0" strike="noStrike" spc="-1" dirty="0">
              <a:latin typeface="Times New Roman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8"/>
          <p:cNvSpPr/>
          <p:nvPr/>
        </p:nvSpPr>
        <p:spPr>
          <a:xfrm>
            <a:off x="7368613" y="1557360"/>
            <a:ext cx="270000" cy="2656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9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B3B86FF-E4DC-44C6-8412-B41B5B7219B5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14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2042"/>
            <a:ext cx="10693400" cy="4784470"/>
          </a:xfrm>
          <a:prstGeom prst="rect">
            <a:avLst/>
          </a:prstGeom>
        </p:spPr>
      </p:pic>
      <p:sp>
        <p:nvSpPr>
          <p:cNvPr id="11" name="CustomShape 3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401"/>
              </a:lnSpc>
            </a:pPr>
            <a:endParaRPr lang="en-US" sz="2100" spc="-1" dirty="0">
              <a:solidFill>
                <a:srgbClr val="00AAAE"/>
              </a:solidFill>
              <a:latin typeface="나눔명조"/>
              <a:ea typeface="나눔명조"/>
            </a:endParaRPr>
          </a:p>
          <a:p>
            <a:pPr>
              <a:lnSpc>
                <a:spcPts val="2401"/>
              </a:lnSpc>
            </a:pPr>
            <a:endParaRPr lang="en-US" sz="2100" b="0" strike="noStrike" spc="-1" dirty="0">
              <a:solidFill>
                <a:srgbClr val="00AAAE"/>
              </a:solidFill>
              <a:latin typeface="나눔명조"/>
              <a:ea typeface="나눔명조"/>
            </a:endParaRPr>
          </a:p>
          <a:p>
            <a:pPr>
              <a:lnSpc>
                <a:spcPts val="2401"/>
              </a:lnSpc>
            </a:pPr>
            <a:r>
              <a:rPr lang="ko-KR" altLang="en-US" sz="2100" spc="-1" dirty="0">
                <a:solidFill>
                  <a:srgbClr val="00AAAE"/>
                </a:solidFill>
                <a:latin typeface="나눔명조"/>
              </a:rPr>
              <a:t>전체 일정</a:t>
            </a:r>
            <a:endParaRPr lang="en-US" sz="21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09171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개발 일정</a:t>
            </a:r>
            <a:endParaRPr lang="en-US" sz="4000" b="0" strike="noStrike" spc="-1">
              <a:latin typeface="Times New Roman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293" name="CustomShape 3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endParaRPr lang="en-US" sz="3850" b="0" strike="noStrike" spc="-1" dirty="0">
              <a:latin typeface="Times New Roman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8"/>
          <p:cNvSpPr/>
          <p:nvPr/>
        </p:nvSpPr>
        <p:spPr>
          <a:xfrm>
            <a:off x="6873840" y="1235181"/>
            <a:ext cx="270000" cy="2656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9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B3B86FF-E4DC-44C6-8412-B41B5B7219B5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15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40" y="1527501"/>
            <a:ext cx="9933840" cy="5422532"/>
          </a:xfrm>
          <a:prstGeom prst="rect">
            <a:avLst/>
          </a:prstGeom>
        </p:spPr>
      </p:pic>
      <p:sp>
        <p:nvSpPr>
          <p:cNvPr id="9" name="CustomShape 3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401"/>
              </a:lnSpc>
            </a:pPr>
            <a:endParaRPr lang="en-US" sz="2100" spc="-1" dirty="0">
              <a:solidFill>
                <a:srgbClr val="00AAAE"/>
              </a:solidFill>
              <a:latin typeface="나눔명조"/>
              <a:ea typeface="나눔명조"/>
            </a:endParaRPr>
          </a:p>
          <a:p>
            <a:pPr>
              <a:lnSpc>
                <a:spcPts val="2401"/>
              </a:lnSpc>
            </a:pPr>
            <a:endParaRPr lang="en-US" sz="2100" b="0" strike="noStrike" spc="-1" dirty="0">
              <a:solidFill>
                <a:srgbClr val="00AAAE"/>
              </a:solidFill>
              <a:latin typeface="나눔명조"/>
              <a:ea typeface="나눔명조"/>
            </a:endParaRPr>
          </a:p>
          <a:p>
            <a:pPr>
              <a:lnSpc>
                <a:spcPts val="2401"/>
              </a:lnSpc>
            </a:pPr>
            <a:r>
              <a:rPr lang="ko-KR" altLang="en-US" sz="21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세부 일정</a:t>
            </a:r>
            <a:endParaRPr lang="en-US" sz="21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50291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123840" y="3714480"/>
            <a:ext cx="448200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4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304" name="CustomShape 2"/>
          <p:cNvSpPr/>
          <p:nvPr/>
        </p:nvSpPr>
        <p:spPr>
          <a:xfrm rot="16200000">
            <a:off x="9093600" y="494712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699120" y="432360"/>
            <a:ext cx="217656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ts val="4601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ts val="4601"/>
              </a:lnSpc>
            </a:pPr>
            <a:r>
              <a:rPr lang="en-US" sz="40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DEMO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306" name="CustomShape 4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4C5496A-E8CF-44D6-83D5-350FF8F3AFFE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16</a:t>
            </a:fld>
            <a:endParaRPr lang="en-US" sz="3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3222360" y="3625560"/>
            <a:ext cx="4244400" cy="30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ts val="2401"/>
              </a:lnSpc>
            </a:pPr>
            <a:r>
              <a:rPr lang="en-US" sz="21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Q &amp; A</a:t>
            </a:r>
            <a:endParaRPr lang="en-US" sz="2100" b="0" strike="noStrike" spc="-1" dirty="0">
              <a:latin typeface="Times New Roman"/>
            </a:endParaRPr>
          </a:p>
        </p:txBody>
      </p:sp>
      <p:sp>
        <p:nvSpPr>
          <p:cNvPr id="308" name="CustomShape 2"/>
          <p:cNvSpPr/>
          <p:nvPr/>
        </p:nvSpPr>
        <p:spPr>
          <a:xfrm rot="16200000">
            <a:off x="9093600" y="494712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EDC0114-8F35-4223-89BF-C151FC7B352D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17</a:t>
            </a:fld>
            <a:endParaRPr lang="en-US" sz="3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ko-KR" altLang="en-US" sz="4000" spc="-1" dirty="0">
                <a:solidFill>
                  <a:srgbClr val="00AAAE"/>
                </a:solidFill>
                <a:latin typeface="나눔명조"/>
                <a:ea typeface="나눔명조"/>
              </a:rPr>
              <a:t>프로젝트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lang="en-US" sz="21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1</a:t>
            </a:r>
            <a:endParaRPr lang="en-US" sz="2100" b="0" strike="noStrike" spc="-1" dirty="0">
              <a:latin typeface="Times New Roman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4320000" y="863280"/>
            <a:ext cx="5830200" cy="64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ct val="15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just">
              <a:lnSpc>
                <a:spcPct val="15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just">
              <a:lnSpc>
                <a:spcPct val="15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just">
              <a:lnSpc>
                <a:spcPct val="150000"/>
              </a:lnSpc>
            </a:pPr>
            <a:endParaRPr lang="en-US" sz="1800" b="0" strike="noStrike" spc="-1" dirty="0">
              <a:latin typeface="Times New Roman"/>
            </a:endParaRPr>
          </a:p>
          <a:p>
            <a:pPr marL="171360" indent="-167040" algn="just">
              <a:lnSpc>
                <a:spcPct val="150000"/>
              </a:lnSpc>
              <a:buClr>
                <a:srgbClr val="745EA8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745EA8"/>
                </a:solidFill>
                <a:latin typeface="나눔고딕"/>
                <a:ea typeface="나눔고딕"/>
              </a:rPr>
              <a:t>2</a:t>
            </a:r>
            <a:endParaRPr lang="en-US" sz="1800" b="0" strike="noStrike" spc="-1" dirty="0">
              <a:latin typeface="Times New Roman"/>
            </a:endParaRPr>
          </a:p>
          <a:p>
            <a:pPr marL="432000" lvl="1" indent="-21276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나눔고딕"/>
              </a:rPr>
              <a:t>3.</a:t>
            </a:r>
            <a:endParaRPr lang="en-US" sz="1800" b="0" strike="noStrike" spc="-1" dirty="0">
              <a:latin typeface="Times New Roman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1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184" name="CustomShape 5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7B0DEE4-020F-4BDE-8D48-D9DC0918F8F2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18</a:t>
            </a:fld>
            <a:endParaRPr lang="en-US" sz="3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ko-KR" altLang="en-US" spc="-1" dirty="0">
                <a:solidFill>
                  <a:srgbClr val="00AAAE"/>
                </a:solidFill>
                <a:latin typeface="나눔명조"/>
              </a:rPr>
              <a:t>피드백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260" name="CustomShape 3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5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BE3E488-F79C-47A6-9A13-15ED77F759EE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19</a:t>
            </a:fld>
            <a:endParaRPr lang="en-US" sz="3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13440" y="414360"/>
            <a:ext cx="1075680" cy="287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ts val="4601"/>
              </a:lnSpc>
            </a:pPr>
            <a:endParaRPr lang="en-US" sz="1800" b="0" strike="noStrike" spc="-1">
              <a:latin typeface="Times New Roman"/>
            </a:endParaRPr>
          </a:p>
          <a:p>
            <a:pPr algn="ctr">
              <a:lnSpc>
                <a:spcPts val="4601"/>
              </a:lnSpc>
            </a:pPr>
            <a:r>
              <a:rPr lang="en-US" sz="40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목차</a:t>
            </a:r>
            <a:endParaRPr lang="en-US" sz="4000" b="0" strike="noStrike" spc="-1">
              <a:latin typeface="Times New Roman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320000" y="410400"/>
            <a:ext cx="5755680" cy="398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50000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ko-KR" altLang="en-US" sz="3600" spc="-1" dirty="0">
                <a:solidFill>
                  <a:srgbClr val="00AAAE"/>
                </a:solidFill>
                <a:latin typeface="나눔명조"/>
              </a:rPr>
              <a:t>프로젝트 개요</a:t>
            </a:r>
            <a:endParaRPr lang="en-US" sz="3600" b="0" strike="noStrike" spc="-1" dirty="0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ko-KR" altLang="en-US" sz="3600" spc="-1" dirty="0">
                <a:solidFill>
                  <a:srgbClr val="00AAAE"/>
                </a:solidFill>
                <a:latin typeface="나눔명조"/>
              </a:rPr>
              <a:t>피드백</a:t>
            </a:r>
            <a:endParaRPr lang="en-US" sz="3600" b="0" strike="noStrike" spc="-1" dirty="0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36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개발일정</a:t>
            </a:r>
            <a:endParaRPr lang="en-US" sz="3600" b="0" strike="noStrike" spc="-1" dirty="0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36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DEMO</a:t>
            </a:r>
            <a:endParaRPr lang="en-US" sz="3600" b="0" strike="noStrike" spc="-1" dirty="0">
              <a:latin typeface="Times New Roman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2986920" y="410400"/>
            <a:ext cx="1075680" cy="398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50000"/>
              </a:lnSpc>
            </a:pPr>
            <a:endParaRPr lang="en-US" sz="1800" b="0" strike="noStrike" spc="-1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36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1.</a:t>
            </a:r>
            <a:endParaRPr lang="en-US" sz="3600" b="0" strike="noStrike" spc="-1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36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2.</a:t>
            </a:r>
            <a:endParaRPr lang="en-US" sz="3600" b="0" strike="noStrike" spc="-1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36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3.</a:t>
            </a:r>
            <a:endParaRPr lang="en-US" sz="3600" b="0" strike="noStrike" spc="-1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36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4.</a:t>
            </a:r>
            <a:endParaRPr lang="en-US" sz="3600" b="0" strike="noStrike" spc="-1">
              <a:latin typeface="Times New Roman"/>
            </a:endParaRPr>
          </a:p>
          <a:p>
            <a:pPr>
              <a:lnSpc>
                <a:spcPct val="150000"/>
              </a:lnSpc>
            </a:pPr>
            <a:endParaRPr lang="en-US" sz="3600" b="0" strike="noStrike" spc="-1">
              <a:latin typeface="Times New Roman"/>
            </a:endParaRPr>
          </a:p>
        </p:txBody>
      </p:sp>
      <p:sp>
        <p:nvSpPr>
          <p:cNvPr id="136" name="CustomShape 4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0BAE031-2677-441F-9530-F4EA4AF308AD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2</a:t>
            </a:fld>
            <a:endParaRPr lang="en-US" sz="3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/>
            <a:r>
              <a:rPr lang="ko-KR" altLang="en-US" sz="4000" spc="-1" dirty="0">
                <a:solidFill>
                  <a:srgbClr val="00AAAE"/>
                </a:solidFill>
                <a:latin typeface="나눔명조"/>
                <a:ea typeface="나눔명조"/>
              </a:rPr>
              <a:t>개발 배경</a:t>
            </a:r>
            <a:endParaRPr lang="en-US" altLang="ko-KR" sz="4000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1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142" name="CustomShape 5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D2ADEDF-22D3-441C-9A39-9CE98853D8AA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3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4100769" y="3288600"/>
            <a:ext cx="2379600" cy="2326680"/>
          </a:xfrm>
          <a:custGeom>
            <a:avLst/>
            <a:gdLst/>
            <a:ahLst/>
            <a:cxnLst/>
            <a:rect l="l" t="t" r="r" b="b"/>
            <a:pathLst>
              <a:path w="1749" h="1710">
                <a:moveTo>
                  <a:pt x="0" y="0"/>
                </a:moveTo>
                <a:lnTo>
                  <a:pt x="0" y="352"/>
                </a:lnTo>
                <a:lnTo>
                  <a:pt x="299" y="853"/>
                </a:lnTo>
                <a:lnTo>
                  <a:pt x="0" y="1368"/>
                </a:lnTo>
                <a:lnTo>
                  <a:pt x="0" y="1708"/>
                </a:lnTo>
                <a:lnTo>
                  <a:pt x="1748" y="1710"/>
                </a:lnTo>
                <a:lnTo>
                  <a:pt x="1749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/>
          <p:cNvSpPr/>
          <p:nvPr/>
        </p:nvSpPr>
        <p:spPr>
          <a:xfrm>
            <a:off x="3658329" y="3768840"/>
            <a:ext cx="873720" cy="1405440"/>
          </a:xfrm>
          <a:custGeom>
            <a:avLst/>
            <a:gdLst/>
            <a:ahLst/>
            <a:cxnLst/>
            <a:rect l="0" t="0" r="r" b="b"/>
            <a:pathLst>
              <a:path w="2429" h="3905">
                <a:moveTo>
                  <a:pt x="0" y="1005"/>
                </a:moveTo>
                <a:lnTo>
                  <a:pt x="1228" y="1005"/>
                </a:lnTo>
                <a:lnTo>
                  <a:pt x="1228" y="0"/>
                </a:lnTo>
                <a:lnTo>
                  <a:pt x="2428" y="1952"/>
                </a:lnTo>
                <a:lnTo>
                  <a:pt x="1228" y="3904"/>
                </a:lnTo>
                <a:lnTo>
                  <a:pt x="1228" y="2899"/>
                </a:lnTo>
                <a:lnTo>
                  <a:pt x="0" y="2899"/>
                </a:lnTo>
                <a:lnTo>
                  <a:pt x="0" y="1005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4"/>
          <p:cNvSpPr/>
          <p:nvPr/>
        </p:nvSpPr>
        <p:spPr>
          <a:xfrm>
            <a:off x="6046929" y="3768840"/>
            <a:ext cx="873720" cy="1405440"/>
          </a:xfrm>
          <a:custGeom>
            <a:avLst/>
            <a:gdLst/>
            <a:ahLst/>
            <a:cxnLst/>
            <a:rect l="0" t="0" r="r" b="b"/>
            <a:pathLst>
              <a:path w="2429" h="3905">
                <a:moveTo>
                  <a:pt x="2428" y="1005"/>
                </a:moveTo>
                <a:lnTo>
                  <a:pt x="1200" y="1005"/>
                </a:lnTo>
                <a:lnTo>
                  <a:pt x="1200" y="0"/>
                </a:lnTo>
                <a:lnTo>
                  <a:pt x="0" y="1952"/>
                </a:lnTo>
                <a:lnTo>
                  <a:pt x="1200" y="3904"/>
                </a:lnTo>
                <a:lnTo>
                  <a:pt x="1200" y="2899"/>
                </a:lnTo>
                <a:lnTo>
                  <a:pt x="2428" y="2899"/>
                </a:lnTo>
                <a:lnTo>
                  <a:pt x="2428" y="1005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5"/>
          <p:cNvSpPr/>
          <p:nvPr/>
        </p:nvSpPr>
        <p:spPr>
          <a:xfrm rot="16200000">
            <a:off x="4848129" y="2564280"/>
            <a:ext cx="852840" cy="1439640"/>
          </a:xfrm>
          <a:custGeom>
            <a:avLst/>
            <a:gdLst/>
            <a:ahLst/>
            <a:cxnLst/>
            <a:rect l="0" t="0" r="r" b="b"/>
            <a:pathLst>
              <a:path w="2371" h="4001">
                <a:moveTo>
                  <a:pt x="2370" y="1030"/>
                </a:moveTo>
                <a:lnTo>
                  <a:pt x="1171" y="1030"/>
                </a:lnTo>
                <a:lnTo>
                  <a:pt x="1171" y="0"/>
                </a:lnTo>
                <a:lnTo>
                  <a:pt x="0" y="2000"/>
                </a:lnTo>
                <a:lnTo>
                  <a:pt x="1171" y="4000"/>
                </a:lnTo>
                <a:lnTo>
                  <a:pt x="1171" y="2969"/>
                </a:lnTo>
                <a:lnTo>
                  <a:pt x="2370" y="2969"/>
                </a:lnTo>
                <a:lnTo>
                  <a:pt x="2370" y="1030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6"/>
          <p:cNvSpPr/>
          <p:nvPr/>
        </p:nvSpPr>
        <p:spPr>
          <a:xfrm rot="5400000">
            <a:off x="4847769" y="4899600"/>
            <a:ext cx="853200" cy="1439640"/>
          </a:xfrm>
          <a:custGeom>
            <a:avLst/>
            <a:gdLst/>
            <a:ahLst/>
            <a:cxnLst/>
            <a:rect l="0" t="0" r="r" b="b"/>
            <a:pathLst>
              <a:path w="2372" h="4001">
                <a:moveTo>
                  <a:pt x="2371" y="2970"/>
                </a:moveTo>
                <a:lnTo>
                  <a:pt x="1172" y="2970"/>
                </a:lnTo>
                <a:lnTo>
                  <a:pt x="1172" y="4000"/>
                </a:lnTo>
                <a:lnTo>
                  <a:pt x="0" y="2000"/>
                </a:lnTo>
                <a:lnTo>
                  <a:pt x="1172" y="0"/>
                </a:lnTo>
                <a:lnTo>
                  <a:pt x="1172" y="1031"/>
                </a:lnTo>
                <a:lnTo>
                  <a:pt x="2371" y="1031"/>
                </a:lnTo>
                <a:lnTo>
                  <a:pt x="2371" y="2970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7"/>
          <p:cNvSpPr/>
          <p:nvPr/>
        </p:nvSpPr>
        <p:spPr>
          <a:xfrm>
            <a:off x="4095189" y="2321038"/>
            <a:ext cx="2477880" cy="29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 anchorCtr="1"/>
          <a:lstStyle/>
          <a:p>
            <a:pPr algn="ctr"/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빅데이터의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활용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증가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CustomShape 8"/>
          <p:cNvSpPr/>
          <p:nvPr/>
        </p:nvSpPr>
        <p:spPr>
          <a:xfrm>
            <a:off x="1040769" y="4330080"/>
            <a:ext cx="2474280" cy="2244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오프라인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구매자의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존재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CustomShape 9"/>
          <p:cNvSpPr/>
          <p:nvPr/>
        </p:nvSpPr>
        <p:spPr>
          <a:xfrm>
            <a:off x="4326129" y="4330080"/>
            <a:ext cx="1862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 algn="ctr"/>
            <a:r>
              <a:rPr lang="en-US" sz="1800" b="0" strike="noStrike" spc="-1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솔루션</a:t>
            </a:r>
            <a:br>
              <a:rPr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1800" b="0" strike="noStrike" spc="-1">
                <a:latin typeface="맑은 고딕" panose="020B0503020000020004" pitchFamily="50" charset="-127"/>
                <a:ea typeface="맑은 고딕" panose="020B0503020000020004" pitchFamily="50" charset="-127"/>
              </a:rPr>
              <a:t> 필요성 대두</a:t>
            </a:r>
          </a:p>
        </p:txBody>
      </p:sp>
      <p:sp>
        <p:nvSpPr>
          <p:cNvPr id="16" name="CustomShape 10"/>
          <p:cNvSpPr/>
          <p:nvPr/>
        </p:nvSpPr>
        <p:spPr>
          <a:xfrm>
            <a:off x="7022948" y="4107197"/>
            <a:ext cx="2289600" cy="6894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복잡해지는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소매점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진열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CustomShape 11"/>
          <p:cNvSpPr/>
          <p:nvPr/>
        </p:nvSpPr>
        <p:spPr>
          <a:xfrm>
            <a:off x="4208972" y="6286202"/>
            <a:ext cx="2163193" cy="250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 algn="ctr"/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ICT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기기의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대중화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/>
            <a:r>
              <a:rPr lang="ko-KR" altLang="en-US" sz="4000" spc="-1" dirty="0">
                <a:solidFill>
                  <a:srgbClr val="00AAAE"/>
                </a:solidFill>
                <a:latin typeface="나눔명조"/>
                <a:ea typeface="나눔명조"/>
              </a:rPr>
              <a:t>시장 현황</a:t>
            </a:r>
            <a:endParaRPr lang="en-US" altLang="ko-KR" sz="4000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148" name="CustomShape 5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49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757173A-30F6-424B-B51B-B788A1112E84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4</a:t>
            </a:fld>
            <a:endParaRPr lang="en-US" sz="3600" b="0" strike="noStrike" spc="-1">
              <a:latin typeface="Times New Roman"/>
            </a:endParaRP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3B5BF91A-C535-4691-9924-412E34D96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915794"/>
              </p:ext>
            </p:extLst>
          </p:nvPr>
        </p:nvGraphicFramePr>
        <p:xfrm>
          <a:off x="925920" y="2979625"/>
          <a:ext cx="907065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664">
                  <a:extLst>
                    <a:ext uri="{9D8B030D-6E8A-4147-A177-3AD203B41FA5}">
                      <a16:colId xmlns:a16="http://schemas.microsoft.com/office/drawing/2014/main" val="2056292015"/>
                    </a:ext>
                  </a:extLst>
                </a:gridCol>
                <a:gridCol w="2267664">
                  <a:extLst>
                    <a:ext uri="{9D8B030D-6E8A-4147-A177-3AD203B41FA5}">
                      <a16:colId xmlns:a16="http://schemas.microsoft.com/office/drawing/2014/main" val="3189495952"/>
                    </a:ext>
                  </a:extLst>
                </a:gridCol>
                <a:gridCol w="2267664">
                  <a:extLst>
                    <a:ext uri="{9D8B030D-6E8A-4147-A177-3AD203B41FA5}">
                      <a16:colId xmlns:a16="http://schemas.microsoft.com/office/drawing/2014/main" val="2954459484"/>
                    </a:ext>
                  </a:extLst>
                </a:gridCol>
                <a:gridCol w="2267664">
                  <a:extLst>
                    <a:ext uri="{9D8B030D-6E8A-4147-A177-3AD203B41FA5}">
                      <a16:colId xmlns:a16="http://schemas.microsoft.com/office/drawing/2014/main" val="300219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서비스명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Walmart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Metro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롯데 </a:t>
                      </a:r>
                      <a:r>
                        <a:rPr lang="en-US" altLang="ko-KR" dirty="0"/>
                        <a:t>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274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위치기반 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프로모션 알림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181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상품 재고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744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점포 내부 지도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866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실내 위치 </a:t>
                      </a:r>
                      <a:r>
                        <a:rPr lang="ko-KR" altLang="en-US" dirty="0" err="1"/>
                        <a:t>측위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5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최적 경로 추천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454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647969" y="990415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lang="ko-KR" altLang="en-US" sz="4000" spc="-1" dirty="0">
                <a:solidFill>
                  <a:srgbClr val="00AAAE"/>
                </a:solidFill>
                <a:latin typeface="나눔명조"/>
                <a:ea typeface="나눔명조"/>
              </a:rPr>
              <a:t>기대효과</a:t>
            </a:r>
            <a:endParaRPr lang="en-US" altLang="ko-KR" sz="4000" spc="-1" dirty="0">
              <a:latin typeface="Times New Roman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154" name="CustomShape 5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55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C1D6DAE-48CE-4160-8D12-2F861B7FAC8F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5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5" name="AutoShape 2">
            <a:extLst>
              <a:ext uri="{FF2B5EF4-FFF2-40B4-BE49-F238E27FC236}">
                <a16:creationId xmlns:a16="http://schemas.microsoft.com/office/drawing/2014/main" id="{219FC2CA-E5F5-49FF-875C-6E46A51230B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blackWhite">
          <a:xfrm flipH="1">
            <a:off x="2130228" y="2580220"/>
            <a:ext cx="4843462" cy="3114675"/>
          </a:xfrm>
          <a:prstGeom prst="rightArrow">
            <a:avLst>
              <a:gd name="adj1" fmla="val 54000"/>
              <a:gd name="adj2" fmla="val 3799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>
            <a:lvl1pPr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 sz="240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AutoShape 3">
            <a:extLst>
              <a:ext uri="{FF2B5EF4-FFF2-40B4-BE49-F238E27FC236}">
                <a16:creationId xmlns:a16="http://schemas.microsoft.com/office/drawing/2014/main" id="{8BB8EFA6-20C1-4D5C-A372-0C0B59B14D4A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blackWhite">
          <a:xfrm>
            <a:off x="3251003" y="4548720"/>
            <a:ext cx="4414837" cy="1752600"/>
          </a:xfrm>
          <a:prstGeom prst="rightArrow">
            <a:avLst>
              <a:gd name="adj1" fmla="val 54000"/>
              <a:gd name="adj2" fmla="val 396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76200" tIns="0" rIns="0" bIns="0" anchor="ctr"/>
          <a:lstStyle>
            <a:lvl1pPr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본사 측면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AA048125-64DF-4FE6-B100-74194CBC1EF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430390" y="2919945"/>
            <a:ext cx="34480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EE1919C0-9441-4F05-A2EB-B0D1CE233FF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392290" y="4015320"/>
            <a:ext cx="3352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SzPct val="120000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소비자 측면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DD1F9B25-7CA4-4121-915B-71B7256F5009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blackWhite">
          <a:xfrm>
            <a:off x="3251003" y="1957920"/>
            <a:ext cx="4414837" cy="1752600"/>
          </a:xfrm>
          <a:prstGeom prst="rightArrow">
            <a:avLst>
              <a:gd name="adj1" fmla="val 54000"/>
              <a:gd name="adj2" fmla="val 396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76200" tIns="0" rIns="0" bIns="0" anchor="ctr"/>
          <a:lstStyle>
            <a:lvl1pPr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대리점 측면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378588-F970-49C2-B835-F216E6B069C9}"/>
              </a:ext>
            </a:extLst>
          </p:cNvPr>
          <p:cNvSpPr txBox="1"/>
          <p:nvPr/>
        </p:nvSpPr>
        <p:spPr>
          <a:xfrm>
            <a:off x="324871" y="3814391"/>
            <a:ext cx="1709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 절약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만족도 향상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47598B-4E40-4028-B151-ABB26771BE1A}"/>
              </a:ext>
            </a:extLst>
          </p:cNvPr>
          <p:cNvSpPr txBox="1"/>
          <p:nvPr/>
        </p:nvSpPr>
        <p:spPr>
          <a:xfrm>
            <a:off x="7558373" y="2351620"/>
            <a:ext cx="23310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맞춤형 프로모션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계획 가능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 관리 부담 감소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6EE90B-6676-4612-BEC6-9F74AAE062FC}"/>
              </a:ext>
            </a:extLst>
          </p:cNvPr>
          <p:cNvSpPr txBox="1"/>
          <p:nvPr/>
        </p:nvSpPr>
        <p:spPr>
          <a:xfrm>
            <a:off x="7645137" y="5073906"/>
            <a:ext cx="2608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효율적 장기 경영 전략 </a:t>
            </a: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계획 수립 가능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신제품 개발 계획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740436" y="797407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lang="ko-KR" altLang="en-US" sz="4000" spc="-1" dirty="0">
                <a:solidFill>
                  <a:srgbClr val="00AAAE"/>
                </a:solidFill>
                <a:latin typeface="나눔명조"/>
                <a:ea typeface="나눔명조"/>
              </a:rPr>
              <a:t>전체구조</a:t>
            </a:r>
            <a:endParaRPr lang="en-US" altLang="ko-KR" sz="4000" spc="-1" dirty="0">
              <a:latin typeface="Times New Roman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160" name="CustomShape 5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6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A89B11D-04D3-48E6-A3CA-D389E94B846A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6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8" name="사각형: 둥근 모서리 13">
            <a:extLst>
              <a:ext uri="{FF2B5EF4-FFF2-40B4-BE49-F238E27FC236}">
                <a16:creationId xmlns:a16="http://schemas.microsoft.com/office/drawing/2014/main" id="{5E0DEC2B-DBA7-40CD-BE03-946FD48F8B48}"/>
              </a:ext>
            </a:extLst>
          </p:cNvPr>
          <p:cNvSpPr/>
          <p:nvPr/>
        </p:nvSpPr>
        <p:spPr>
          <a:xfrm>
            <a:off x="4254802" y="3758461"/>
            <a:ext cx="2095134" cy="2571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중앙 서버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(Linux)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원통형 12">
            <a:extLst>
              <a:ext uri="{FF2B5EF4-FFF2-40B4-BE49-F238E27FC236}">
                <a16:creationId xmlns:a16="http://schemas.microsoft.com/office/drawing/2014/main" id="{0A4494BF-236C-4CEF-B1E2-274AA0977765}"/>
              </a:ext>
            </a:extLst>
          </p:cNvPr>
          <p:cNvSpPr/>
          <p:nvPr/>
        </p:nvSpPr>
        <p:spPr>
          <a:xfrm>
            <a:off x="4524456" y="5387093"/>
            <a:ext cx="1466594" cy="7670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소비자 행동</a:t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</a:t>
            </a:r>
          </a:p>
        </p:txBody>
      </p:sp>
      <p:sp>
        <p:nvSpPr>
          <p:cNvPr id="10" name="사각형: 둥근 모서리 16">
            <a:extLst>
              <a:ext uri="{FF2B5EF4-FFF2-40B4-BE49-F238E27FC236}">
                <a16:creationId xmlns:a16="http://schemas.microsoft.com/office/drawing/2014/main" id="{D655ADF5-98F3-42A4-AD52-5DD26C82C59C}"/>
              </a:ext>
            </a:extLst>
          </p:cNvPr>
          <p:cNvSpPr/>
          <p:nvPr/>
        </p:nvSpPr>
        <p:spPr>
          <a:xfrm>
            <a:off x="3394055" y="1925149"/>
            <a:ext cx="4107410" cy="739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기구축된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재고관리시스템</a:t>
            </a:r>
          </a:p>
        </p:txBody>
      </p:sp>
      <p:sp>
        <p:nvSpPr>
          <p:cNvPr id="11" name="원통형 15">
            <a:extLst>
              <a:ext uri="{FF2B5EF4-FFF2-40B4-BE49-F238E27FC236}">
                <a16:creationId xmlns:a16="http://schemas.microsoft.com/office/drawing/2014/main" id="{24D52003-E20E-48C7-BD18-1C70AB33CAAB}"/>
              </a:ext>
            </a:extLst>
          </p:cNvPr>
          <p:cNvSpPr/>
          <p:nvPr/>
        </p:nvSpPr>
        <p:spPr>
          <a:xfrm>
            <a:off x="5991050" y="2055247"/>
            <a:ext cx="1247412" cy="4788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2" name="사각형: 둥근 모서리 17">
            <a:extLst>
              <a:ext uri="{FF2B5EF4-FFF2-40B4-BE49-F238E27FC236}">
                <a16:creationId xmlns:a16="http://schemas.microsoft.com/office/drawing/2014/main" id="{B59D6D3D-5353-4A08-891C-9188619C5A8A}"/>
              </a:ext>
            </a:extLst>
          </p:cNvPr>
          <p:cNvSpPr/>
          <p:nvPr/>
        </p:nvSpPr>
        <p:spPr>
          <a:xfrm>
            <a:off x="8093204" y="3955563"/>
            <a:ext cx="1954036" cy="1815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판매자용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(Web-based)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사각형: 둥근 모서리 18">
            <a:extLst>
              <a:ext uri="{FF2B5EF4-FFF2-40B4-BE49-F238E27FC236}">
                <a16:creationId xmlns:a16="http://schemas.microsoft.com/office/drawing/2014/main" id="{DE0C4E6C-08C9-4E59-8A4E-783CFFB61091}"/>
              </a:ext>
            </a:extLst>
          </p:cNvPr>
          <p:cNvSpPr/>
          <p:nvPr/>
        </p:nvSpPr>
        <p:spPr>
          <a:xfrm>
            <a:off x="740436" y="3955563"/>
            <a:ext cx="1771098" cy="18446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소비자용 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(Android)</a:t>
            </a:r>
          </a:p>
        </p:txBody>
      </p:sp>
      <p:sp>
        <p:nvSpPr>
          <p:cNvPr id="14" name="화살표: 오른쪽 19">
            <a:extLst>
              <a:ext uri="{FF2B5EF4-FFF2-40B4-BE49-F238E27FC236}">
                <a16:creationId xmlns:a16="http://schemas.microsoft.com/office/drawing/2014/main" id="{5CBB19B3-B5B6-4D12-9422-36A124289F55}"/>
              </a:ext>
            </a:extLst>
          </p:cNvPr>
          <p:cNvSpPr/>
          <p:nvPr/>
        </p:nvSpPr>
        <p:spPr>
          <a:xfrm rot="5400000">
            <a:off x="4723126" y="3076046"/>
            <a:ext cx="739083" cy="330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화살표: 오른쪽 20">
            <a:extLst>
              <a:ext uri="{FF2B5EF4-FFF2-40B4-BE49-F238E27FC236}">
                <a16:creationId xmlns:a16="http://schemas.microsoft.com/office/drawing/2014/main" id="{103A3090-C9DD-4065-88BC-EEDA1321787B}"/>
              </a:ext>
            </a:extLst>
          </p:cNvPr>
          <p:cNvSpPr/>
          <p:nvPr/>
        </p:nvSpPr>
        <p:spPr>
          <a:xfrm rot="16200000">
            <a:off x="5167045" y="3076045"/>
            <a:ext cx="739083" cy="330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화살표: 오른쪽 21">
            <a:extLst>
              <a:ext uri="{FF2B5EF4-FFF2-40B4-BE49-F238E27FC236}">
                <a16:creationId xmlns:a16="http://schemas.microsoft.com/office/drawing/2014/main" id="{A1C91212-69AB-4781-B4F2-9C8B438C7580}"/>
              </a:ext>
            </a:extLst>
          </p:cNvPr>
          <p:cNvSpPr/>
          <p:nvPr/>
        </p:nvSpPr>
        <p:spPr>
          <a:xfrm>
            <a:off x="2897140" y="5038795"/>
            <a:ext cx="998776" cy="373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22">
            <a:extLst>
              <a:ext uri="{FF2B5EF4-FFF2-40B4-BE49-F238E27FC236}">
                <a16:creationId xmlns:a16="http://schemas.microsoft.com/office/drawing/2014/main" id="{3110276F-065C-4383-88AE-AB12CC716207}"/>
              </a:ext>
            </a:extLst>
          </p:cNvPr>
          <p:cNvSpPr/>
          <p:nvPr/>
        </p:nvSpPr>
        <p:spPr>
          <a:xfrm rot="10800000">
            <a:off x="2897140" y="4246127"/>
            <a:ext cx="998776" cy="373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23">
            <a:extLst>
              <a:ext uri="{FF2B5EF4-FFF2-40B4-BE49-F238E27FC236}">
                <a16:creationId xmlns:a16="http://schemas.microsoft.com/office/drawing/2014/main" id="{E423904F-4653-49CA-A5AB-25D6932B2FBB}"/>
              </a:ext>
            </a:extLst>
          </p:cNvPr>
          <p:cNvSpPr/>
          <p:nvPr/>
        </p:nvSpPr>
        <p:spPr>
          <a:xfrm>
            <a:off x="6708822" y="5038795"/>
            <a:ext cx="998776" cy="373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24">
            <a:extLst>
              <a:ext uri="{FF2B5EF4-FFF2-40B4-BE49-F238E27FC236}">
                <a16:creationId xmlns:a16="http://schemas.microsoft.com/office/drawing/2014/main" id="{CA680257-FCE1-491C-9AD6-22950798EB00}"/>
              </a:ext>
            </a:extLst>
          </p:cNvPr>
          <p:cNvSpPr/>
          <p:nvPr/>
        </p:nvSpPr>
        <p:spPr>
          <a:xfrm rot="10800000">
            <a:off x="6708822" y="4246127"/>
            <a:ext cx="998776" cy="373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124039" y="952622"/>
            <a:ext cx="2745286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lang="ko-KR" altLang="en-US" sz="4000" spc="-1" dirty="0">
                <a:solidFill>
                  <a:srgbClr val="00AAAE"/>
                </a:solidFill>
                <a:latin typeface="나눔명조"/>
              </a:rPr>
              <a:t>테이블 구조</a:t>
            </a:r>
            <a:endParaRPr lang="en-US" altLang="ko-KR" sz="4000" spc="-1" dirty="0">
              <a:latin typeface="Times New Roman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446" y="336107"/>
            <a:ext cx="5729784" cy="687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30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ko-KR" altLang="en-US" sz="4000" spc="-1" dirty="0">
                <a:solidFill>
                  <a:srgbClr val="00AAAE"/>
                </a:solidFill>
                <a:latin typeface="나눔명조"/>
                <a:ea typeface="나눔명조"/>
              </a:rPr>
              <a:t>매장 구조 입력</a:t>
            </a:r>
            <a:endParaRPr lang="en-US" sz="4000" b="0" strike="noStrike" spc="-1" dirty="0">
              <a:latin typeface="Times New Roman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DAF4728-3EC0-4D3C-8786-40E149F3B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241" y="1891862"/>
            <a:ext cx="7409571" cy="46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79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ko-KR" altLang="en-US" sz="4000" spc="-1" dirty="0">
                <a:solidFill>
                  <a:srgbClr val="00AAAE"/>
                </a:solidFill>
                <a:latin typeface="나눔명조"/>
                <a:ea typeface="나눔명조"/>
              </a:rPr>
              <a:t>매장 구조 입력</a:t>
            </a:r>
            <a:endParaRPr lang="en-US" sz="4000" b="0" strike="noStrike" spc="-1" dirty="0">
              <a:latin typeface="Times New Roman"/>
            </a:endParaRPr>
          </a:p>
        </p:txBody>
      </p:sp>
      <p:pic>
        <p:nvPicPr>
          <p:cNvPr id="5" name="그림 4" descr="스크린샷, 거리, 하얀색, 주차이(가) 표시된 사진&#10;&#10;자동 생성된 설명">
            <a:extLst>
              <a:ext uri="{FF2B5EF4-FFF2-40B4-BE49-F238E27FC236}">
                <a16:creationId xmlns:a16="http://schemas.microsoft.com/office/drawing/2014/main" id="{3EFE4F51-5B44-445B-9447-78BCCE811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515" y="2453536"/>
            <a:ext cx="53149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628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7.25"/>
  <p:tag name="LLEFT" val=" 202"/>
  <p:tag name="NAME" val="Arro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392.25"/>
  <p:tag name="LLEFT" val=" 290.25"/>
  <p:tag name="NAME" val="Arro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64"/>
  <p:tag name="LLEFT" val=" 304.37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339"/>
  <p:tag name="LLEFT" val=" 301.37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188.25"/>
  <p:tag name="LLEFT" val=" 290.25"/>
  <p:tag name="NAME" val="Arrow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1763</TotalTime>
  <Words>266</Words>
  <Application>Microsoft Office PowerPoint</Application>
  <PresentationFormat>사용자 지정</PresentationFormat>
  <Paragraphs>173</Paragraphs>
  <Slides>19</Slides>
  <Notes>0</Notes>
  <HiddenSlides>2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나눔고딕</vt:lpstr>
      <vt:lpstr>나눔명조</vt:lpstr>
      <vt:lpstr>맑은 고딕</vt:lpstr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subject/>
  <dc:creator>User</dc:creator>
  <dc:description/>
  <cp:lastModifiedBy>장혁재</cp:lastModifiedBy>
  <cp:revision>279</cp:revision>
  <cp:lastPrinted>2019-10-14T01:58:07Z</cp:lastPrinted>
  <dcterms:created xsi:type="dcterms:W3CDTF">2013-09-24T19:29:40Z</dcterms:created>
  <dcterms:modified xsi:type="dcterms:W3CDTF">2019-10-27T23:18:00Z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User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사용자 지정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17</vt:i4>
  </property>
</Properties>
</file>