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69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292" r:id="rId20"/>
    <p:sldId id="277" r:id="rId21"/>
    <p:sldId id="291" r:id="rId22"/>
    <p:sldId id="278" r:id="rId23"/>
    <p:sldId id="279" r:id="rId24"/>
  </p:sldIdLst>
  <p:sldSz cx="10693400" cy="7561263"/>
  <p:notesSz cx="10691813" cy="7559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5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3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근우" userId="b5b52ef7895ffa31" providerId="LiveId" clId="{C28AC4FB-468C-46D6-9958-30E1186C47AF}"/>
    <pc:docChg chg="undo custSel addSld delSld modSld sldOrd">
      <pc:chgData name="남 근우" userId="b5b52ef7895ffa31" providerId="LiveId" clId="{C28AC4FB-468C-46D6-9958-30E1186C47AF}" dt="2019-11-10T17:20:52.023" v="1917" actId="20577"/>
      <pc:docMkLst>
        <pc:docMk/>
      </pc:docMkLst>
      <pc:sldChg chg="modSp">
        <pc:chgData name="남 근우" userId="b5b52ef7895ffa31" providerId="LiveId" clId="{C28AC4FB-468C-46D6-9958-30E1186C47AF}" dt="2019-11-10T17:15:55.169" v="1908" actId="207"/>
        <pc:sldMkLst>
          <pc:docMk/>
          <pc:sldMk cId="0" sldId="256"/>
        </pc:sldMkLst>
        <pc:spChg chg="mod">
          <ac:chgData name="남 근우" userId="b5b52ef7895ffa31" providerId="LiveId" clId="{C28AC4FB-468C-46D6-9958-30E1186C47AF}" dt="2019-11-10T17:15:55.169" v="1908" actId="207"/>
          <ac:spMkLst>
            <pc:docMk/>
            <pc:sldMk cId="0" sldId="256"/>
            <ac:spMk id="129" creationId="{00000000-0000-0000-0000-000000000000}"/>
          </ac:spMkLst>
        </pc:spChg>
      </pc:sldChg>
      <pc:sldChg chg="modSp">
        <pc:chgData name="남 근우" userId="b5b52ef7895ffa31" providerId="LiveId" clId="{C28AC4FB-468C-46D6-9958-30E1186C47AF}" dt="2019-11-10T17:00:33.514" v="18" actId="20577"/>
        <pc:sldMkLst>
          <pc:docMk/>
          <pc:sldMk cId="0" sldId="257"/>
        </pc:sldMkLst>
        <pc:spChg chg="mod">
          <ac:chgData name="남 근우" userId="b5b52ef7895ffa31" providerId="LiveId" clId="{C28AC4FB-468C-46D6-9958-30E1186C47AF}" dt="2019-11-10T17:00:30.827" v="15" actId="20577"/>
          <ac:spMkLst>
            <pc:docMk/>
            <pc:sldMk cId="0" sldId="257"/>
            <ac:spMk id="134" creationId="{00000000-0000-0000-0000-000000000000}"/>
          </ac:spMkLst>
        </pc:spChg>
        <pc:spChg chg="mod">
          <ac:chgData name="남 근우" userId="b5b52ef7895ffa31" providerId="LiveId" clId="{C28AC4FB-468C-46D6-9958-30E1186C47AF}" dt="2019-11-10T17:00:33.514" v="18" actId="20577"/>
          <ac:spMkLst>
            <pc:docMk/>
            <pc:sldMk cId="0" sldId="257"/>
            <ac:spMk id="135" creationId="{00000000-0000-0000-0000-000000000000}"/>
          </ac:spMkLst>
        </pc:spChg>
      </pc:sldChg>
      <pc:sldChg chg="modSp del">
        <pc:chgData name="남 근우" userId="b5b52ef7895ffa31" providerId="LiveId" clId="{C28AC4FB-468C-46D6-9958-30E1186C47AF}" dt="2019-11-10T17:00:21.968" v="12" actId="2696"/>
        <pc:sldMkLst>
          <pc:docMk/>
          <pc:sldMk cId="0" sldId="258"/>
        </pc:sldMkLst>
        <pc:spChg chg="mod">
          <ac:chgData name="남 근우" userId="b5b52ef7895ffa31" providerId="LiveId" clId="{C28AC4FB-468C-46D6-9958-30E1186C47AF}" dt="2019-11-10T16:58:56.175" v="11" actId="20577"/>
          <ac:spMkLst>
            <pc:docMk/>
            <pc:sldMk cId="0" sldId="258"/>
            <ac:spMk id="139" creationId="{00000000-0000-0000-0000-000000000000}"/>
          </ac:spMkLst>
        </pc:spChg>
      </pc:sldChg>
      <pc:sldChg chg="add del">
        <pc:chgData name="남 근우" userId="b5b52ef7895ffa31" providerId="LiveId" clId="{C28AC4FB-468C-46D6-9958-30E1186C47AF}" dt="2019-11-10T17:01:09.220" v="29"/>
        <pc:sldMkLst>
          <pc:docMk/>
          <pc:sldMk cId="0" sldId="266"/>
        </pc:sldMkLst>
      </pc:sldChg>
      <pc:sldChg chg="add">
        <pc:chgData name="남 근우" userId="b5b52ef7895ffa31" providerId="LiveId" clId="{C28AC4FB-468C-46D6-9958-30E1186C47AF}" dt="2019-11-10T17:01:09.220" v="29"/>
        <pc:sldMkLst>
          <pc:docMk/>
          <pc:sldMk cId="1431694369" sldId="267"/>
        </pc:sldMkLst>
      </pc:sldChg>
      <pc:sldChg chg="add">
        <pc:chgData name="남 근우" userId="b5b52ef7895ffa31" providerId="LiveId" clId="{C28AC4FB-468C-46D6-9958-30E1186C47AF}" dt="2019-11-10T17:01:09.220" v="29"/>
        <pc:sldMkLst>
          <pc:docMk/>
          <pc:sldMk cId="3846474724" sldId="269"/>
        </pc:sldMkLst>
      </pc:sldChg>
      <pc:sldChg chg="add">
        <pc:chgData name="남 근우" userId="b5b52ef7895ffa31" providerId="LiveId" clId="{C28AC4FB-468C-46D6-9958-30E1186C47AF}" dt="2019-11-10T17:01:09.220" v="29"/>
        <pc:sldMkLst>
          <pc:docMk/>
          <pc:sldMk cId="3820238004" sldId="270"/>
        </pc:sldMkLst>
      </pc:sldChg>
      <pc:sldChg chg="add">
        <pc:chgData name="남 근우" userId="b5b52ef7895ffa31" providerId="LiveId" clId="{C28AC4FB-468C-46D6-9958-30E1186C47AF}" dt="2019-11-10T17:01:09.220" v="29"/>
        <pc:sldMkLst>
          <pc:docMk/>
          <pc:sldMk cId="2317261815" sldId="271"/>
        </pc:sldMkLst>
      </pc:sldChg>
      <pc:sldChg chg="del">
        <pc:chgData name="남 근우" userId="b5b52ef7895ffa31" providerId="LiveId" clId="{C28AC4FB-468C-46D6-9958-30E1186C47AF}" dt="2019-11-10T17:01:03.033" v="26" actId="2696"/>
        <pc:sldMkLst>
          <pc:docMk/>
          <pc:sldMk cId="2845258724" sldId="271"/>
        </pc:sldMkLst>
      </pc:sldChg>
      <pc:sldChg chg="add">
        <pc:chgData name="남 근우" userId="b5b52ef7895ffa31" providerId="LiveId" clId="{C28AC4FB-468C-46D6-9958-30E1186C47AF}" dt="2019-11-10T17:01:09.220" v="29"/>
        <pc:sldMkLst>
          <pc:docMk/>
          <pc:sldMk cId="3845316404" sldId="272"/>
        </pc:sldMkLst>
      </pc:sldChg>
      <pc:sldChg chg="add">
        <pc:chgData name="남 근우" userId="b5b52ef7895ffa31" providerId="LiveId" clId="{C28AC4FB-468C-46D6-9958-30E1186C47AF}" dt="2019-11-10T17:01:09.220" v="29"/>
        <pc:sldMkLst>
          <pc:docMk/>
          <pc:sldMk cId="730963024" sldId="273"/>
        </pc:sldMkLst>
      </pc:sldChg>
      <pc:sldChg chg="add">
        <pc:chgData name="남 근우" userId="b5b52ef7895ffa31" providerId="LiveId" clId="{C28AC4FB-468C-46D6-9958-30E1186C47AF}" dt="2019-11-10T17:01:09.220" v="29"/>
        <pc:sldMkLst>
          <pc:docMk/>
          <pc:sldMk cId="272385631" sldId="274"/>
        </pc:sldMkLst>
      </pc:sldChg>
      <pc:sldChg chg="modSp add">
        <pc:chgData name="남 근우" userId="b5b52ef7895ffa31" providerId="LiveId" clId="{C28AC4FB-468C-46D6-9958-30E1186C47AF}" dt="2019-11-10T17:02:10.334" v="92"/>
        <pc:sldMkLst>
          <pc:docMk/>
          <pc:sldMk cId="1662622095" sldId="275"/>
        </pc:sldMkLst>
        <pc:spChg chg="mod">
          <ac:chgData name="남 근우" userId="b5b52ef7895ffa31" providerId="LiveId" clId="{C28AC4FB-468C-46D6-9958-30E1186C47AF}" dt="2019-11-10T17:02:10.334" v="92"/>
          <ac:spMkLst>
            <pc:docMk/>
            <pc:sldMk cId="1662622095" sldId="275"/>
            <ac:spMk id="187" creationId="{00000000-0000-0000-0000-000000000000}"/>
          </ac:spMkLst>
        </pc:spChg>
      </pc:sldChg>
      <pc:sldChg chg="modSp add">
        <pc:chgData name="남 근우" userId="b5b52ef7895ffa31" providerId="LiveId" clId="{C28AC4FB-468C-46D6-9958-30E1186C47AF}" dt="2019-11-10T17:02:03.815" v="74" actId="20577"/>
        <pc:sldMkLst>
          <pc:docMk/>
          <pc:sldMk cId="1538253589" sldId="276"/>
        </pc:sldMkLst>
        <pc:spChg chg="mod">
          <ac:chgData name="남 근우" userId="b5b52ef7895ffa31" providerId="LiveId" clId="{C28AC4FB-468C-46D6-9958-30E1186C47AF}" dt="2019-11-10T17:02:03.815" v="74" actId="20577"/>
          <ac:spMkLst>
            <pc:docMk/>
            <pc:sldMk cId="1538253589" sldId="276"/>
            <ac:spMk id="187" creationId="{00000000-0000-0000-0000-000000000000}"/>
          </ac:spMkLst>
        </pc:spChg>
        <pc:spChg chg="mod">
          <ac:chgData name="남 근우" userId="b5b52ef7895ffa31" providerId="LiveId" clId="{C28AC4FB-468C-46D6-9958-30E1186C47AF}" dt="2019-11-10T17:01:26.586" v="33" actId="20577"/>
          <ac:spMkLst>
            <pc:docMk/>
            <pc:sldMk cId="1538253589" sldId="276"/>
            <ac:spMk id="193" creationId="{00000000-0000-0000-0000-000000000000}"/>
          </ac:spMkLst>
        </pc:spChg>
      </pc:sldChg>
      <pc:sldChg chg="modSp">
        <pc:chgData name="남 근우" userId="b5b52ef7895ffa31" providerId="LiveId" clId="{C28AC4FB-468C-46D6-9958-30E1186C47AF}" dt="2019-11-10T17:01:31.461" v="34" actId="1076"/>
        <pc:sldMkLst>
          <pc:docMk/>
          <pc:sldMk cId="0" sldId="277"/>
        </pc:sldMkLst>
        <pc:spChg chg="mod">
          <ac:chgData name="남 근우" userId="b5b52ef7895ffa31" providerId="LiveId" clId="{C28AC4FB-468C-46D6-9958-30E1186C47AF}" dt="2019-11-10T17:01:31.461" v="34" actId="1076"/>
          <ac:spMkLst>
            <pc:docMk/>
            <pc:sldMk cId="0" sldId="277"/>
            <ac:spMk id="297" creationId="{00000000-0000-0000-0000-000000000000}"/>
          </ac:spMkLst>
        </pc:spChg>
      </pc:sldChg>
      <pc:sldChg chg="del">
        <pc:chgData name="남 근우" userId="b5b52ef7895ffa31" providerId="LiveId" clId="{C28AC4FB-468C-46D6-9958-30E1186C47AF}" dt="2019-11-10T17:00:58.815" v="19" actId="2696"/>
        <pc:sldMkLst>
          <pc:docMk/>
          <pc:sldMk cId="3254116655" sldId="280"/>
        </pc:sldMkLst>
      </pc:sldChg>
      <pc:sldChg chg="del">
        <pc:chgData name="남 근우" userId="b5b52ef7895ffa31" providerId="LiveId" clId="{C28AC4FB-468C-46D6-9958-30E1186C47AF}" dt="2019-11-10T17:01:00.205" v="22" actId="2696"/>
        <pc:sldMkLst>
          <pc:docMk/>
          <pc:sldMk cId="1560330359" sldId="281"/>
        </pc:sldMkLst>
      </pc:sldChg>
      <pc:sldChg chg="del">
        <pc:chgData name="남 근우" userId="b5b52ef7895ffa31" providerId="LiveId" clId="{C28AC4FB-468C-46D6-9958-30E1186C47AF}" dt="2019-11-10T17:00:59.861" v="21" actId="2696"/>
        <pc:sldMkLst>
          <pc:docMk/>
          <pc:sldMk cId="2023539235" sldId="284"/>
        </pc:sldMkLst>
      </pc:sldChg>
      <pc:sldChg chg="del">
        <pc:chgData name="남 근우" userId="b5b52ef7895ffa31" providerId="LiveId" clId="{C28AC4FB-468C-46D6-9958-30E1186C47AF}" dt="2019-11-10T17:00:59.393" v="20" actId="2696"/>
        <pc:sldMkLst>
          <pc:docMk/>
          <pc:sldMk cId="3850499924" sldId="285"/>
        </pc:sldMkLst>
      </pc:sldChg>
      <pc:sldChg chg="del">
        <pc:chgData name="남 근우" userId="b5b52ef7895ffa31" providerId="LiveId" clId="{C28AC4FB-468C-46D6-9958-30E1186C47AF}" dt="2019-11-10T17:01:00.768" v="23" actId="2696"/>
        <pc:sldMkLst>
          <pc:docMk/>
          <pc:sldMk cId="2620271317" sldId="286"/>
        </pc:sldMkLst>
      </pc:sldChg>
      <pc:sldChg chg="del">
        <pc:chgData name="남 근우" userId="b5b52ef7895ffa31" providerId="LiveId" clId="{C28AC4FB-468C-46D6-9958-30E1186C47AF}" dt="2019-11-10T17:01:02.361" v="25" actId="2696"/>
        <pc:sldMkLst>
          <pc:docMk/>
          <pc:sldMk cId="2951784988" sldId="287"/>
        </pc:sldMkLst>
      </pc:sldChg>
      <pc:sldChg chg="del">
        <pc:chgData name="남 근우" userId="b5b52ef7895ffa31" providerId="LiveId" clId="{C28AC4FB-468C-46D6-9958-30E1186C47AF}" dt="2019-11-10T17:01:03.674" v="27" actId="2696"/>
        <pc:sldMkLst>
          <pc:docMk/>
          <pc:sldMk cId="3051418795" sldId="288"/>
        </pc:sldMkLst>
      </pc:sldChg>
      <pc:sldChg chg="del">
        <pc:chgData name="남 근우" userId="b5b52ef7895ffa31" providerId="LiveId" clId="{C28AC4FB-468C-46D6-9958-30E1186C47AF}" dt="2019-11-10T17:01:06.174" v="28" actId="2696"/>
        <pc:sldMkLst>
          <pc:docMk/>
          <pc:sldMk cId="6425544" sldId="289"/>
        </pc:sldMkLst>
      </pc:sldChg>
      <pc:sldChg chg="del">
        <pc:chgData name="남 근우" userId="b5b52ef7895ffa31" providerId="LiveId" clId="{C28AC4FB-468C-46D6-9958-30E1186C47AF}" dt="2019-11-10T17:00:23.265" v="13" actId="2696"/>
        <pc:sldMkLst>
          <pc:docMk/>
          <pc:sldMk cId="2270289510" sldId="290"/>
        </pc:sldMkLst>
      </pc:sldChg>
      <pc:sldChg chg="modSp">
        <pc:chgData name="남 근우" userId="b5b52ef7895ffa31" providerId="LiveId" clId="{C28AC4FB-468C-46D6-9958-30E1186C47AF}" dt="2019-11-10T17:19:24.807" v="1914" actId="1076"/>
        <pc:sldMkLst>
          <pc:docMk/>
          <pc:sldMk cId="990917115" sldId="291"/>
        </pc:sldMkLst>
        <pc:spChg chg="mod">
          <ac:chgData name="남 근우" userId="b5b52ef7895ffa31" providerId="LiveId" clId="{C28AC4FB-468C-46D6-9958-30E1186C47AF}" dt="2019-11-10T17:19:24.807" v="1914" actId="1076"/>
          <ac:spMkLst>
            <pc:docMk/>
            <pc:sldMk cId="990917115" sldId="291"/>
            <ac:spMk id="298" creationId="{00000000-0000-0000-0000-000000000000}"/>
          </ac:spMkLst>
        </pc:spChg>
      </pc:sldChg>
      <pc:sldChg chg="addSp delSp modSp add">
        <pc:chgData name="남 근우" userId="b5b52ef7895ffa31" providerId="LiveId" clId="{C28AC4FB-468C-46D6-9958-30E1186C47AF}" dt="2019-11-10T17:05:53.662" v="696"/>
        <pc:sldMkLst>
          <pc:docMk/>
          <pc:sldMk cId="1572580236" sldId="292"/>
        </pc:sldMkLst>
        <pc:spChg chg="mod">
          <ac:chgData name="남 근우" userId="b5b52ef7895ffa31" providerId="LiveId" clId="{C28AC4FB-468C-46D6-9958-30E1186C47AF}" dt="2019-11-10T17:05:53.662" v="696"/>
          <ac:spMkLst>
            <pc:docMk/>
            <pc:sldMk cId="1572580236" sldId="292"/>
            <ac:spMk id="187" creationId="{00000000-0000-0000-0000-000000000000}"/>
          </ac:spMkLst>
        </pc:spChg>
        <pc:spChg chg="mod">
          <ac:chgData name="남 근우" userId="b5b52ef7895ffa31" providerId="LiveId" clId="{C28AC4FB-468C-46D6-9958-30E1186C47AF}" dt="2019-11-10T17:03:13.189" v="372"/>
          <ac:spMkLst>
            <pc:docMk/>
            <pc:sldMk cId="1572580236" sldId="292"/>
            <ac:spMk id="193" creationId="{00000000-0000-0000-0000-000000000000}"/>
          </ac:spMkLst>
        </pc:spChg>
        <pc:picChg chg="del">
          <ac:chgData name="남 근우" userId="b5b52ef7895ffa31" providerId="LiveId" clId="{C28AC4FB-468C-46D6-9958-30E1186C47AF}" dt="2019-11-10T17:01:42.816" v="36" actId="478"/>
          <ac:picMkLst>
            <pc:docMk/>
            <pc:sldMk cId="1572580236" sldId="292"/>
            <ac:picMk id="2" creationId="{BBC5503F-AC84-44A9-B2F5-1D590558C2A4}"/>
          </ac:picMkLst>
        </pc:picChg>
        <pc:picChg chg="add mod">
          <ac:chgData name="남 근우" userId="b5b52ef7895ffa31" providerId="LiveId" clId="{C28AC4FB-468C-46D6-9958-30E1186C47AF}" dt="2019-11-10T17:02:45.858" v="229" actId="1076"/>
          <ac:picMkLst>
            <pc:docMk/>
            <pc:sldMk cId="1572580236" sldId="292"/>
            <ac:picMk id="10" creationId="{732B1B53-1FF6-41B8-9CD8-D63E3F6CF142}"/>
          </ac:picMkLst>
        </pc:picChg>
      </pc:sldChg>
      <pc:sldChg chg="addSp delSp modSp add">
        <pc:chgData name="남 근우" userId="b5b52ef7895ffa31" providerId="LiveId" clId="{C28AC4FB-468C-46D6-9958-30E1186C47AF}" dt="2019-11-10T17:06:00.224" v="715"/>
        <pc:sldMkLst>
          <pc:docMk/>
          <pc:sldMk cId="1795414502" sldId="293"/>
        </pc:sldMkLst>
        <pc:spChg chg="add del">
          <ac:chgData name="남 근우" userId="b5b52ef7895ffa31" providerId="LiveId" clId="{C28AC4FB-468C-46D6-9958-30E1186C47AF}" dt="2019-11-10T17:03:28.628" v="379"/>
          <ac:spMkLst>
            <pc:docMk/>
            <pc:sldMk cId="1795414502" sldId="293"/>
            <ac:spMk id="11" creationId="{95363C9D-7D3E-4F9A-BA15-EB78BA4DD6C7}"/>
          </ac:spMkLst>
        </pc:spChg>
        <pc:spChg chg="add mod">
          <ac:chgData name="남 근우" userId="b5b52ef7895ffa31" providerId="LiveId" clId="{C28AC4FB-468C-46D6-9958-30E1186C47AF}" dt="2019-11-10T17:03:36.955" v="385" actId="14100"/>
          <ac:spMkLst>
            <pc:docMk/>
            <pc:sldMk cId="1795414502" sldId="293"/>
            <ac:spMk id="12" creationId="{0D972791-800F-4244-B0B1-CF73B9C05AC3}"/>
          </ac:spMkLst>
        </pc:spChg>
        <pc:spChg chg="add mod">
          <ac:chgData name="남 근우" userId="b5b52ef7895ffa31" providerId="LiveId" clId="{C28AC4FB-468C-46D6-9958-30E1186C47AF}" dt="2019-11-10T17:03:45.658" v="388" actId="1076"/>
          <ac:spMkLst>
            <pc:docMk/>
            <pc:sldMk cId="1795414502" sldId="293"/>
            <ac:spMk id="13" creationId="{20880545-BA05-4BAB-BA2D-D0D323368B76}"/>
          </ac:spMkLst>
        </pc:spChg>
        <pc:spChg chg="mod">
          <ac:chgData name="남 근우" userId="b5b52ef7895ffa31" providerId="LiveId" clId="{C28AC4FB-468C-46D6-9958-30E1186C47AF}" dt="2019-11-10T17:06:00.224" v="715"/>
          <ac:spMkLst>
            <pc:docMk/>
            <pc:sldMk cId="1795414502" sldId="293"/>
            <ac:spMk id="187" creationId="{00000000-0000-0000-0000-000000000000}"/>
          </ac:spMkLst>
        </pc:spChg>
        <pc:spChg chg="mod">
          <ac:chgData name="남 근우" userId="b5b52ef7895ffa31" providerId="LiveId" clId="{C28AC4FB-468C-46D6-9958-30E1186C47AF}" dt="2019-11-10T17:04:31.747" v="576" actId="1076"/>
          <ac:spMkLst>
            <pc:docMk/>
            <pc:sldMk cId="1795414502" sldId="293"/>
            <ac:spMk id="193" creationId="{00000000-0000-0000-0000-000000000000}"/>
          </ac:spMkLst>
        </pc:spChg>
        <pc:picChg chg="add del">
          <ac:chgData name="남 근우" userId="b5b52ef7895ffa31" providerId="LiveId" clId="{C28AC4FB-468C-46D6-9958-30E1186C47AF}" dt="2019-11-10T17:03:29.534" v="381"/>
          <ac:picMkLst>
            <pc:docMk/>
            <pc:sldMk cId="1795414502" sldId="293"/>
            <ac:picMk id="2" creationId="{C688D735-E113-4FAE-A8DE-504E1933DB65}"/>
          </ac:picMkLst>
        </pc:picChg>
        <pc:picChg chg="del">
          <ac:chgData name="남 근우" userId="b5b52ef7895ffa31" providerId="LiveId" clId="{C28AC4FB-468C-46D6-9958-30E1186C47AF}" dt="2019-11-10T17:03:18.800" v="374" actId="478"/>
          <ac:picMkLst>
            <pc:docMk/>
            <pc:sldMk cId="1795414502" sldId="293"/>
            <ac:picMk id="10" creationId="{732B1B53-1FF6-41B8-9CD8-D63E3F6CF142}"/>
          </ac:picMkLst>
        </pc:picChg>
        <pc:picChg chg="add mod">
          <ac:chgData name="남 근우" userId="b5b52ef7895ffa31" providerId="LiveId" clId="{C28AC4FB-468C-46D6-9958-30E1186C47AF}" dt="2019-11-10T17:03:43.533" v="387" actId="1076"/>
          <ac:picMkLst>
            <pc:docMk/>
            <pc:sldMk cId="1795414502" sldId="293"/>
            <ac:picMk id="14" creationId="{9FB25058-3B82-44D4-8455-6E3A742BC412}"/>
          </ac:picMkLst>
        </pc:picChg>
      </pc:sldChg>
      <pc:sldChg chg="addSp delSp modSp add ord">
        <pc:chgData name="남 근우" userId="b5b52ef7895ffa31" providerId="LiveId" clId="{C28AC4FB-468C-46D6-9958-30E1186C47AF}" dt="2019-11-10T17:19:08.385" v="1910" actId="14100"/>
        <pc:sldMkLst>
          <pc:docMk/>
          <pc:sldMk cId="4159649037" sldId="294"/>
        </pc:sldMkLst>
        <pc:spChg chg="add del mod">
          <ac:chgData name="남 근우" userId="b5b52ef7895ffa31" providerId="LiveId" clId="{C28AC4FB-468C-46D6-9958-30E1186C47AF}" dt="2019-11-10T17:12:19.717" v="1190" actId="478"/>
          <ac:spMkLst>
            <pc:docMk/>
            <pc:sldMk cId="4159649037" sldId="294"/>
            <ac:spMk id="2" creationId="{2A41515F-0BB1-4F9F-8B89-326F9A10807B}"/>
          </ac:spMkLst>
        </pc:spChg>
        <pc:spChg chg="del">
          <ac:chgData name="남 근우" userId="b5b52ef7895ffa31" providerId="LiveId" clId="{C28AC4FB-468C-46D6-9958-30E1186C47AF}" dt="2019-11-10T17:07:11.587" v="744" actId="478"/>
          <ac:spMkLst>
            <pc:docMk/>
            <pc:sldMk cId="4159649037" sldId="294"/>
            <ac:spMk id="12" creationId="{0D972791-800F-4244-B0B1-CF73B9C05AC3}"/>
          </ac:spMkLst>
        </pc:spChg>
        <pc:spChg chg="del">
          <ac:chgData name="남 근우" userId="b5b52ef7895ffa31" providerId="LiveId" clId="{C28AC4FB-468C-46D6-9958-30E1186C47AF}" dt="2019-11-10T17:07:09.821" v="743" actId="478"/>
          <ac:spMkLst>
            <pc:docMk/>
            <pc:sldMk cId="4159649037" sldId="294"/>
            <ac:spMk id="13" creationId="{20880545-BA05-4BAB-BA2D-D0D323368B76}"/>
          </ac:spMkLst>
        </pc:spChg>
        <pc:spChg chg="add del mod">
          <ac:chgData name="남 근우" userId="b5b52ef7895ffa31" providerId="LiveId" clId="{C28AC4FB-468C-46D6-9958-30E1186C47AF}" dt="2019-11-10T17:12:19.717" v="1190" actId="478"/>
          <ac:spMkLst>
            <pc:docMk/>
            <pc:sldMk cId="4159649037" sldId="294"/>
            <ac:spMk id="15" creationId="{2CFA8A5D-688C-49F9-A208-B46A6FC20644}"/>
          </ac:spMkLst>
        </pc:spChg>
        <pc:spChg chg="add del mod">
          <ac:chgData name="남 근우" userId="b5b52ef7895ffa31" providerId="LiveId" clId="{C28AC4FB-468C-46D6-9958-30E1186C47AF}" dt="2019-11-10T17:12:19.717" v="1190" actId="478"/>
          <ac:spMkLst>
            <pc:docMk/>
            <pc:sldMk cId="4159649037" sldId="294"/>
            <ac:spMk id="16" creationId="{4CBEA318-14F2-415C-9570-5F59CB760EFF}"/>
          </ac:spMkLst>
        </pc:spChg>
        <pc:spChg chg="add del mod">
          <ac:chgData name="남 근우" userId="b5b52ef7895ffa31" providerId="LiveId" clId="{C28AC4FB-468C-46D6-9958-30E1186C47AF}" dt="2019-11-10T17:12:19.717" v="1190" actId="478"/>
          <ac:spMkLst>
            <pc:docMk/>
            <pc:sldMk cId="4159649037" sldId="294"/>
            <ac:spMk id="17" creationId="{A10AC7D0-5DE5-4E57-A710-BC5DAC37550F}"/>
          </ac:spMkLst>
        </pc:spChg>
        <pc:spChg chg="add del mod">
          <ac:chgData name="남 근우" userId="b5b52ef7895ffa31" providerId="LiveId" clId="{C28AC4FB-468C-46D6-9958-30E1186C47AF}" dt="2019-11-10T17:12:19.717" v="1190" actId="478"/>
          <ac:spMkLst>
            <pc:docMk/>
            <pc:sldMk cId="4159649037" sldId="294"/>
            <ac:spMk id="18" creationId="{9E3B9979-B847-4BBD-89AD-57664145C1A9}"/>
          </ac:spMkLst>
        </pc:spChg>
        <pc:spChg chg="add del mod">
          <ac:chgData name="남 근우" userId="b5b52ef7895ffa31" providerId="LiveId" clId="{C28AC4FB-468C-46D6-9958-30E1186C47AF}" dt="2019-11-10T17:12:19.717" v="1190" actId="478"/>
          <ac:spMkLst>
            <pc:docMk/>
            <pc:sldMk cId="4159649037" sldId="294"/>
            <ac:spMk id="19" creationId="{B83BFE57-DE83-4CD7-9305-4462130247C1}"/>
          </ac:spMkLst>
        </pc:spChg>
        <pc:spChg chg="add del mod">
          <ac:chgData name="남 근우" userId="b5b52ef7895ffa31" providerId="LiveId" clId="{C28AC4FB-468C-46D6-9958-30E1186C47AF}" dt="2019-11-10T17:12:19.717" v="1190" actId="478"/>
          <ac:spMkLst>
            <pc:docMk/>
            <pc:sldMk cId="4159649037" sldId="294"/>
            <ac:spMk id="20" creationId="{42625DE1-1DDD-4775-ABDA-8FDE205B45D8}"/>
          </ac:spMkLst>
        </pc:spChg>
        <pc:spChg chg="add del mod">
          <ac:chgData name="남 근우" userId="b5b52ef7895ffa31" providerId="LiveId" clId="{C28AC4FB-468C-46D6-9958-30E1186C47AF}" dt="2019-11-10T17:12:19.717" v="1190" actId="478"/>
          <ac:spMkLst>
            <pc:docMk/>
            <pc:sldMk cId="4159649037" sldId="294"/>
            <ac:spMk id="21" creationId="{0465E7A2-85F4-4857-873C-9CC0DC367ACB}"/>
          </ac:spMkLst>
        </pc:spChg>
        <pc:spChg chg="add mod">
          <ac:chgData name="남 근우" userId="b5b52ef7895ffa31" providerId="LiveId" clId="{C28AC4FB-468C-46D6-9958-30E1186C47AF}" dt="2019-11-10T17:13:36.585" v="1478"/>
          <ac:spMkLst>
            <pc:docMk/>
            <pc:sldMk cId="4159649037" sldId="294"/>
            <ac:spMk id="23" creationId="{7F41DBFA-F7C8-4CA6-8D82-A16864897808}"/>
          </ac:spMkLst>
        </pc:spChg>
        <pc:spChg chg="mod">
          <ac:chgData name="남 근우" userId="b5b52ef7895ffa31" providerId="LiveId" clId="{C28AC4FB-468C-46D6-9958-30E1186C47AF}" dt="2019-11-10T17:12:12.261" v="1189" actId="20577"/>
          <ac:spMkLst>
            <pc:docMk/>
            <pc:sldMk cId="4159649037" sldId="294"/>
            <ac:spMk id="187" creationId="{00000000-0000-0000-0000-000000000000}"/>
          </ac:spMkLst>
        </pc:spChg>
        <pc:spChg chg="mod">
          <ac:chgData name="남 근우" userId="b5b52ef7895ffa31" providerId="LiveId" clId="{C28AC4FB-468C-46D6-9958-30E1186C47AF}" dt="2019-11-10T17:19:08.385" v="1910" actId="14100"/>
          <ac:spMkLst>
            <pc:docMk/>
            <pc:sldMk cId="4159649037" sldId="294"/>
            <ac:spMk id="193" creationId="{00000000-0000-0000-0000-000000000000}"/>
          </ac:spMkLst>
        </pc:spChg>
        <pc:picChg chg="del">
          <ac:chgData name="남 근우" userId="b5b52ef7895ffa31" providerId="LiveId" clId="{C28AC4FB-468C-46D6-9958-30E1186C47AF}" dt="2019-11-10T17:06:43.338" v="742" actId="478"/>
          <ac:picMkLst>
            <pc:docMk/>
            <pc:sldMk cId="4159649037" sldId="294"/>
            <ac:picMk id="14" creationId="{9FB25058-3B82-44D4-8455-6E3A742BC412}"/>
          </ac:picMkLst>
        </pc:picChg>
        <pc:picChg chg="add mod">
          <ac:chgData name="남 근우" userId="b5b52ef7895ffa31" providerId="LiveId" clId="{C28AC4FB-468C-46D6-9958-30E1186C47AF}" dt="2019-11-10T17:12:28.692" v="1195" actId="1076"/>
          <ac:picMkLst>
            <pc:docMk/>
            <pc:sldMk cId="4159649037" sldId="294"/>
            <ac:picMk id="22" creationId="{48AA8759-48F6-4665-A387-52D0871A10E7}"/>
          </ac:picMkLst>
        </pc:picChg>
      </pc:sldChg>
      <pc:sldChg chg="add">
        <pc:chgData name="남 근우" userId="b5b52ef7895ffa31" providerId="LiveId" clId="{C28AC4FB-468C-46D6-9958-30E1186C47AF}" dt="2019-11-10T17:11:56.904" v="1131"/>
        <pc:sldMkLst>
          <pc:docMk/>
          <pc:sldMk cId="2577768987" sldId="295"/>
        </pc:sldMkLst>
      </pc:sldChg>
      <pc:sldChg chg="addSp delSp modSp add ord">
        <pc:chgData name="남 근우" userId="b5b52ef7895ffa31" providerId="LiveId" clId="{C28AC4FB-468C-46D6-9958-30E1186C47AF}" dt="2019-11-10T17:20:52.023" v="1917" actId="20577"/>
        <pc:sldMkLst>
          <pc:docMk/>
          <pc:sldMk cId="745601090" sldId="296"/>
        </pc:sldMkLst>
        <pc:spChg chg="mod">
          <ac:chgData name="남 근우" userId="b5b52ef7895ffa31" providerId="LiveId" clId="{C28AC4FB-468C-46D6-9958-30E1186C47AF}" dt="2019-11-10T17:15:06.516" v="1736"/>
          <ac:spMkLst>
            <pc:docMk/>
            <pc:sldMk cId="745601090" sldId="296"/>
            <ac:spMk id="187" creationId="{00000000-0000-0000-0000-000000000000}"/>
          </ac:spMkLst>
        </pc:spChg>
        <pc:spChg chg="mod">
          <ac:chgData name="남 근우" userId="b5b52ef7895ffa31" providerId="LiveId" clId="{C28AC4FB-468C-46D6-9958-30E1186C47AF}" dt="2019-11-10T17:20:52.023" v="1917" actId="20577"/>
          <ac:spMkLst>
            <pc:docMk/>
            <pc:sldMk cId="745601090" sldId="296"/>
            <ac:spMk id="193" creationId="{00000000-0000-0000-0000-000000000000}"/>
          </ac:spMkLst>
        </pc:spChg>
        <pc:picChg chg="add del mod">
          <ac:chgData name="남 근우" userId="b5b52ef7895ffa31" providerId="LiveId" clId="{C28AC4FB-468C-46D6-9958-30E1186C47AF}" dt="2019-11-10T17:14:55.716" v="1712" actId="478"/>
          <ac:picMkLst>
            <pc:docMk/>
            <pc:sldMk cId="745601090" sldId="296"/>
            <ac:picMk id="10" creationId="{5148EB46-9B88-4D60-A84C-DCAEB07E7E9A}"/>
          </ac:picMkLst>
        </pc:picChg>
        <pc:picChg chg="del">
          <ac:chgData name="남 근우" userId="b5b52ef7895ffa31" providerId="LiveId" clId="{C28AC4FB-468C-46D6-9958-30E1186C47AF}" dt="2019-11-10T17:13:38.797" v="1480" actId="478"/>
          <ac:picMkLst>
            <pc:docMk/>
            <pc:sldMk cId="745601090" sldId="296"/>
            <ac:picMk id="22" creationId="{48AA8759-48F6-4665-A387-52D0871A10E7}"/>
          </ac:picMkLst>
        </pc:picChg>
      </pc:sldChg>
      <pc:sldChg chg="add">
        <pc:chgData name="남 근우" userId="b5b52ef7895ffa31" providerId="LiveId" clId="{C28AC4FB-468C-46D6-9958-30E1186C47AF}" dt="2019-11-10T17:14:54.391" v="1711"/>
        <pc:sldMkLst>
          <pc:docMk/>
          <pc:sldMk cId="1527610127" sldId="29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91BE79-EC46-460C-8F44-939EE17D91E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4E7754D-5467-4516-BB60-4EF6E49F5915}">
      <dgm:prSet phldrT="[텍스트]"/>
      <dgm:spPr>
        <a:xfrm>
          <a:off x="5315563" y="103449"/>
          <a:ext cx="970503" cy="616269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9050" cap="rnd" cmpd="sng" algn="ctr">
          <a:solidFill>
            <a:srgbClr val="B3116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>
            <a:buNone/>
          </a:pPr>
          <a:r>
            <a:rPr lang="ko-KR" alt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매장</a:t>
          </a:r>
        </a:p>
      </dgm:t>
    </dgm:pt>
    <dgm:pt modelId="{2934E980-DD2F-42E6-B032-4A5B241B9818}" type="parTrans" cxnId="{4A79637C-E656-4C0D-A1C3-9FE2049B9BFC}">
      <dgm:prSet/>
      <dgm:spPr/>
      <dgm:t>
        <a:bodyPr/>
        <a:lstStyle/>
        <a:p>
          <a:pPr latinLnBrk="1"/>
          <a:endParaRPr lang="ko-KR" altLang="en-US"/>
        </a:p>
      </dgm:t>
    </dgm:pt>
    <dgm:pt modelId="{469AA302-9295-4CC8-A960-ED0C9E75E6D6}" type="sibTrans" cxnId="{4A79637C-E656-4C0D-A1C3-9FE2049B9BFC}">
      <dgm:prSet/>
      <dgm:spPr/>
      <dgm:t>
        <a:bodyPr/>
        <a:lstStyle/>
        <a:p>
          <a:pPr latinLnBrk="1"/>
          <a:endParaRPr lang="ko-KR" altLang="en-US"/>
        </a:p>
      </dgm:t>
    </dgm:pt>
    <dgm:pt modelId="{1E240A67-5EA2-43F3-BC43-270E08EAA3D3}">
      <dgm:prSet phldrT="[텍스트]"/>
      <dgm:spPr>
        <a:xfrm>
          <a:off x="3684578" y="1001973"/>
          <a:ext cx="970503" cy="616269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9050" cap="rnd" cmpd="sng" algn="ctr">
          <a:solidFill>
            <a:srgbClr val="B3116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>
            <a:buNone/>
          </a:pPr>
          <a:r>
            <a:rPr lang="en-US" altLang="ko-KR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1</a:t>
          </a:r>
          <a:r>
            <a:rPr lang="ko-KR" alt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층</a:t>
          </a:r>
        </a:p>
      </dgm:t>
    </dgm:pt>
    <dgm:pt modelId="{E48CC577-A288-47F1-8FC4-02F08810B9D2}" type="parTrans" cxnId="{BB89ED58-1048-40F1-8DCD-0508AB2DA199}">
      <dgm:prSet/>
      <dgm:spPr>
        <a:xfrm>
          <a:off x="4061996" y="617277"/>
          <a:ext cx="1630984" cy="282254"/>
        </a:xfrm>
        <a:custGeom>
          <a:avLst/>
          <a:gdLst/>
          <a:ahLst/>
          <a:cxnLst/>
          <a:rect l="0" t="0" r="0" b="0"/>
          <a:pathLst>
            <a:path>
              <a:moveTo>
                <a:pt x="1630984" y="0"/>
              </a:moveTo>
              <a:lnTo>
                <a:pt x="1630984" y="192348"/>
              </a:lnTo>
              <a:lnTo>
                <a:pt x="0" y="192348"/>
              </a:lnTo>
              <a:lnTo>
                <a:pt x="0" y="282254"/>
              </a:lnTo>
            </a:path>
          </a:pathLst>
        </a:custGeom>
        <a:noFill/>
        <a:ln w="19050" cap="rnd" cmpd="sng" algn="ctr">
          <a:solidFill>
            <a:srgbClr val="B3116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endParaRPr lang="ko-KR" altLang="en-US"/>
        </a:p>
      </dgm:t>
    </dgm:pt>
    <dgm:pt modelId="{D55181C3-220D-4ECF-B69C-F4BB342926F7}" type="sibTrans" cxnId="{BB89ED58-1048-40F1-8DCD-0508AB2DA199}">
      <dgm:prSet/>
      <dgm:spPr/>
      <dgm:t>
        <a:bodyPr/>
        <a:lstStyle/>
        <a:p>
          <a:pPr latinLnBrk="1"/>
          <a:endParaRPr lang="ko-KR" altLang="en-US"/>
        </a:p>
      </dgm:t>
    </dgm:pt>
    <dgm:pt modelId="{27A5BC6C-87D9-469F-9EBB-469CF051B8F7}">
      <dgm:prSet phldrT="[텍스트]"/>
      <dgm:spPr>
        <a:xfrm>
          <a:off x="2201865" y="1900498"/>
          <a:ext cx="970503" cy="616269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9050" cap="rnd" cmpd="sng" algn="ctr">
          <a:solidFill>
            <a:srgbClr val="B3116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>
            <a:buNone/>
          </a:pPr>
          <a:r>
            <a:rPr lang="en-US" altLang="ko-KR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1</a:t>
          </a:r>
          <a:r>
            <a:rPr lang="ko-KR" alt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층 </a:t>
          </a:r>
          <a:r>
            <a:rPr lang="en-US" altLang="ko-KR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1</a:t>
          </a:r>
          <a:r>
            <a:rPr lang="ko-KR" alt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번 </a:t>
          </a:r>
          <a:br>
            <a:rPr lang="en-US" altLang="ko-KR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</a:br>
          <a:r>
            <a:rPr lang="ko-KR" alt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가판대</a:t>
          </a:r>
        </a:p>
      </dgm:t>
    </dgm:pt>
    <dgm:pt modelId="{59099D2F-2ED4-45B5-B9DC-01D98DBDB13D}" type="parTrans" cxnId="{518214DB-22F6-4A7E-AE5C-67C4E1C97F96}">
      <dgm:prSet/>
      <dgm:spPr>
        <a:xfrm>
          <a:off x="2579283" y="1515801"/>
          <a:ext cx="1482713" cy="282254"/>
        </a:xfrm>
        <a:custGeom>
          <a:avLst/>
          <a:gdLst/>
          <a:ahLst/>
          <a:cxnLst/>
          <a:rect l="0" t="0" r="0" b="0"/>
          <a:pathLst>
            <a:path>
              <a:moveTo>
                <a:pt x="1482713" y="0"/>
              </a:moveTo>
              <a:lnTo>
                <a:pt x="1482713" y="192348"/>
              </a:lnTo>
              <a:lnTo>
                <a:pt x="0" y="192348"/>
              </a:lnTo>
              <a:lnTo>
                <a:pt x="0" y="282254"/>
              </a:lnTo>
            </a:path>
          </a:pathLst>
        </a:custGeom>
        <a:noFill/>
        <a:ln w="19050" cap="rnd" cmpd="sng" algn="ctr">
          <a:solidFill>
            <a:srgbClr val="B31166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endParaRPr lang="ko-KR" altLang="en-US"/>
        </a:p>
      </dgm:t>
    </dgm:pt>
    <dgm:pt modelId="{35457EF6-F193-44AD-9A9E-66C5A131F9B4}" type="sibTrans" cxnId="{518214DB-22F6-4A7E-AE5C-67C4E1C97F96}">
      <dgm:prSet/>
      <dgm:spPr/>
      <dgm:t>
        <a:bodyPr/>
        <a:lstStyle/>
        <a:p>
          <a:pPr latinLnBrk="1"/>
          <a:endParaRPr lang="ko-KR" altLang="en-US"/>
        </a:p>
      </dgm:t>
    </dgm:pt>
    <dgm:pt modelId="{2F8FE789-4A20-481D-AB1F-01F0BEF493CE}">
      <dgm:prSet phldrT="[텍스트]"/>
      <dgm:spPr>
        <a:xfrm>
          <a:off x="5167292" y="1900498"/>
          <a:ext cx="970503" cy="616269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9050" cap="rnd" cmpd="sng" algn="ctr">
          <a:solidFill>
            <a:srgbClr val="B3116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>
            <a:buNone/>
          </a:pPr>
          <a:r>
            <a:rPr lang="en-US" altLang="ko-KR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1</a:t>
          </a:r>
          <a:r>
            <a:rPr lang="ko-KR" alt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층 </a:t>
          </a:r>
          <a:r>
            <a:rPr lang="en-US" altLang="ko-KR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2</a:t>
          </a:r>
          <a:r>
            <a:rPr lang="ko-KR" alt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번 </a:t>
          </a:r>
          <a:br>
            <a:rPr lang="en-US" altLang="ko-KR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</a:br>
          <a:r>
            <a:rPr lang="ko-KR" alt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가판대</a:t>
          </a:r>
        </a:p>
      </dgm:t>
    </dgm:pt>
    <dgm:pt modelId="{633B6129-2E75-4C60-A7BD-1B8F0F24CD9E}" type="parTrans" cxnId="{EDB319C4-74D0-493F-A20A-A1B4FEFACD22}">
      <dgm:prSet/>
      <dgm:spPr>
        <a:xfrm>
          <a:off x="4061996" y="1515801"/>
          <a:ext cx="1482713" cy="282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348"/>
              </a:lnTo>
              <a:lnTo>
                <a:pt x="1482713" y="192348"/>
              </a:lnTo>
              <a:lnTo>
                <a:pt x="1482713" y="282254"/>
              </a:lnTo>
            </a:path>
          </a:pathLst>
        </a:custGeom>
        <a:noFill/>
        <a:ln w="19050" cap="rnd" cmpd="sng" algn="ctr">
          <a:solidFill>
            <a:srgbClr val="B31166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endParaRPr lang="ko-KR" altLang="en-US"/>
        </a:p>
      </dgm:t>
    </dgm:pt>
    <dgm:pt modelId="{EBEAAE0C-9A70-442A-AA53-DE16984DEFE8}" type="sibTrans" cxnId="{EDB319C4-74D0-493F-A20A-A1B4FEFACD22}">
      <dgm:prSet/>
      <dgm:spPr/>
      <dgm:t>
        <a:bodyPr/>
        <a:lstStyle/>
        <a:p>
          <a:pPr latinLnBrk="1"/>
          <a:endParaRPr lang="ko-KR" altLang="en-US"/>
        </a:p>
      </dgm:t>
    </dgm:pt>
    <dgm:pt modelId="{77CCED72-B5CC-4691-88D9-417049036972}">
      <dgm:prSet phldrT="[텍스트]"/>
      <dgm:spPr>
        <a:xfrm>
          <a:off x="6946548" y="1001973"/>
          <a:ext cx="970503" cy="616269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9050" cap="rnd" cmpd="sng" algn="ctr">
          <a:solidFill>
            <a:srgbClr val="B3116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>
            <a:buNone/>
          </a:pPr>
          <a:r>
            <a:rPr lang="en-US" altLang="ko-KR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2</a:t>
          </a:r>
          <a:r>
            <a:rPr lang="ko-KR" alt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층</a:t>
          </a:r>
        </a:p>
      </dgm:t>
    </dgm:pt>
    <dgm:pt modelId="{09D6A19C-7DB1-4F44-9B5E-2AB850CA5E5B}" type="parTrans" cxnId="{8CA8554F-E20B-4F04-A73C-ED22205B9234}">
      <dgm:prSet/>
      <dgm:spPr>
        <a:xfrm>
          <a:off x="5692981" y="617277"/>
          <a:ext cx="1630984" cy="282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348"/>
              </a:lnTo>
              <a:lnTo>
                <a:pt x="1630984" y="192348"/>
              </a:lnTo>
              <a:lnTo>
                <a:pt x="1630984" y="282254"/>
              </a:lnTo>
            </a:path>
          </a:pathLst>
        </a:custGeom>
        <a:noFill/>
        <a:ln w="19050" cap="rnd" cmpd="sng" algn="ctr">
          <a:solidFill>
            <a:srgbClr val="B3116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endParaRPr lang="ko-KR" altLang="en-US"/>
        </a:p>
      </dgm:t>
    </dgm:pt>
    <dgm:pt modelId="{588149FA-A236-4D43-B56B-7776AFFB0689}" type="sibTrans" cxnId="{8CA8554F-E20B-4F04-A73C-ED22205B9234}">
      <dgm:prSet/>
      <dgm:spPr/>
      <dgm:t>
        <a:bodyPr/>
        <a:lstStyle/>
        <a:p>
          <a:pPr latinLnBrk="1"/>
          <a:endParaRPr lang="ko-KR" altLang="en-US"/>
        </a:p>
      </dgm:t>
    </dgm:pt>
    <dgm:pt modelId="{10286459-1103-4DC1-96AD-0D5E5E6B4351}">
      <dgm:prSet phldrT="[텍스트]"/>
      <dgm:spPr>
        <a:xfrm>
          <a:off x="6946548" y="1900498"/>
          <a:ext cx="970503" cy="616269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9050" cap="rnd" cmpd="sng" algn="ctr">
          <a:solidFill>
            <a:srgbClr val="B3116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>
            <a:buNone/>
          </a:pPr>
          <a:r>
            <a:rPr lang="en-US" altLang="ko-KR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2</a:t>
          </a:r>
          <a:r>
            <a:rPr lang="ko-KR" alt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층 </a:t>
          </a:r>
          <a:r>
            <a:rPr lang="en-US" altLang="ko-KR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1</a:t>
          </a:r>
          <a:r>
            <a:rPr lang="ko-KR" alt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번 </a:t>
          </a:r>
          <a:br>
            <a:rPr lang="en-US" altLang="ko-KR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</a:br>
          <a:r>
            <a:rPr lang="ko-KR" alt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가판대</a:t>
          </a:r>
        </a:p>
      </dgm:t>
    </dgm:pt>
    <dgm:pt modelId="{6218D7B3-A54A-4A2A-9F95-F29EC2DC7D3C}" type="parTrans" cxnId="{22D13F63-62BF-47F8-B631-B77C32BD46A2}">
      <dgm:prSet/>
      <dgm:spPr>
        <a:xfrm>
          <a:off x="7278246" y="1515801"/>
          <a:ext cx="91440" cy="2822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254"/>
              </a:lnTo>
            </a:path>
          </a:pathLst>
        </a:custGeom>
        <a:noFill/>
        <a:ln w="19050" cap="rnd" cmpd="sng" algn="ctr">
          <a:solidFill>
            <a:srgbClr val="B31166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endParaRPr lang="ko-KR" altLang="en-US"/>
        </a:p>
      </dgm:t>
    </dgm:pt>
    <dgm:pt modelId="{9917E989-50AE-4166-9863-4B81BFB55C72}" type="sibTrans" cxnId="{22D13F63-62BF-47F8-B631-B77C32BD46A2}">
      <dgm:prSet/>
      <dgm:spPr/>
      <dgm:t>
        <a:bodyPr/>
        <a:lstStyle/>
        <a:p>
          <a:pPr latinLnBrk="1"/>
          <a:endParaRPr lang="ko-KR" altLang="en-US"/>
        </a:p>
      </dgm:t>
    </dgm:pt>
    <dgm:pt modelId="{02FAE020-109A-4A96-8ED9-85E61D0EA811}">
      <dgm:prSet phldrT="[텍스트]"/>
      <dgm:spPr>
        <a:xfrm>
          <a:off x="1015694" y="2799022"/>
          <a:ext cx="970503" cy="616269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9050" cap="rnd" cmpd="sng" algn="ctr">
          <a:solidFill>
            <a:srgbClr val="B3116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>
            <a:buNone/>
          </a:pPr>
          <a:r>
            <a:rPr lang="ko-KR" alt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상품 </a:t>
          </a:r>
          <a:r>
            <a:rPr lang="en-US" altLang="ko-KR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1</a:t>
          </a:r>
          <a:endParaRPr lang="ko-KR" alt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entury Gothic" panose="020B0502020202020204"/>
            <a:ea typeface="맑은 고딕" panose="020B0503020000020004" pitchFamily="50" charset="-127"/>
            <a:cs typeface="+mn-cs"/>
          </a:endParaRPr>
        </a:p>
      </dgm:t>
    </dgm:pt>
    <dgm:pt modelId="{3FA8DA98-85CA-4023-9CEF-5785B1417464}" type="parTrans" cxnId="{5F39055F-46F3-4572-AAFA-445725EBEFF7}">
      <dgm:prSet/>
      <dgm:spPr>
        <a:xfrm>
          <a:off x="1393112" y="2414326"/>
          <a:ext cx="1186170" cy="282254"/>
        </a:xfrm>
        <a:custGeom>
          <a:avLst/>
          <a:gdLst/>
          <a:ahLst/>
          <a:cxnLst/>
          <a:rect l="0" t="0" r="0" b="0"/>
          <a:pathLst>
            <a:path>
              <a:moveTo>
                <a:pt x="1186170" y="0"/>
              </a:moveTo>
              <a:lnTo>
                <a:pt x="1186170" y="192348"/>
              </a:lnTo>
              <a:lnTo>
                <a:pt x="0" y="192348"/>
              </a:lnTo>
              <a:lnTo>
                <a:pt x="0" y="282254"/>
              </a:lnTo>
            </a:path>
          </a:pathLst>
        </a:custGeom>
        <a:noFill/>
        <a:ln w="19050" cap="rnd" cmpd="sng" algn="ctr">
          <a:solidFill>
            <a:srgbClr val="B31166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endParaRPr lang="ko-KR" altLang="en-US"/>
        </a:p>
      </dgm:t>
    </dgm:pt>
    <dgm:pt modelId="{9ED6E073-AD9D-4E21-9AFA-1C0B813299AA}" type="sibTrans" cxnId="{5F39055F-46F3-4572-AAFA-445725EBEFF7}">
      <dgm:prSet/>
      <dgm:spPr/>
      <dgm:t>
        <a:bodyPr/>
        <a:lstStyle/>
        <a:p>
          <a:pPr latinLnBrk="1"/>
          <a:endParaRPr lang="ko-KR" altLang="en-US"/>
        </a:p>
      </dgm:t>
    </dgm:pt>
    <dgm:pt modelId="{1CCE5E28-7BEC-4B67-8D71-F3EBDF979DC9}">
      <dgm:prSet phldrT="[텍스트]"/>
      <dgm:spPr>
        <a:xfrm>
          <a:off x="4574207" y="2799022"/>
          <a:ext cx="970503" cy="616269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9050" cap="rnd" cmpd="sng" algn="ctr">
          <a:solidFill>
            <a:srgbClr val="B3116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>
            <a:buNone/>
          </a:pPr>
          <a:r>
            <a:rPr lang="ko-KR" alt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상품 </a:t>
          </a:r>
          <a:r>
            <a:rPr lang="en-US" altLang="ko-KR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4</a:t>
          </a:r>
          <a:endParaRPr lang="ko-KR" alt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entury Gothic" panose="020B0502020202020204"/>
            <a:ea typeface="맑은 고딕" panose="020B0503020000020004" pitchFamily="50" charset="-127"/>
            <a:cs typeface="+mn-cs"/>
          </a:endParaRPr>
        </a:p>
      </dgm:t>
    </dgm:pt>
    <dgm:pt modelId="{37D102B4-0F62-4F74-9E65-E2272D715882}" type="parTrans" cxnId="{CF4839DB-83A2-4E77-8C18-DA983C8A4A24}">
      <dgm:prSet/>
      <dgm:spPr>
        <a:xfrm>
          <a:off x="4951625" y="2414326"/>
          <a:ext cx="593085" cy="282254"/>
        </a:xfrm>
        <a:custGeom>
          <a:avLst/>
          <a:gdLst/>
          <a:ahLst/>
          <a:cxnLst/>
          <a:rect l="0" t="0" r="0" b="0"/>
          <a:pathLst>
            <a:path>
              <a:moveTo>
                <a:pt x="593085" y="0"/>
              </a:moveTo>
              <a:lnTo>
                <a:pt x="593085" y="192348"/>
              </a:lnTo>
              <a:lnTo>
                <a:pt x="0" y="192348"/>
              </a:lnTo>
              <a:lnTo>
                <a:pt x="0" y="282254"/>
              </a:lnTo>
            </a:path>
          </a:pathLst>
        </a:custGeom>
        <a:noFill/>
        <a:ln w="19050" cap="rnd" cmpd="sng" algn="ctr">
          <a:solidFill>
            <a:srgbClr val="B31166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endParaRPr lang="ko-KR" altLang="en-US"/>
        </a:p>
      </dgm:t>
    </dgm:pt>
    <dgm:pt modelId="{3FD93FCB-46A2-4EB7-9B37-58137D92B778}" type="sibTrans" cxnId="{CF4839DB-83A2-4E77-8C18-DA983C8A4A24}">
      <dgm:prSet/>
      <dgm:spPr/>
      <dgm:t>
        <a:bodyPr/>
        <a:lstStyle/>
        <a:p>
          <a:pPr latinLnBrk="1"/>
          <a:endParaRPr lang="ko-KR" altLang="en-US"/>
        </a:p>
      </dgm:t>
    </dgm:pt>
    <dgm:pt modelId="{C3C40909-0045-4E95-A694-1D2FE734E439}">
      <dgm:prSet phldrT="[텍스트]"/>
      <dgm:spPr>
        <a:xfrm>
          <a:off x="2201865" y="2799022"/>
          <a:ext cx="970503" cy="616269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9050" cap="rnd" cmpd="sng" algn="ctr">
          <a:solidFill>
            <a:srgbClr val="B3116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>
            <a:buNone/>
          </a:pPr>
          <a:r>
            <a:rPr lang="ko-KR" alt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상품 </a:t>
          </a:r>
          <a:r>
            <a:rPr lang="en-US" altLang="ko-KR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2</a:t>
          </a:r>
          <a:endParaRPr lang="ko-KR" alt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entury Gothic" panose="020B0502020202020204"/>
            <a:ea typeface="맑은 고딕" panose="020B0503020000020004" pitchFamily="50" charset="-127"/>
            <a:cs typeface="+mn-cs"/>
          </a:endParaRPr>
        </a:p>
      </dgm:t>
    </dgm:pt>
    <dgm:pt modelId="{7ADA571A-88FC-4302-9195-CCED22C1E12D}" type="parTrans" cxnId="{B29964A3-30DE-42B7-AF39-BD2581AE1E2A}">
      <dgm:prSet/>
      <dgm:spPr>
        <a:xfrm>
          <a:off x="2533563" y="2414326"/>
          <a:ext cx="91440" cy="2822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254"/>
              </a:lnTo>
            </a:path>
          </a:pathLst>
        </a:custGeom>
        <a:noFill/>
        <a:ln w="19050" cap="rnd" cmpd="sng" algn="ctr">
          <a:solidFill>
            <a:srgbClr val="B31166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endParaRPr lang="ko-KR" altLang="en-US"/>
        </a:p>
      </dgm:t>
    </dgm:pt>
    <dgm:pt modelId="{D922D257-81DD-451B-8A89-D996CD138004}" type="sibTrans" cxnId="{B29964A3-30DE-42B7-AF39-BD2581AE1E2A}">
      <dgm:prSet/>
      <dgm:spPr/>
      <dgm:t>
        <a:bodyPr/>
        <a:lstStyle/>
        <a:p>
          <a:pPr latinLnBrk="1"/>
          <a:endParaRPr lang="ko-KR" altLang="en-US"/>
        </a:p>
      </dgm:t>
    </dgm:pt>
    <dgm:pt modelId="{11213ABB-0445-42E6-A22A-9CF1C064A7FA}">
      <dgm:prSet phldrT="[텍스트]"/>
      <dgm:spPr>
        <a:xfrm>
          <a:off x="3388036" y="2799022"/>
          <a:ext cx="970503" cy="616269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9050" cap="rnd" cmpd="sng" algn="ctr">
          <a:solidFill>
            <a:srgbClr val="B3116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>
            <a:buNone/>
          </a:pPr>
          <a:r>
            <a:rPr lang="ko-KR" alt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상품 </a:t>
          </a:r>
          <a:r>
            <a:rPr lang="en-US" altLang="ko-KR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3</a:t>
          </a:r>
          <a:endParaRPr lang="ko-KR" alt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entury Gothic" panose="020B0502020202020204"/>
            <a:ea typeface="맑은 고딕" panose="020B0503020000020004" pitchFamily="50" charset="-127"/>
            <a:cs typeface="+mn-cs"/>
          </a:endParaRPr>
        </a:p>
      </dgm:t>
    </dgm:pt>
    <dgm:pt modelId="{ED1FFCFF-5F1E-4CB6-8CE1-B9ECB7ABABB1}" type="parTrans" cxnId="{9D2098D3-0426-48BE-A9A2-B7153F9ADA61}">
      <dgm:prSet/>
      <dgm:spPr>
        <a:xfrm>
          <a:off x="2579283" y="2414326"/>
          <a:ext cx="1186170" cy="282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348"/>
              </a:lnTo>
              <a:lnTo>
                <a:pt x="1186170" y="192348"/>
              </a:lnTo>
              <a:lnTo>
                <a:pt x="1186170" y="282254"/>
              </a:lnTo>
            </a:path>
          </a:pathLst>
        </a:custGeom>
        <a:noFill/>
        <a:ln w="19050" cap="rnd" cmpd="sng" algn="ctr">
          <a:solidFill>
            <a:srgbClr val="B31166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endParaRPr lang="ko-KR" altLang="en-US"/>
        </a:p>
      </dgm:t>
    </dgm:pt>
    <dgm:pt modelId="{922D02D4-D81E-4863-81BF-FB2341647E00}" type="sibTrans" cxnId="{9D2098D3-0426-48BE-A9A2-B7153F9ADA61}">
      <dgm:prSet/>
      <dgm:spPr/>
      <dgm:t>
        <a:bodyPr/>
        <a:lstStyle/>
        <a:p>
          <a:pPr latinLnBrk="1"/>
          <a:endParaRPr lang="ko-KR" altLang="en-US"/>
        </a:p>
      </dgm:t>
    </dgm:pt>
    <dgm:pt modelId="{5FCA62FA-42F3-4D73-BBE1-C5A0BC74E76D}">
      <dgm:prSet phldrT="[텍스트]"/>
      <dgm:spPr>
        <a:xfrm>
          <a:off x="5760377" y="2799022"/>
          <a:ext cx="970503" cy="616269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9050" cap="rnd" cmpd="sng" algn="ctr">
          <a:solidFill>
            <a:srgbClr val="B3116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>
            <a:buNone/>
          </a:pPr>
          <a:r>
            <a:rPr lang="ko-KR" alt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상품 </a:t>
          </a:r>
          <a:r>
            <a:rPr lang="en-US" altLang="ko-KR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5</a:t>
          </a:r>
          <a:endParaRPr lang="ko-KR" alt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entury Gothic" panose="020B0502020202020204"/>
            <a:ea typeface="맑은 고딕" panose="020B0503020000020004" pitchFamily="50" charset="-127"/>
            <a:cs typeface="+mn-cs"/>
          </a:endParaRPr>
        </a:p>
      </dgm:t>
    </dgm:pt>
    <dgm:pt modelId="{55F4D7B5-6975-42D9-B480-DFF201595B70}" type="parTrans" cxnId="{A44F1ECB-C05B-491F-BD12-5B2D9F5DAEC3}">
      <dgm:prSet/>
      <dgm:spPr>
        <a:xfrm>
          <a:off x="5544710" y="2414326"/>
          <a:ext cx="593085" cy="282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348"/>
              </a:lnTo>
              <a:lnTo>
                <a:pt x="593085" y="192348"/>
              </a:lnTo>
              <a:lnTo>
                <a:pt x="593085" y="282254"/>
              </a:lnTo>
            </a:path>
          </a:pathLst>
        </a:custGeom>
        <a:noFill/>
        <a:ln w="19050" cap="rnd" cmpd="sng" algn="ctr">
          <a:solidFill>
            <a:srgbClr val="B31166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endParaRPr lang="ko-KR" altLang="en-US"/>
        </a:p>
      </dgm:t>
    </dgm:pt>
    <dgm:pt modelId="{F34AD711-2C63-4848-A91A-7189706374A7}" type="sibTrans" cxnId="{A44F1ECB-C05B-491F-BD12-5B2D9F5DAEC3}">
      <dgm:prSet/>
      <dgm:spPr/>
      <dgm:t>
        <a:bodyPr/>
        <a:lstStyle/>
        <a:p>
          <a:pPr latinLnBrk="1"/>
          <a:endParaRPr lang="ko-KR" altLang="en-US"/>
        </a:p>
      </dgm:t>
    </dgm:pt>
    <dgm:pt modelId="{F840B641-2901-41FE-B675-6504F20A167A}">
      <dgm:prSet phldrT="[텍스트]"/>
      <dgm:spPr>
        <a:xfrm>
          <a:off x="6946548" y="2799022"/>
          <a:ext cx="970503" cy="616269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9050" cap="rnd" cmpd="sng" algn="ctr">
          <a:solidFill>
            <a:srgbClr val="B3116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>
            <a:buNone/>
          </a:pPr>
          <a:r>
            <a:rPr lang="ko-KR" alt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상품 </a:t>
          </a:r>
          <a:r>
            <a:rPr lang="en-US" altLang="ko-KR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6</a:t>
          </a:r>
          <a:endParaRPr lang="ko-KR" alt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entury Gothic" panose="020B0502020202020204"/>
            <a:ea typeface="맑은 고딕" panose="020B0503020000020004" pitchFamily="50" charset="-127"/>
            <a:cs typeface="+mn-cs"/>
          </a:endParaRPr>
        </a:p>
      </dgm:t>
    </dgm:pt>
    <dgm:pt modelId="{0D293CDE-8512-4C72-8301-AA124D0192AF}" type="parTrans" cxnId="{2F08461B-8FAC-4972-88F5-1E7F07102782}">
      <dgm:prSet/>
      <dgm:spPr>
        <a:xfrm>
          <a:off x="7278246" y="2414326"/>
          <a:ext cx="91440" cy="2822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254"/>
              </a:lnTo>
            </a:path>
          </a:pathLst>
        </a:custGeom>
        <a:noFill/>
        <a:ln w="19050" cap="rnd" cmpd="sng" algn="ctr">
          <a:solidFill>
            <a:srgbClr val="B31166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endParaRPr lang="ko-KR" altLang="en-US"/>
        </a:p>
      </dgm:t>
    </dgm:pt>
    <dgm:pt modelId="{8D20FAAD-BD67-40AF-A40F-C4A5C5A0A71D}" type="sibTrans" cxnId="{2F08461B-8FAC-4972-88F5-1E7F07102782}">
      <dgm:prSet/>
      <dgm:spPr/>
      <dgm:t>
        <a:bodyPr/>
        <a:lstStyle/>
        <a:p>
          <a:pPr latinLnBrk="1"/>
          <a:endParaRPr lang="ko-KR" altLang="en-US"/>
        </a:p>
      </dgm:t>
    </dgm:pt>
    <dgm:pt modelId="{1692ADB6-FFF7-4B50-B276-E12FC0F24E0B}" type="pres">
      <dgm:prSet presAssocID="{7291BE79-EC46-460C-8F44-939EE17D91E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4678FC-E93C-481D-9F0C-B612449C5869}" type="pres">
      <dgm:prSet presAssocID="{C4E7754D-5467-4516-BB60-4EF6E49F5915}" presName="hierRoot1" presStyleCnt="0"/>
      <dgm:spPr/>
    </dgm:pt>
    <dgm:pt modelId="{1825D6AF-44CB-41EE-B825-96E9022B84C4}" type="pres">
      <dgm:prSet presAssocID="{C4E7754D-5467-4516-BB60-4EF6E49F5915}" presName="composite" presStyleCnt="0"/>
      <dgm:spPr/>
    </dgm:pt>
    <dgm:pt modelId="{A533BE8B-34E4-42FE-9D6A-AC1A7B49F4E8}" type="pres">
      <dgm:prSet presAssocID="{C4E7754D-5467-4516-BB60-4EF6E49F5915}" presName="background" presStyleLbl="node0" presStyleIdx="0" presStyleCnt="1"/>
      <dgm:spPr>
        <a:xfrm>
          <a:off x="5207730" y="1007"/>
          <a:ext cx="970503" cy="616269"/>
        </a:xfrm>
        <a:prstGeom prst="roundRect">
          <a:avLst>
            <a:gd name="adj" fmla="val 10000"/>
          </a:avLst>
        </a:prstGeom>
        <a:solidFill>
          <a:srgbClr val="B31166">
            <a:hueOff val="0"/>
            <a:satOff val="0"/>
            <a:lumOff val="0"/>
            <a:alphaOff val="0"/>
          </a:srgbClr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E8A43531-C426-489A-9508-B4563BB62BC6}" type="pres">
      <dgm:prSet presAssocID="{C4E7754D-5467-4516-BB60-4EF6E49F5915}" presName="text" presStyleLbl="fgAcc0" presStyleIdx="0" presStyleCnt="1">
        <dgm:presLayoutVars>
          <dgm:chPref val="3"/>
        </dgm:presLayoutVars>
      </dgm:prSet>
      <dgm:spPr/>
    </dgm:pt>
    <dgm:pt modelId="{AEDD860A-F0AB-4D90-9528-6D1D562A0E53}" type="pres">
      <dgm:prSet presAssocID="{C4E7754D-5467-4516-BB60-4EF6E49F5915}" presName="hierChild2" presStyleCnt="0"/>
      <dgm:spPr/>
    </dgm:pt>
    <dgm:pt modelId="{CA599FA0-35D2-49E5-BBB4-6BC636FEC46A}" type="pres">
      <dgm:prSet presAssocID="{E48CC577-A288-47F1-8FC4-02F08810B9D2}" presName="Name10" presStyleLbl="parChTrans1D2" presStyleIdx="0" presStyleCnt="2"/>
      <dgm:spPr/>
    </dgm:pt>
    <dgm:pt modelId="{44F70E0C-F0E8-41AA-AC9D-2C7C7DAE0915}" type="pres">
      <dgm:prSet presAssocID="{1E240A67-5EA2-43F3-BC43-270E08EAA3D3}" presName="hierRoot2" presStyleCnt="0"/>
      <dgm:spPr/>
    </dgm:pt>
    <dgm:pt modelId="{28940629-33EE-4736-BA7B-1683337C4B8B}" type="pres">
      <dgm:prSet presAssocID="{1E240A67-5EA2-43F3-BC43-270E08EAA3D3}" presName="composite2" presStyleCnt="0"/>
      <dgm:spPr/>
    </dgm:pt>
    <dgm:pt modelId="{2B4BE038-C5C9-4B67-B957-3ECBA17E6077}" type="pres">
      <dgm:prSet presAssocID="{1E240A67-5EA2-43F3-BC43-270E08EAA3D3}" presName="background2" presStyleLbl="node2" presStyleIdx="0" presStyleCnt="2"/>
      <dgm:spPr>
        <a:xfrm>
          <a:off x="3576745" y="899531"/>
          <a:ext cx="970503" cy="616269"/>
        </a:xfrm>
        <a:prstGeom prst="roundRect">
          <a:avLst>
            <a:gd name="adj" fmla="val 10000"/>
          </a:avLst>
        </a:prstGeom>
        <a:solidFill>
          <a:srgbClr val="B31166">
            <a:hueOff val="0"/>
            <a:satOff val="0"/>
            <a:lumOff val="0"/>
            <a:alphaOff val="0"/>
          </a:srgbClr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BF1F5EB7-9FB5-45F5-9FB2-95D11E7B32B6}" type="pres">
      <dgm:prSet presAssocID="{1E240A67-5EA2-43F3-BC43-270E08EAA3D3}" presName="text2" presStyleLbl="fgAcc2" presStyleIdx="0" presStyleCnt="2">
        <dgm:presLayoutVars>
          <dgm:chPref val="3"/>
        </dgm:presLayoutVars>
      </dgm:prSet>
      <dgm:spPr/>
    </dgm:pt>
    <dgm:pt modelId="{79693463-265E-4AC0-A778-D816497CEC5F}" type="pres">
      <dgm:prSet presAssocID="{1E240A67-5EA2-43F3-BC43-270E08EAA3D3}" presName="hierChild3" presStyleCnt="0"/>
      <dgm:spPr/>
    </dgm:pt>
    <dgm:pt modelId="{14EEB8BF-37E5-418C-A3C9-F263EEA8A59D}" type="pres">
      <dgm:prSet presAssocID="{59099D2F-2ED4-45B5-B9DC-01D98DBDB13D}" presName="Name17" presStyleLbl="parChTrans1D3" presStyleIdx="0" presStyleCnt="3"/>
      <dgm:spPr/>
    </dgm:pt>
    <dgm:pt modelId="{E1AC218F-1D66-4AE5-8E8F-4A2C862ED06E}" type="pres">
      <dgm:prSet presAssocID="{27A5BC6C-87D9-469F-9EBB-469CF051B8F7}" presName="hierRoot3" presStyleCnt="0"/>
      <dgm:spPr/>
    </dgm:pt>
    <dgm:pt modelId="{4EB046C9-85D3-44A0-83FF-76A3F23344C1}" type="pres">
      <dgm:prSet presAssocID="{27A5BC6C-87D9-469F-9EBB-469CF051B8F7}" presName="composite3" presStyleCnt="0"/>
      <dgm:spPr/>
    </dgm:pt>
    <dgm:pt modelId="{55F18578-EDA3-4932-ADBC-0D41FD071236}" type="pres">
      <dgm:prSet presAssocID="{27A5BC6C-87D9-469F-9EBB-469CF051B8F7}" presName="background3" presStyleLbl="node3" presStyleIdx="0" presStyleCnt="3"/>
      <dgm:spPr>
        <a:xfrm>
          <a:off x="2094031" y="1798056"/>
          <a:ext cx="970503" cy="616269"/>
        </a:xfrm>
        <a:prstGeom prst="roundRect">
          <a:avLst>
            <a:gd name="adj" fmla="val 10000"/>
          </a:avLst>
        </a:prstGeom>
        <a:solidFill>
          <a:srgbClr val="B31166">
            <a:hueOff val="0"/>
            <a:satOff val="0"/>
            <a:lumOff val="0"/>
            <a:alphaOff val="0"/>
          </a:srgbClr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3C8CBBD6-DFB1-4036-8F9B-4748BF67DF6E}" type="pres">
      <dgm:prSet presAssocID="{27A5BC6C-87D9-469F-9EBB-469CF051B8F7}" presName="text3" presStyleLbl="fgAcc3" presStyleIdx="0" presStyleCnt="3">
        <dgm:presLayoutVars>
          <dgm:chPref val="3"/>
        </dgm:presLayoutVars>
      </dgm:prSet>
      <dgm:spPr/>
    </dgm:pt>
    <dgm:pt modelId="{9D910C06-ACEC-43C3-A5F0-50A9C352BA79}" type="pres">
      <dgm:prSet presAssocID="{27A5BC6C-87D9-469F-9EBB-469CF051B8F7}" presName="hierChild4" presStyleCnt="0"/>
      <dgm:spPr/>
    </dgm:pt>
    <dgm:pt modelId="{92F10570-73ED-4263-9098-2B7EEEBE6589}" type="pres">
      <dgm:prSet presAssocID="{3FA8DA98-85CA-4023-9CEF-5785B1417464}" presName="Name23" presStyleLbl="parChTrans1D4" presStyleIdx="0" presStyleCnt="6"/>
      <dgm:spPr/>
    </dgm:pt>
    <dgm:pt modelId="{BBED4AB8-0FD5-4194-B068-D9FB6942E847}" type="pres">
      <dgm:prSet presAssocID="{02FAE020-109A-4A96-8ED9-85E61D0EA811}" presName="hierRoot4" presStyleCnt="0"/>
      <dgm:spPr/>
    </dgm:pt>
    <dgm:pt modelId="{0BD48201-7F93-41EE-ABBA-9B8D0D2407B1}" type="pres">
      <dgm:prSet presAssocID="{02FAE020-109A-4A96-8ED9-85E61D0EA811}" presName="composite4" presStyleCnt="0"/>
      <dgm:spPr/>
    </dgm:pt>
    <dgm:pt modelId="{FFB90B4D-84B1-43C3-9141-D9DCC4FB90E3}" type="pres">
      <dgm:prSet presAssocID="{02FAE020-109A-4A96-8ED9-85E61D0EA811}" presName="background4" presStyleLbl="node4" presStyleIdx="0" presStyleCnt="6"/>
      <dgm:spPr>
        <a:xfrm>
          <a:off x="907860" y="2696580"/>
          <a:ext cx="970503" cy="616269"/>
        </a:xfrm>
        <a:prstGeom prst="roundRect">
          <a:avLst>
            <a:gd name="adj" fmla="val 10000"/>
          </a:avLst>
        </a:prstGeom>
        <a:solidFill>
          <a:srgbClr val="B31166">
            <a:hueOff val="0"/>
            <a:satOff val="0"/>
            <a:lumOff val="0"/>
            <a:alphaOff val="0"/>
          </a:srgbClr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6A45079E-F3B7-49F8-93E4-9BB57D92FDEF}" type="pres">
      <dgm:prSet presAssocID="{02FAE020-109A-4A96-8ED9-85E61D0EA811}" presName="text4" presStyleLbl="fgAcc4" presStyleIdx="0" presStyleCnt="6">
        <dgm:presLayoutVars>
          <dgm:chPref val="3"/>
        </dgm:presLayoutVars>
      </dgm:prSet>
      <dgm:spPr/>
    </dgm:pt>
    <dgm:pt modelId="{BB85D60F-B79D-454F-B769-8A23CB2C578E}" type="pres">
      <dgm:prSet presAssocID="{02FAE020-109A-4A96-8ED9-85E61D0EA811}" presName="hierChild5" presStyleCnt="0"/>
      <dgm:spPr/>
    </dgm:pt>
    <dgm:pt modelId="{B264CB53-D3DD-43F9-88F5-266C98C42D5D}" type="pres">
      <dgm:prSet presAssocID="{7ADA571A-88FC-4302-9195-CCED22C1E12D}" presName="Name23" presStyleLbl="parChTrans1D4" presStyleIdx="1" presStyleCnt="6"/>
      <dgm:spPr/>
    </dgm:pt>
    <dgm:pt modelId="{95D0196B-79F5-4CCB-9004-2839ACA843E2}" type="pres">
      <dgm:prSet presAssocID="{C3C40909-0045-4E95-A694-1D2FE734E439}" presName="hierRoot4" presStyleCnt="0"/>
      <dgm:spPr/>
    </dgm:pt>
    <dgm:pt modelId="{2E6AD740-7C3A-47E5-B31D-91C64AC48EE6}" type="pres">
      <dgm:prSet presAssocID="{C3C40909-0045-4E95-A694-1D2FE734E439}" presName="composite4" presStyleCnt="0"/>
      <dgm:spPr/>
    </dgm:pt>
    <dgm:pt modelId="{4379972E-73A0-444E-883C-02E60F8A9368}" type="pres">
      <dgm:prSet presAssocID="{C3C40909-0045-4E95-A694-1D2FE734E439}" presName="background4" presStyleLbl="node4" presStyleIdx="1" presStyleCnt="6"/>
      <dgm:spPr>
        <a:xfrm>
          <a:off x="2094031" y="2696580"/>
          <a:ext cx="970503" cy="616269"/>
        </a:xfrm>
        <a:prstGeom prst="roundRect">
          <a:avLst>
            <a:gd name="adj" fmla="val 10000"/>
          </a:avLst>
        </a:prstGeom>
        <a:solidFill>
          <a:srgbClr val="B31166">
            <a:hueOff val="0"/>
            <a:satOff val="0"/>
            <a:lumOff val="0"/>
            <a:alphaOff val="0"/>
          </a:srgbClr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8DE60241-F202-425F-94CB-681E48FA036D}" type="pres">
      <dgm:prSet presAssocID="{C3C40909-0045-4E95-A694-1D2FE734E439}" presName="text4" presStyleLbl="fgAcc4" presStyleIdx="1" presStyleCnt="6">
        <dgm:presLayoutVars>
          <dgm:chPref val="3"/>
        </dgm:presLayoutVars>
      </dgm:prSet>
      <dgm:spPr/>
    </dgm:pt>
    <dgm:pt modelId="{D21EEFBE-3DD5-4A0C-98F7-5383463002DF}" type="pres">
      <dgm:prSet presAssocID="{C3C40909-0045-4E95-A694-1D2FE734E439}" presName="hierChild5" presStyleCnt="0"/>
      <dgm:spPr/>
    </dgm:pt>
    <dgm:pt modelId="{6DF83848-4FF4-43CE-A299-36A47CD629C0}" type="pres">
      <dgm:prSet presAssocID="{ED1FFCFF-5F1E-4CB6-8CE1-B9ECB7ABABB1}" presName="Name23" presStyleLbl="parChTrans1D4" presStyleIdx="2" presStyleCnt="6"/>
      <dgm:spPr/>
    </dgm:pt>
    <dgm:pt modelId="{9E4CD0BC-F16C-41B0-B0BE-47F410388469}" type="pres">
      <dgm:prSet presAssocID="{11213ABB-0445-42E6-A22A-9CF1C064A7FA}" presName="hierRoot4" presStyleCnt="0"/>
      <dgm:spPr/>
    </dgm:pt>
    <dgm:pt modelId="{5FEB370A-033D-4A54-A133-DEBEA1A49B71}" type="pres">
      <dgm:prSet presAssocID="{11213ABB-0445-42E6-A22A-9CF1C064A7FA}" presName="composite4" presStyleCnt="0"/>
      <dgm:spPr/>
    </dgm:pt>
    <dgm:pt modelId="{28D4C399-3683-4AF2-86A9-A0F4B781D185}" type="pres">
      <dgm:prSet presAssocID="{11213ABB-0445-42E6-A22A-9CF1C064A7FA}" presName="background4" presStyleLbl="node4" presStyleIdx="2" presStyleCnt="6"/>
      <dgm:spPr>
        <a:xfrm>
          <a:off x="3280202" y="2696580"/>
          <a:ext cx="970503" cy="616269"/>
        </a:xfrm>
        <a:prstGeom prst="roundRect">
          <a:avLst>
            <a:gd name="adj" fmla="val 10000"/>
          </a:avLst>
        </a:prstGeom>
        <a:solidFill>
          <a:srgbClr val="B31166">
            <a:hueOff val="0"/>
            <a:satOff val="0"/>
            <a:lumOff val="0"/>
            <a:alphaOff val="0"/>
          </a:srgbClr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9B49683F-B413-45CE-9591-ACB9004A2F95}" type="pres">
      <dgm:prSet presAssocID="{11213ABB-0445-42E6-A22A-9CF1C064A7FA}" presName="text4" presStyleLbl="fgAcc4" presStyleIdx="2" presStyleCnt="6">
        <dgm:presLayoutVars>
          <dgm:chPref val="3"/>
        </dgm:presLayoutVars>
      </dgm:prSet>
      <dgm:spPr/>
    </dgm:pt>
    <dgm:pt modelId="{A0B1C6C3-9CF0-4D8A-AE77-EFFE4076BC8B}" type="pres">
      <dgm:prSet presAssocID="{11213ABB-0445-42E6-A22A-9CF1C064A7FA}" presName="hierChild5" presStyleCnt="0"/>
      <dgm:spPr/>
    </dgm:pt>
    <dgm:pt modelId="{2113D80D-994B-46D8-ADCB-5594E5073B0A}" type="pres">
      <dgm:prSet presAssocID="{633B6129-2E75-4C60-A7BD-1B8F0F24CD9E}" presName="Name17" presStyleLbl="parChTrans1D3" presStyleIdx="1" presStyleCnt="3"/>
      <dgm:spPr/>
    </dgm:pt>
    <dgm:pt modelId="{23C72613-9F04-4170-8159-F29E1D93F299}" type="pres">
      <dgm:prSet presAssocID="{2F8FE789-4A20-481D-AB1F-01F0BEF493CE}" presName="hierRoot3" presStyleCnt="0"/>
      <dgm:spPr/>
    </dgm:pt>
    <dgm:pt modelId="{6707E51C-F3DB-405C-8C40-94C450E1BA35}" type="pres">
      <dgm:prSet presAssocID="{2F8FE789-4A20-481D-AB1F-01F0BEF493CE}" presName="composite3" presStyleCnt="0"/>
      <dgm:spPr/>
    </dgm:pt>
    <dgm:pt modelId="{EA2E7B15-A2D4-4438-845B-568F0B60C296}" type="pres">
      <dgm:prSet presAssocID="{2F8FE789-4A20-481D-AB1F-01F0BEF493CE}" presName="background3" presStyleLbl="node3" presStyleIdx="1" presStyleCnt="3"/>
      <dgm:spPr>
        <a:xfrm>
          <a:off x="5059458" y="1798056"/>
          <a:ext cx="970503" cy="616269"/>
        </a:xfrm>
        <a:prstGeom prst="roundRect">
          <a:avLst>
            <a:gd name="adj" fmla="val 10000"/>
          </a:avLst>
        </a:prstGeom>
        <a:solidFill>
          <a:srgbClr val="B31166">
            <a:hueOff val="0"/>
            <a:satOff val="0"/>
            <a:lumOff val="0"/>
            <a:alphaOff val="0"/>
          </a:srgbClr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80700988-E96C-428C-A0C7-D5EA8608C9D7}" type="pres">
      <dgm:prSet presAssocID="{2F8FE789-4A20-481D-AB1F-01F0BEF493CE}" presName="text3" presStyleLbl="fgAcc3" presStyleIdx="1" presStyleCnt="3">
        <dgm:presLayoutVars>
          <dgm:chPref val="3"/>
        </dgm:presLayoutVars>
      </dgm:prSet>
      <dgm:spPr/>
    </dgm:pt>
    <dgm:pt modelId="{CBBA4FD3-7071-4D98-939A-55AF5C2B2CC6}" type="pres">
      <dgm:prSet presAssocID="{2F8FE789-4A20-481D-AB1F-01F0BEF493CE}" presName="hierChild4" presStyleCnt="0"/>
      <dgm:spPr/>
    </dgm:pt>
    <dgm:pt modelId="{54EE04F1-DA14-4428-99FE-45D4CE314C61}" type="pres">
      <dgm:prSet presAssocID="{37D102B4-0F62-4F74-9E65-E2272D715882}" presName="Name23" presStyleLbl="parChTrans1D4" presStyleIdx="3" presStyleCnt="6"/>
      <dgm:spPr/>
    </dgm:pt>
    <dgm:pt modelId="{06474185-9417-4B47-8B0F-E1018B417C9F}" type="pres">
      <dgm:prSet presAssocID="{1CCE5E28-7BEC-4B67-8D71-F3EBDF979DC9}" presName="hierRoot4" presStyleCnt="0"/>
      <dgm:spPr/>
    </dgm:pt>
    <dgm:pt modelId="{9B93B67B-F47C-4AD9-B7E0-76E69B9A506C}" type="pres">
      <dgm:prSet presAssocID="{1CCE5E28-7BEC-4B67-8D71-F3EBDF979DC9}" presName="composite4" presStyleCnt="0"/>
      <dgm:spPr/>
    </dgm:pt>
    <dgm:pt modelId="{DF93F601-F1AA-4988-87BE-7584DB44156D}" type="pres">
      <dgm:prSet presAssocID="{1CCE5E28-7BEC-4B67-8D71-F3EBDF979DC9}" presName="background4" presStyleLbl="node4" presStyleIdx="3" presStyleCnt="6"/>
      <dgm:spPr>
        <a:xfrm>
          <a:off x="4466373" y="2696580"/>
          <a:ext cx="970503" cy="616269"/>
        </a:xfrm>
        <a:prstGeom prst="roundRect">
          <a:avLst>
            <a:gd name="adj" fmla="val 10000"/>
          </a:avLst>
        </a:prstGeom>
        <a:solidFill>
          <a:srgbClr val="B31166">
            <a:hueOff val="0"/>
            <a:satOff val="0"/>
            <a:lumOff val="0"/>
            <a:alphaOff val="0"/>
          </a:srgbClr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9AE59848-B76E-4C6C-8FA1-C4C3C09D8F18}" type="pres">
      <dgm:prSet presAssocID="{1CCE5E28-7BEC-4B67-8D71-F3EBDF979DC9}" presName="text4" presStyleLbl="fgAcc4" presStyleIdx="3" presStyleCnt="6">
        <dgm:presLayoutVars>
          <dgm:chPref val="3"/>
        </dgm:presLayoutVars>
      </dgm:prSet>
      <dgm:spPr/>
    </dgm:pt>
    <dgm:pt modelId="{D8BB7140-F590-4529-AC70-47200A583E54}" type="pres">
      <dgm:prSet presAssocID="{1CCE5E28-7BEC-4B67-8D71-F3EBDF979DC9}" presName="hierChild5" presStyleCnt="0"/>
      <dgm:spPr/>
    </dgm:pt>
    <dgm:pt modelId="{2BF1BAC3-121B-47FE-8168-AAFF3FB6988D}" type="pres">
      <dgm:prSet presAssocID="{55F4D7B5-6975-42D9-B480-DFF201595B70}" presName="Name23" presStyleLbl="parChTrans1D4" presStyleIdx="4" presStyleCnt="6"/>
      <dgm:spPr/>
    </dgm:pt>
    <dgm:pt modelId="{8566533A-6A29-4E30-B3FF-100C9DE14A29}" type="pres">
      <dgm:prSet presAssocID="{5FCA62FA-42F3-4D73-BBE1-C5A0BC74E76D}" presName="hierRoot4" presStyleCnt="0"/>
      <dgm:spPr/>
    </dgm:pt>
    <dgm:pt modelId="{DB393DAE-DBE0-403F-B296-7DAD8B03A0B5}" type="pres">
      <dgm:prSet presAssocID="{5FCA62FA-42F3-4D73-BBE1-C5A0BC74E76D}" presName="composite4" presStyleCnt="0"/>
      <dgm:spPr/>
    </dgm:pt>
    <dgm:pt modelId="{72F83E81-F93C-424A-8A8F-89E3856E2F1A}" type="pres">
      <dgm:prSet presAssocID="{5FCA62FA-42F3-4D73-BBE1-C5A0BC74E76D}" presName="background4" presStyleLbl="node4" presStyleIdx="4" presStyleCnt="6"/>
      <dgm:spPr>
        <a:xfrm>
          <a:off x="5652544" y="2696580"/>
          <a:ext cx="970503" cy="616269"/>
        </a:xfrm>
        <a:prstGeom prst="roundRect">
          <a:avLst>
            <a:gd name="adj" fmla="val 10000"/>
          </a:avLst>
        </a:prstGeom>
        <a:solidFill>
          <a:srgbClr val="B31166">
            <a:hueOff val="0"/>
            <a:satOff val="0"/>
            <a:lumOff val="0"/>
            <a:alphaOff val="0"/>
          </a:srgbClr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B4B84C3E-62B4-493C-9F1C-4573E820A153}" type="pres">
      <dgm:prSet presAssocID="{5FCA62FA-42F3-4D73-BBE1-C5A0BC74E76D}" presName="text4" presStyleLbl="fgAcc4" presStyleIdx="4" presStyleCnt="6">
        <dgm:presLayoutVars>
          <dgm:chPref val="3"/>
        </dgm:presLayoutVars>
      </dgm:prSet>
      <dgm:spPr/>
    </dgm:pt>
    <dgm:pt modelId="{477CD49B-1755-47E6-A4E8-C8D331D2AB10}" type="pres">
      <dgm:prSet presAssocID="{5FCA62FA-42F3-4D73-BBE1-C5A0BC74E76D}" presName="hierChild5" presStyleCnt="0"/>
      <dgm:spPr/>
    </dgm:pt>
    <dgm:pt modelId="{7672B9E7-C5DD-42A5-A71A-BE864C966EBB}" type="pres">
      <dgm:prSet presAssocID="{09D6A19C-7DB1-4F44-9B5E-2AB850CA5E5B}" presName="Name10" presStyleLbl="parChTrans1D2" presStyleIdx="1" presStyleCnt="2"/>
      <dgm:spPr/>
    </dgm:pt>
    <dgm:pt modelId="{E5867171-6889-4804-B330-1C95EAB20171}" type="pres">
      <dgm:prSet presAssocID="{77CCED72-B5CC-4691-88D9-417049036972}" presName="hierRoot2" presStyleCnt="0"/>
      <dgm:spPr/>
    </dgm:pt>
    <dgm:pt modelId="{F20FD225-E89D-4DCC-8925-A269504B63B0}" type="pres">
      <dgm:prSet presAssocID="{77CCED72-B5CC-4691-88D9-417049036972}" presName="composite2" presStyleCnt="0"/>
      <dgm:spPr/>
    </dgm:pt>
    <dgm:pt modelId="{FF5309CF-48D8-4D01-8775-05D2DF2D05A3}" type="pres">
      <dgm:prSet presAssocID="{77CCED72-B5CC-4691-88D9-417049036972}" presName="background2" presStyleLbl="node2" presStyleIdx="1" presStyleCnt="2"/>
      <dgm:spPr>
        <a:xfrm>
          <a:off x="6838715" y="899531"/>
          <a:ext cx="970503" cy="616269"/>
        </a:xfrm>
        <a:prstGeom prst="roundRect">
          <a:avLst>
            <a:gd name="adj" fmla="val 10000"/>
          </a:avLst>
        </a:prstGeom>
        <a:solidFill>
          <a:srgbClr val="B31166">
            <a:hueOff val="0"/>
            <a:satOff val="0"/>
            <a:lumOff val="0"/>
            <a:alphaOff val="0"/>
          </a:srgbClr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1754E6A5-A467-4158-A4BF-D808919F9D6D}" type="pres">
      <dgm:prSet presAssocID="{77CCED72-B5CC-4691-88D9-417049036972}" presName="text2" presStyleLbl="fgAcc2" presStyleIdx="1" presStyleCnt="2">
        <dgm:presLayoutVars>
          <dgm:chPref val="3"/>
        </dgm:presLayoutVars>
      </dgm:prSet>
      <dgm:spPr/>
    </dgm:pt>
    <dgm:pt modelId="{EEB5B237-60BB-4AE5-B6F0-44EA4DF5F7B0}" type="pres">
      <dgm:prSet presAssocID="{77CCED72-B5CC-4691-88D9-417049036972}" presName="hierChild3" presStyleCnt="0"/>
      <dgm:spPr/>
    </dgm:pt>
    <dgm:pt modelId="{AA9D2F42-1A93-4B50-857B-47F3D4FCB009}" type="pres">
      <dgm:prSet presAssocID="{6218D7B3-A54A-4A2A-9F95-F29EC2DC7D3C}" presName="Name17" presStyleLbl="parChTrans1D3" presStyleIdx="2" presStyleCnt="3"/>
      <dgm:spPr/>
    </dgm:pt>
    <dgm:pt modelId="{FFB27E4C-FD52-40D6-B027-C2187D5478BD}" type="pres">
      <dgm:prSet presAssocID="{10286459-1103-4DC1-96AD-0D5E5E6B4351}" presName="hierRoot3" presStyleCnt="0"/>
      <dgm:spPr/>
    </dgm:pt>
    <dgm:pt modelId="{36146442-50A8-4FE8-BBA0-4F99DD22339A}" type="pres">
      <dgm:prSet presAssocID="{10286459-1103-4DC1-96AD-0D5E5E6B4351}" presName="composite3" presStyleCnt="0"/>
      <dgm:spPr/>
    </dgm:pt>
    <dgm:pt modelId="{13472DBA-ED62-4717-8D23-726DFF165B06}" type="pres">
      <dgm:prSet presAssocID="{10286459-1103-4DC1-96AD-0D5E5E6B4351}" presName="background3" presStyleLbl="node3" presStyleIdx="2" presStyleCnt="3"/>
      <dgm:spPr>
        <a:xfrm>
          <a:off x="6838715" y="1798056"/>
          <a:ext cx="970503" cy="616269"/>
        </a:xfrm>
        <a:prstGeom prst="roundRect">
          <a:avLst>
            <a:gd name="adj" fmla="val 10000"/>
          </a:avLst>
        </a:prstGeom>
        <a:solidFill>
          <a:srgbClr val="B31166">
            <a:hueOff val="0"/>
            <a:satOff val="0"/>
            <a:lumOff val="0"/>
            <a:alphaOff val="0"/>
          </a:srgbClr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6DB5D297-FC68-487E-B040-DE0864C0BC32}" type="pres">
      <dgm:prSet presAssocID="{10286459-1103-4DC1-96AD-0D5E5E6B4351}" presName="text3" presStyleLbl="fgAcc3" presStyleIdx="2" presStyleCnt="3">
        <dgm:presLayoutVars>
          <dgm:chPref val="3"/>
        </dgm:presLayoutVars>
      </dgm:prSet>
      <dgm:spPr/>
    </dgm:pt>
    <dgm:pt modelId="{9750DBE4-EA9F-41B5-9092-85D74F3E19EE}" type="pres">
      <dgm:prSet presAssocID="{10286459-1103-4DC1-96AD-0D5E5E6B4351}" presName="hierChild4" presStyleCnt="0"/>
      <dgm:spPr/>
    </dgm:pt>
    <dgm:pt modelId="{D6F4CF78-451C-4132-922C-998658FD2F24}" type="pres">
      <dgm:prSet presAssocID="{0D293CDE-8512-4C72-8301-AA124D0192AF}" presName="Name23" presStyleLbl="parChTrans1D4" presStyleIdx="5" presStyleCnt="6"/>
      <dgm:spPr/>
    </dgm:pt>
    <dgm:pt modelId="{0EC8F627-F2EB-423D-A64A-D670C346159E}" type="pres">
      <dgm:prSet presAssocID="{F840B641-2901-41FE-B675-6504F20A167A}" presName="hierRoot4" presStyleCnt="0"/>
      <dgm:spPr/>
    </dgm:pt>
    <dgm:pt modelId="{E789DB76-1343-48EF-96E0-2AE465FF2781}" type="pres">
      <dgm:prSet presAssocID="{F840B641-2901-41FE-B675-6504F20A167A}" presName="composite4" presStyleCnt="0"/>
      <dgm:spPr/>
    </dgm:pt>
    <dgm:pt modelId="{276EE670-9E0E-4473-8FEB-538B0B5C12AB}" type="pres">
      <dgm:prSet presAssocID="{F840B641-2901-41FE-B675-6504F20A167A}" presName="background4" presStyleLbl="node4" presStyleIdx="5" presStyleCnt="6"/>
      <dgm:spPr>
        <a:xfrm>
          <a:off x="6838715" y="2696580"/>
          <a:ext cx="970503" cy="616269"/>
        </a:xfrm>
        <a:prstGeom prst="roundRect">
          <a:avLst>
            <a:gd name="adj" fmla="val 10000"/>
          </a:avLst>
        </a:prstGeom>
        <a:solidFill>
          <a:srgbClr val="B31166">
            <a:hueOff val="0"/>
            <a:satOff val="0"/>
            <a:lumOff val="0"/>
            <a:alphaOff val="0"/>
          </a:srgbClr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308A46A7-62D5-460D-B0E8-A7293C5DF327}" type="pres">
      <dgm:prSet presAssocID="{F840B641-2901-41FE-B675-6504F20A167A}" presName="text4" presStyleLbl="fgAcc4" presStyleIdx="5" presStyleCnt="6">
        <dgm:presLayoutVars>
          <dgm:chPref val="3"/>
        </dgm:presLayoutVars>
      </dgm:prSet>
      <dgm:spPr/>
    </dgm:pt>
    <dgm:pt modelId="{DBB5417E-C312-40CD-B784-20297B880587}" type="pres">
      <dgm:prSet presAssocID="{F840B641-2901-41FE-B675-6504F20A167A}" presName="hierChild5" presStyleCnt="0"/>
      <dgm:spPr/>
    </dgm:pt>
  </dgm:ptLst>
  <dgm:cxnLst>
    <dgm:cxn modelId="{610D1708-E4B0-45EB-A734-8FDBA0C84ED1}" type="presOf" srcId="{09D6A19C-7DB1-4F44-9B5E-2AB850CA5E5B}" destId="{7672B9E7-C5DD-42A5-A71A-BE864C966EBB}" srcOrd="0" destOrd="0" presId="urn:microsoft.com/office/officeart/2005/8/layout/hierarchy1"/>
    <dgm:cxn modelId="{C143AB13-CA9E-412F-9114-7B9CC953F11F}" type="presOf" srcId="{ED1FFCFF-5F1E-4CB6-8CE1-B9ECB7ABABB1}" destId="{6DF83848-4FF4-43CE-A299-36A47CD629C0}" srcOrd="0" destOrd="0" presId="urn:microsoft.com/office/officeart/2005/8/layout/hierarchy1"/>
    <dgm:cxn modelId="{4389A51A-48E2-4B19-BC1C-F47526534A75}" type="presOf" srcId="{2F8FE789-4A20-481D-AB1F-01F0BEF493CE}" destId="{80700988-E96C-428C-A0C7-D5EA8608C9D7}" srcOrd="0" destOrd="0" presId="urn:microsoft.com/office/officeart/2005/8/layout/hierarchy1"/>
    <dgm:cxn modelId="{2F08461B-8FAC-4972-88F5-1E7F07102782}" srcId="{10286459-1103-4DC1-96AD-0D5E5E6B4351}" destId="{F840B641-2901-41FE-B675-6504F20A167A}" srcOrd="0" destOrd="0" parTransId="{0D293CDE-8512-4C72-8301-AA124D0192AF}" sibTransId="{8D20FAAD-BD67-40AF-A40F-C4A5C5A0A71D}"/>
    <dgm:cxn modelId="{6C69592B-9B69-4272-86AC-F6EC69B7D570}" type="presOf" srcId="{55F4D7B5-6975-42D9-B480-DFF201595B70}" destId="{2BF1BAC3-121B-47FE-8168-AAFF3FB6988D}" srcOrd="0" destOrd="0" presId="urn:microsoft.com/office/officeart/2005/8/layout/hierarchy1"/>
    <dgm:cxn modelId="{3B7CA92F-C8CA-41BF-BA63-20E97E8796FA}" type="presOf" srcId="{27A5BC6C-87D9-469F-9EBB-469CF051B8F7}" destId="{3C8CBBD6-DFB1-4036-8F9B-4748BF67DF6E}" srcOrd="0" destOrd="0" presId="urn:microsoft.com/office/officeart/2005/8/layout/hierarchy1"/>
    <dgm:cxn modelId="{39B69030-091A-46EF-AE39-33740CE0E83B}" type="presOf" srcId="{37D102B4-0F62-4F74-9E65-E2272D715882}" destId="{54EE04F1-DA14-4428-99FE-45D4CE314C61}" srcOrd="0" destOrd="0" presId="urn:microsoft.com/office/officeart/2005/8/layout/hierarchy1"/>
    <dgm:cxn modelId="{8750D23B-58C4-4265-8863-7F4E47C2DF4A}" type="presOf" srcId="{6218D7B3-A54A-4A2A-9F95-F29EC2DC7D3C}" destId="{AA9D2F42-1A93-4B50-857B-47F3D4FCB009}" srcOrd="0" destOrd="0" presId="urn:microsoft.com/office/officeart/2005/8/layout/hierarchy1"/>
    <dgm:cxn modelId="{E8F1A33C-7E00-46E7-B18F-C4539B319199}" type="presOf" srcId="{77CCED72-B5CC-4691-88D9-417049036972}" destId="{1754E6A5-A467-4158-A4BF-D808919F9D6D}" srcOrd="0" destOrd="0" presId="urn:microsoft.com/office/officeart/2005/8/layout/hierarchy1"/>
    <dgm:cxn modelId="{B971EB3F-78A5-4A8D-86A4-29F1FBF6B47C}" type="presOf" srcId="{C3C40909-0045-4E95-A694-1D2FE734E439}" destId="{8DE60241-F202-425F-94CB-681E48FA036D}" srcOrd="0" destOrd="0" presId="urn:microsoft.com/office/officeart/2005/8/layout/hierarchy1"/>
    <dgm:cxn modelId="{5F39055F-46F3-4572-AAFA-445725EBEFF7}" srcId="{27A5BC6C-87D9-469F-9EBB-469CF051B8F7}" destId="{02FAE020-109A-4A96-8ED9-85E61D0EA811}" srcOrd="0" destOrd="0" parTransId="{3FA8DA98-85CA-4023-9CEF-5785B1417464}" sibTransId="{9ED6E073-AD9D-4E21-9AFA-1C0B813299AA}"/>
    <dgm:cxn modelId="{22D13F63-62BF-47F8-B631-B77C32BD46A2}" srcId="{77CCED72-B5CC-4691-88D9-417049036972}" destId="{10286459-1103-4DC1-96AD-0D5E5E6B4351}" srcOrd="0" destOrd="0" parTransId="{6218D7B3-A54A-4A2A-9F95-F29EC2DC7D3C}" sibTransId="{9917E989-50AE-4166-9863-4B81BFB55C72}"/>
    <dgm:cxn modelId="{6D854F45-CE53-4C63-997B-84CE1282509E}" type="presOf" srcId="{10286459-1103-4DC1-96AD-0D5E5E6B4351}" destId="{6DB5D297-FC68-487E-B040-DE0864C0BC32}" srcOrd="0" destOrd="0" presId="urn:microsoft.com/office/officeart/2005/8/layout/hierarchy1"/>
    <dgm:cxn modelId="{9239494D-93E1-4C38-BA37-E88A395D3B18}" type="presOf" srcId="{C4E7754D-5467-4516-BB60-4EF6E49F5915}" destId="{E8A43531-C426-489A-9508-B4563BB62BC6}" srcOrd="0" destOrd="0" presId="urn:microsoft.com/office/officeart/2005/8/layout/hierarchy1"/>
    <dgm:cxn modelId="{8CA8554F-E20B-4F04-A73C-ED22205B9234}" srcId="{C4E7754D-5467-4516-BB60-4EF6E49F5915}" destId="{77CCED72-B5CC-4691-88D9-417049036972}" srcOrd="1" destOrd="0" parTransId="{09D6A19C-7DB1-4F44-9B5E-2AB850CA5E5B}" sibTransId="{588149FA-A236-4D43-B56B-7776AFFB0689}"/>
    <dgm:cxn modelId="{1FCB6150-86C2-4FC9-8DF8-2B2BBEC21972}" type="presOf" srcId="{1CCE5E28-7BEC-4B67-8D71-F3EBDF979DC9}" destId="{9AE59848-B76E-4C6C-8FA1-C4C3C09D8F18}" srcOrd="0" destOrd="0" presId="urn:microsoft.com/office/officeart/2005/8/layout/hierarchy1"/>
    <dgm:cxn modelId="{F375A055-24FF-447A-BA19-43C5305806D0}" type="presOf" srcId="{F840B641-2901-41FE-B675-6504F20A167A}" destId="{308A46A7-62D5-460D-B0E8-A7293C5DF327}" srcOrd="0" destOrd="0" presId="urn:microsoft.com/office/officeart/2005/8/layout/hierarchy1"/>
    <dgm:cxn modelId="{BB89ED58-1048-40F1-8DCD-0508AB2DA199}" srcId="{C4E7754D-5467-4516-BB60-4EF6E49F5915}" destId="{1E240A67-5EA2-43F3-BC43-270E08EAA3D3}" srcOrd="0" destOrd="0" parTransId="{E48CC577-A288-47F1-8FC4-02F08810B9D2}" sibTransId="{D55181C3-220D-4ECF-B69C-F4BB342926F7}"/>
    <dgm:cxn modelId="{4A79637C-E656-4C0D-A1C3-9FE2049B9BFC}" srcId="{7291BE79-EC46-460C-8F44-939EE17D91E1}" destId="{C4E7754D-5467-4516-BB60-4EF6E49F5915}" srcOrd="0" destOrd="0" parTransId="{2934E980-DD2F-42E6-B032-4A5B241B9818}" sibTransId="{469AA302-9295-4CC8-A960-ED0C9E75E6D6}"/>
    <dgm:cxn modelId="{BBC4D786-06C5-430B-B00B-9305573DE94F}" type="presOf" srcId="{7ADA571A-88FC-4302-9195-CCED22C1E12D}" destId="{B264CB53-D3DD-43F9-88F5-266C98C42D5D}" srcOrd="0" destOrd="0" presId="urn:microsoft.com/office/officeart/2005/8/layout/hierarchy1"/>
    <dgm:cxn modelId="{C928C395-BAA4-441B-9ED2-C2C7EEBA643E}" type="presOf" srcId="{11213ABB-0445-42E6-A22A-9CF1C064A7FA}" destId="{9B49683F-B413-45CE-9591-ACB9004A2F95}" srcOrd="0" destOrd="0" presId="urn:microsoft.com/office/officeart/2005/8/layout/hierarchy1"/>
    <dgm:cxn modelId="{B29964A3-30DE-42B7-AF39-BD2581AE1E2A}" srcId="{27A5BC6C-87D9-469F-9EBB-469CF051B8F7}" destId="{C3C40909-0045-4E95-A694-1D2FE734E439}" srcOrd="1" destOrd="0" parTransId="{7ADA571A-88FC-4302-9195-CCED22C1E12D}" sibTransId="{D922D257-81DD-451B-8A89-D996CD138004}"/>
    <dgm:cxn modelId="{61F003A7-56E4-41AA-93C1-6DA8BAFC0A39}" type="presOf" srcId="{3FA8DA98-85CA-4023-9CEF-5785B1417464}" destId="{92F10570-73ED-4263-9098-2B7EEEBE6589}" srcOrd="0" destOrd="0" presId="urn:microsoft.com/office/officeart/2005/8/layout/hierarchy1"/>
    <dgm:cxn modelId="{883EC2AD-3FE3-4B74-825A-7E3BDB8FCC57}" type="presOf" srcId="{02FAE020-109A-4A96-8ED9-85E61D0EA811}" destId="{6A45079E-F3B7-49F8-93E4-9BB57D92FDEF}" srcOrd="0" destOrd="0" presId="urn:microsoft.com/office/officeart/2005/8/layout/hierarchy1"/>
    <dgm:cxn modelId="{392F3DBC-2516-438F-BC77-BE0005B8DE20}" type="presOf" srcId="{5FCA62FA-42F3-4D73-BBE1-C5A0BC74E76D}" destId="{B4B84C3E-62B4-493C-9F1C-4573E820A153}" srcOrd="0" destOrd="0" presId="urn:microsoft.com/office/officeart/2005/8/layout/hierarchy1"/>
    <dgm:cxn modelId="{EDB319C4-74D0-493F-A20A-A1B4FEFACD22}" srcId="{1E240A67-5EA2-43F3-BC43-270E08EAA3D3}" destId="{2F8FE789-4A20-481D-AB1F-01F0BEF493CE}" srcOrd="1" destOrd="0" parTransId="{633B6129-2E75-4C60-A7BD-1B8F0F24CD9E}" sibTransId="{EBEAAE0C-9A70-442A-AA53-DE16984DEFE8}"/>
    <dgm:cxn modelId="{1D9359C7-8B25-4FD8-B043-1157607B7342}" type="presOf" srcId="{59099D2F-2ED4-45B5-B9DC-01D98DBDB13D}" destId="{14EEB8BF-37E5-418C-A3C9-F263EEA8A59D}" srcOrd="0" destOrd="0" presId="urn:microsoft.com/office/officeart/2005/8/layout/hierarchy1"/>
    <dgm:cxn modelId="{A44F1ECB-C05B-491F-BD12-5B2D9F5DAEC3}" srcId="{2F8FE789-4A20-481D-AB1F-01F0BEF493CE}" destId="{5FCA62FA-42F3-4D73-BBE1-C5A0BC74E76D}" srcOrd="1" destOrd="0" parTransId="{55F4D7B5-6975-42D9-B480-DFF201595B70}" sibTransId="{F34AD711-2C63-4848-A91A-7189706374A7}"/>
    <dgm:cxn modelId="{9D2098D3-0426-48BE-A9A2-B7153F9ADA61}" srcId="{27A5BC6C-87D9-469F-9EBB-469CF051B8F7}" destId="{11213ABB-0445-42E6-A22A-9CF1C064A7FA}" srcOrd="2" destOrd="0" parTransId="{ED1FFCFF-5F1E-4CB6-8CE1-B9ECB7ABABB1}" sibTransId="{922D02D4-D81E-4863-81BF-FB2341647E00}"/>
    <dgm:cxn modelId="{950099D7-843A-4F21-9547-D479FE450348}" type="presOf" srcId="{633B6129-2E75-4C60-A7BD-1B8F0F24CD9E}" destId="{2113D80D-994B-46D8-ADCB-5594E5073B0A}" srcOrd="0" destOrd="0" presId="urn:microsoft.com/office/officeart/2005/8/layout/hierarchy1"/>
    <dgm:cxn modelId="{518214DB-22F6-4A7E-AE5C-67C4E1C97F96}" srcId="{1E240A67-5EA2-43F3-BC43-270E08EAA3D3}" destId="{27A5BC6C-87D9-469F-9EBB-469CF051B8F7}" srcOrd="0" destOrd="0" parTransId="{59099D2F-2ED4-45B5-B9DC-01D98DBDB13D}" sibTransId="{35457EF6-F193-44AD-9A9E-66C5A131F9B4}"/>
    <dgm:cxn modelId="{CF4839DB-83A2-4E77-8C18-DA983C8A4A24}" srcId="{2F8FE789-4A20-481D-AB1F-01F0BEF493CE}" destId="{1CCE5E28-7BEC-4B67-8D71-F3EBDF979DC9}" srcOrd="0" destOrd="0" parTransId="{37D102B4-0F62-4F74-9E65-E2272D715882}" sibTransId="{3FD93FCB-46A2-4EB7-9B37-58137D92B778}"/>
    <dgm:cxn modelId="{CFDD6CDB-E753-44BD-83FC-E94C7E6C1C11}" type="presOf" srcId="{0D293CDE-8512-4C72-8301-AA124D0192AF}" destId="{D6F4CF78-451C-4132-922C-998658FD2F24}" srcOrd="0" destOrd="0" presId="urn:microsoft.com/office/officeart/2005/8/layout/hierarchy1"/>
    <dgm:cxn modelId="{71BD25EF-A62E-49D7-8724-DEB20495E71D}" type="presOf" srcId="{E48CC577-A288-47F1-8FC4-02F08810B9D2}" destId="{CA599FA0-35D2-49E5-BBB4-6BC636FEC46A}" srcOrd="0" destOrd="0" presId="urn:microsoft.com/office/officeart/2005/8/layout/hierarchy1"/>
    <dgm:cxn modelId="{33DC53F3-3BE7-4B05-92F2-867E2B9FB48F}" type="presOf" srcId="{1E240A67-5EA2-43F3-BC43-270E08EAA3D3}" destId="{BF1F5EB7-9FB5-45F5-9FB2-95D11E7B32B6}" srcOrd="0" destOrd="0" presId="urn:microsoft.com/office/officeart/2005/8/layout/hierarchy1"/>
    <dgm:cxn modelId="{AA35EFF3-C4C1-4C8F-A425-573BB0013F79}" type="presOf" srcId="{7291BE79-EC46-460C-8F44-939EE17D91E1}" destId="{1692ADB6-FFF7-4B50-B276-E12FC0F24E0B}" srcOrd="0" destOrd="0" presId="urn:microsoft.com/office/officeart/2005/8/layout/hierarchy1"/>
    <dgm:cxn modelId="{B55A4CF2-0863-43F8-8966-4676E273439C}" type="presParOf" srcId="{1692ADB6-FFF7-4B50-B276-E12FC0F24E0B}" destId="{9E4678FC-E93C-481D-9F0C-B612449C5869}" srcOrd="0" destOrd="0" presId="urn:microsoft.com/office/officeart/2005/8/layout/hierarchy1"/>
    <dgm:cxn modelId="{554D7EA7-B539-4ACA-A79E-E24241216E78}" type="presParOf" srcId="{9E4678FC-E93C-481D-9F0C-B612449C5869}" destId="{1825D6AF-44CB-41EE-B825-96E9022B84C4}" srcOrd="0" destOrd="0" presId="urn:microsoft.com/office/officeart/2005/8/layout/hierarchy1"/>
    <dgm:cxn modelId="{51AE40D7-FD3C-498B-BF3C-7D554CC8C970}" type="presParOf" srcId="{1825D6AF-44CB-41EE-B825-96E9022B84C4}" destId="{A533BE8B-34E4-42FE-9D6A-AC1A7B49F4E8}" srcOrd="0" destOrd="0" presId="urn:microsoft.com/office/officeart/2005/8/layout/hierarchy1"/>
    <dgm:cxn modelId="{713352BC-5F9C-483D-95E2-7AAD76BE8447}" type="presParOf" srcId="{1825D6AF-44CB-41EE-B825-96E9022B84C4}" destId="{E8A43531-C426-489A-9508-B4563BB62BC6}" srcOrd="1" destOrd="0" presId="urn:microsoft.com/office/officeart/2005/8/layout/hierarchy1"/>
    <dgm:cxn modelId="{27CC3FD3-1541-4B78-94F6-5F8EDC071E56}" type="presParOf" srcId="{9E4678FC-E93C-481D-9F0C-B612449C5869}" destId="{AEDD860A-F0AB-4D90-9528-6D1D562A0E53}" srcOrd="1" destOrd="0" presId="urn:microsoft.com/office/officeart/2005/8/layout/hierarchy1"/>
    <dgm:cxn modelId="{0F71498E-9B2B-4946-923E-9E75B4CBE727}" type="presParOf" srcId="{AEDD860A-F0AB-4D90-9528-6D1D562A0E53}" destId="{CA599FA0-35D2-49E5-BBB4-6BC636FEC46A}" srcOrd="0" destOrd="0" presId="urn:microsoft.com/office/officeart/2005/8/layout/hierarchy1"/>
    <dgm:cxn modelId="{8CAAB4A3-71C0-44FE-8060-E911DE5F405F}" type="presParOf" srcId="{AEDD860A-F0AB-4D90-9528-6D1D562A0E53}" destId="{44F70E0C-F0E8-41AA-AC9D-2C7C7DAE0915}" srcOrd="1" destOrd="0" presId="urn:microsoft.com/office/officeart/2005/8/layout/hierarchy1"/>
    <dgm:cxn modelId="{B11A3D59-B18E-4B75-83A0-8C612252F7B9}" type="presParOf" srcId="{44F70E0C-F0E8-41AA-AC9D-2C7C7DAE0915}" destId="{28940629-33EE-4736-BA7B-1683337C4B8B}" srcOrd="0" destOrd="0" presId="urn:microsoft.com/office/officeart/2005/8/layout/hierarchy1"/>
    <dgm:cxn modelId="{8CD875C3-3ECF-4A59-AE37-1E9119378EDF}" type="presParOf" srcId="{28940629-33EE-4736-BA7B-1683337C4B8B}" destId="{2B4BE038-C5C9-4B67-B957-3ECBA17E6077}" srcOrd="0" destOrd="0" presId="urn:microsoft.com/office/officeart/2005/8/layout/hierarchy1"/>
    <dgm:cxn modelId="{F7FFF1A6-475C-4F77-B7D4-536718CC0ADC}" type="presParOf" srcId="{28940629-33EE-4736-BA7B-1683337C4B8B}" destId="{BF1F5EB7-9FB5-45F5-9FB2-95D11E7B32B6}" srcOrd="1" destOrd="0" presId="urn:microsoft.com/office/officeart/2005/8/layout/hierarchy1"/>
    <dgm:cxn modelId="{3C3511EE-1D32-40F9-BFB3-CFCB6D9C9814}" type="presParOf" srcId="{44F70E0C-F0E8-41AA-AC9D-2C7C7DAE0915}" destId="{79693463-265E-4AC0-A778-D816497CEC5F}" srcOrd="1" destOrd="0" presId="urn:microsoft.com/office/officeart/2005/8/layout/hierarchy1"/>
    <dgm:cxn modelId="{8A26368B-B513-46C6-96BF-7976EF2CB8E2}" type="presParOf" srcId="{79693463-265E-4AC0-A778-D816497CEC5F}" destId="{14EEB8BF-37E5-418C-A3C9-F263EEA8A59D}" srcOrd="0" destOrd="0" presId="urn:microsoft.com/office/officeart/2005/8/layout/hierarchy1"/>
    <dgm:cxn modelId="{219048EE-12DD-4CD6-AE90-306BBE8596D3}" type="presParOf" srcId="{79693463-265E-4AC0-A778-D816497CEC5F}" destId="{E1AC218F-1D66-4AE5-8E8F-4A2C862ED06E}" srcOrd="1" destOrd="0" presId="urn:microsoft.com/office/officeart/2005/8/layout/hierarchy1"/>
    <dgm:cxn modelId="{420CDB9A-AFC6-42C2-AADF-C2813BAF81EB}" type="presParOf" srcId="{E1AC218F-1D66-4AE5-8E8F-4A2C862ED06E}" destId="{4EB046C9-85D3-44A0-83FF-76A3F23344C1}" srcOrd="0" destOrd="0" presId="urn:microsoft.com/office/officeart/2005/8/layout/hierarchy1"/>
    <dgm:cxn modelId="{2DB7C823-B4C2-44EE-8D83-59A7B0F55049}" type="presParOf" srcId="{4EB046C9-85D3-44A0-83FF-76A3F23344C1}" destId="{55F18578-EDA3-4932-ADBC-0D41FD071236}" srcOrd="0" destOrd="0" presId="urn:microsoft.com/office/officeart/2005/8/layout/hierarchy1"/>
    <dgm:cxn modelId="{06596C15-C29F-443C-9019-04CCEC8DD04B}" type="presParOf" srcId="{4EB046C9-85D3-44A0-83FF-76A3F23344C1}" destId="{3C8CBBD6-DFB1-4036-8F9B-4748BF67DF6E}" srcOrd="1" destOrd="0" presId="urn:microsoft.com/office/officeart/2005/8/layout/hierarchy1"/>
    <dgm:cxn modelId="{4ECF5C24-FBE7-4519-B1A2-1D9639776F61}" type="presParOf" srcId="{E1AC218F-1D66-4AE5-8E8F-4A2C862ED06E}" destId="{9D910C06-ACEC-43C3-A5F0-50A9C352BA79}" srcOrd="1" destOrd="0" presId="urn:microsoft.com/office/officeart/2005/8/layout/hierarchy1"/>
    <dgm:cxn modelId="{FC1B9710-C750-4C76-A6C3-53718DE30188}" type="presParOf" srcId="{9D910C06-ACEC-43C3-A5F0-50A9C352BA79}" destId="{92F10570-73ED-4263-9098-2B7EEEBE6589}" srcOrd="0" destOrd="0" presId="urn:microsoft.com/office/officeart/2005/8/layout/hierarchy1"/>
    <dgm:cxn modelId="{D2479A11-FD15-4437-9936-8FB9E60CB4E8}" type="presParOf" srcId="{9D910C06-ACEC-43C3-A5F0-50A9C352BA79}" destId="{BBED4AB8-0FD5-4194-B068-D9FB6942E847}" srcOrd="1" destOrd="0" presId="urn:microsoft.com/office/officeart/2005/8/layout/hierarchy1"/>
    <dgm:cxn modelId="{CDC29109-39B2-45D2-A0D0-E887150623C0}" type="presParOf" srcId="{BBED4AB8-0FD5-4194-B068-D9FB6942E847}" destId="{0BD48201-7F93-41EE-ABBA-9B8D0D2407B1}" srcOrd="0" destOrd="0" presId="urn:microsoft.com/office/officeart/2005/8/layout/hierarchy1"/>
    <dgm:cxn modelId="{3CEB4189-93F7-4844-9353-C7CCC4766C6F}" type="presParOf" srcId="{0BD48201-7F93-41EE-ABBA-9B8D0D2407B1}" destId="{FFB90B4D-84B1-43C3-9141-D9DCC4FB90E3}" srcOrd="0" destOrd="0" presId="urn:microsoft.com/office/officeart/2005/8/layout/hierarchy1"/>
    <dgm:cxn modelId="{C43F1019-A8CF-496E-8A3B-8CAB288F2330}" type="presParOf" srcId="{0BD48201-7F93-41EE-ABBA-9B8D0D2407B1}" destId="{6A45079E-F3B7-49F8-93E4-9BB57D92FDEF}" srcOrd="1" destOrd="0" presId="urn:microsoft.com/office/officeart/2005/8/layout/hierarchy1"/>
    <dgm:cxn modelId="{935B3424-F755-4515-83D4-7174C2B8135C}" type="presParOf" srcId="{BBED4AB8-0FD5-4194-B068-D9FB6942E847}" destId="{BB85D60F-B79D-454F-B769-8A23CB2C578E}" srcOrd="1" destOrd="0" presId="urn:microsoft.com/office/officeart/2005/8/layout/hierarchy1"/>
    <dgm:cxn modelId="{3882CF90-87A7-452B-8D1D-0EF07C5C9774}" type="presParOf" srcId="{9D910C06-ACEC-43C3-A5F0-50A9C352BA79}" destId="{B264CB53-D3DD-43F9-88F5-266C98C42D5D}" srcOrd="2" destOrd="0" presId="urn:microsoft.com/office/officeart/2005/8/layout/hierarchy1"/>
    <dgm:cxn modelId="{6F6A0C6B-31C1-446C-93F7-7133BC41BEF5}" type="presParOf" srcId="{9D910C06-ACEC-43C3-A5F0-50A9C352BA79}" destId="{95D0196B-79F5-4CCB-9004-2839ACA843E2}" srcOrd="3" destOrd="0" presId="urn:microsoft.com/office/officeart/2005/8/layout/hierarchy1"/>
    <dgm:cxn modelId="{76D9B79D-1FE7-46E7-8DFF-890E45D609BE}" type="presParOf" srcId="{95D0196B-79F5-4CCB-9004-2839ACA843E2}" destId="{2E6AD740-7C3A-47E5-B31D-91C64AC48EE6}" srcOrd="0" destOrd="0" presId="urn:microsoft.com/office/officeart/2005/8/layout/hierarchy1"/>
    <dgm:cxn modelId="{D0ED8E8D-FE64-489A-B1E9-0BC7CB203DD5}" type="presParOf" srcId="{2E6AD740-7C3A-47E5-B31D-91C64AC48EE6}" destId="{4379972E-73A0-444E-883C-02E60F8A9368}" srcOrd="0" destOrd="0" presId="urn:microsoft.com/office/officeart/2005/8/layout/hierarchy1"/>
    <dgm:cxn modelId="{F6DAC9F8-6AC9-4ABC-B7FD-7B32897C1EDD}" type="presParOf" srcId="{2E6AD740-7C3A-47E5-B31D-91C64AC48EE6}" destId="{8DE60241-F202-425F-94CB-681E48FA036D}" srcOrd="1" destOrd="0" presId="urn:microsoft.com/office/officeart/2005/8/layout/hierarchy1"/>
    <dgm:cxn modelId="{B073FDEF-1262-4FF8-9C14-91F66193C7AB}" type="presParOf" srcId="{95D0196B-79F5-4CCB-9004-2839ACA843E2}" destId="{D21EEFBE-3DD5-4A0C-98F7-5383463002DF}" srcOrd="1" destOrd="0" presId="urn:microsoft.com/office/officeart/2005/8/layout/hierarchy1"/>
    <dgm:cxn modelId="{7C219993-AB4E-4001-B27A-71A6092725AC}" type="presParOf" srcId="{9D910C06-ACEC-43C3-A5F0-50A9C352BA79}" destId="{6DF83848-4FF4-43CE-A299-36A47CD629C0}" srcOrd="4" destOrd="0" presId="urn:microsoft.com/office/officeart/2005/8/layout/hierarchy1"/>
    <dgm:cxn modelId="{97F67055-378C-4406-A262-C6BA3F998FB1}" type="presParOf" srcId="{9D910C06-ACEC-43C3-A5F0-50A9C352BA79}" destId="{9E4CD0BC-F16C-41B0-B0BE-47F410388469}" srcOrd="5" destOrd="0" presId="urn:microsoft.com/office/officeart/2005/8/layout/hierarchy1"/>
    <dgm:cxn modelId="{D69D1771-F81C-4541-8961-4D739F7F6DBB}" type="presParOf" srcId="{9E4CD0BC-F16C-41B0-B0BE-47F410388469}" destId="{5FEB370A-033D-4A54-A133-DEBEA1A49B71}" srcOrd="0" destOrd="0" presId="urn:microsoft.com/office/officeart/2005/8/layout/hierarchy1"/>
    <dgm:cxn modelId="{4C96AC09-2F97-4C7E-A532-A1142C08D9D0}" type="presParOf" srcId="{5FEB370A-033D-4A54-A133-DEBEA1A49B71}" destId="{28D4C399-3683-4AF2-86A9-A0F4B781D185}" srcOrd="0" destOrd="0" presId="urn:microsoft.com/office/officeart/2005/8/layout/hierarchy1"/>
    <dgm:cxn modelId="{E44CB66C-9D21-48F3-A422-51802EBC2C6D}" type="presParOf" srcId="{5FEB370A-033D-4A54-A133-DEBEA1A49B71}" destId="{9B49683F-B413-45CE-9591-ACB9004A2F95}" srcOrd="1" destOrd="0" presId="urn:microsoft.com/office/officeart/2005/8/layout/hierarchy1"/>
    <dgm:cxn modelId="{C640F5A4-DECA-4EDE-9066-7340454B71FF}" type="presParOf" srcId="{9E4CD0BC-F16C-41B0-B0BE-47F410388469}" destId="{A0B1C6C3-9CF0-4D8A-AE77-EFFE4076BC8B}" srcOrd="1" destOrd="0" presId="urn:microsoft.com/office/officeart/2005/8/layout/hierarchy1"/>
    <dgm:cxn modelId="{1C4AF729-AF04-4717-89C6-C768B37F339C}" type="presParOf" srcId="{79693463-265E-4AC0-A778-D816497CEC5F}" destId="{2113D80D-994B-46D8-ADCB-5594E5073B0A}" srcOrd="2" destOrd="0" presId="urn:microsoft.com/office/officeart/2005/8/layout/hierarchy1"/>
    <dgm:cxn modelId="{2A9624FD-EC3C-4926-83FA-5FA0EB8605B2}" type="presParOf" srcId="{79693463-265E-4AC0-A778-D816497CEC5F}" destId="{23C72613-9F04-4170-8159-F29E1D93F299}" srcOrd="3" destOrd="0" presId="urn:microsoft.com/office/officeart/2005/8/layout/hierarchy1"/>
    <dgm:cxn modelId="{5FEE9370-AB25-4281-BBCA-AA37B0FD0896}" type="presParOf" srcId="{23C72613-9F04-4170-8159-F29E1D93F299}" destId="{6707E51C-F3DB-405C-8C40-94C450E1BA35}" srcOrd="0" destOrd="0" presId="urn:microsoft.com/office/officeart/2005/8/layout/hierarchy1"/>
    <dgm:cxn modelId="{B91286EE-A7B5-43EE-B9A1-20B481243DE5}" type="presParOf" srcId="{6707E51C-F3DB-405C-8C40-94C450E1BA35}" destId="{EA2E7B15-A2D4-4438-845B-568F0B60C296}" srcOrd="0" destOrd="0" presId="urn:microsoft.com/office/officeart/2005/8/layout/hierarchy1"/>
    <dgm:cxn modelId="{D3F155A1-6AB6-4A12-8F71-C3FE04D96BCA}" type="presParOf" srcId="{6707E51C-F3DB-405C-8C40-94C450E1BA35}" destId="{80700988-E96C-428C-A0C7-D5EA8608C9D7}" srcOrd="1" destOrd="0" presId="urn:microsoft.com/office/officeart/2005/8/layout/hierarchy1"/>
    <dgm:cxn modelId="{D0F8B024-D51E-4A82-BEC0-DFD960BFA02B}" type="presParOf" srcId="{23C72613-9F04-4170-8159-F29E1D93F299}" destId="{CBBA4FD3-7071-4D98-939A-55AF5C2B2CC6}" srcOrd="1" destOrd="0" presId="urn:microsoft.com/office/officeart/2005/8/layout/hierarchy1"/>
    <dgm:cxn modelId="{95CCD616-EF52-40D4-B7B1-31161E050954}" type="presParOf" srcId="{CBBA4FD3-7071-4D98-939A-55AF5C2B2CC6}" destId="{54EE04F1-DA14-4428-99FE-45D4CE314C61}" srcOrd="0" destOrd="0" presId="urn:microsoft.com/office/officeart/2005/8/layout/hierarchy1"/>
    <dgm:cxn modelId="{56A18BCD-7815-47F4-B969-F85506BA6863}" type="presParOf" srcId="{CBBA4FD3-7071-4D98-939A-55AF5C2B2CC6}" destId="{06474185-9417-4B47-8B0F-E1018B417C9F}" srcOrd="1" destOrd="0" presId="urn:microsoft.com/office/officeart/2005/8/layout/hierarchy1"/>
    <dgm:cxn modelId="{F3C63D60-40CD-4848-9113-159D2F543B15}" type="presParOf" srcId="{06474185-9417-4B47-8B0F-E1018B417C9F}" destId="{9B93B67B-F47C-4AD9-B7E0-76E69B9A506C}" srcOrd="0" destOrd="0" presId="urn:microsoft.com/office/officeart/2005/8/layout/hierarchy1"/>
    <dgm:cxn modelId="{BE9CF737-E0D8-406F-B587-75904892DBB3}" type="presParOf" srcId="{9B93B67B-F47C-4AD9-B7E0-76E69B9A506C}" destId="{DF93F601-F1AA-4988-87BE-7584DB44156D}" srcOrd="0" destOrd="0" presId="urn:microsoft.com/office/officeart/2005/8/layout/hierarchy1"/>
    <dgm:cxn modelId="{222DFFCC-36A9-472F-8849-571B1974B504}" type="presParOf" srcId="{9B93B67B-F47C-4AD9-B7E0-76E69B9A506C}" destId="{9AE59848-B76E-4C6C-8FA1-C4C3C09D8F18}" srcOrd="1" destOrd="0" presId="urn:microsoft.com/office/officeart/2005/8/layout/hierarchy1"/>
    <dgm:cxn modelId="{7A729740-24D6-41FA-B2BA-EAD98961EFF4}" type="presParOf" srcId="{06474185-9417-4B47-8B0F-E1018B417C9F}" destId="{D8BB7140-F590-4529-AC70-47200A583E54}" srcOrd="1" destOrd="0" presId="urn:microsoft.com/office/officeart/2005/8/layout/hierarchy1"/>
    <dgm:cxn modelId="{FB1CACD9-2520-4674-9CF0-818154FB716E}" type="presParOf" srcId="{CBBA4FD3-7071-4D98-939A-55AF5C2B2CC6}" destId="{2BF1BAC3-121B-47FE-8168-AAFF3FB6988D}" srcOrd="2" destOrd="0" presId="urn:microsoft.com/office/officeart/2005/8/layout/hierarchy1"/>
    <dgm:cxn modelId="{F4AA0821-9343-4CE8-AA64-A41C2FDF2DB6}" type="presParOf" srcId="{CBBA4FD3-7071-4D98-939A-55AF5C2B2CC6}" destId="{8566533A-6A29-4E30-B3FF-100C9DE14A29}" srcOrd="3" destOrd="0" presId="urn:microsoft.com/office/officeart/2005/8/layout/hierarchy1"/>
    <dgm:cxn modelId="{C3A0235D-17E6-48E0-BEBF-C42BD6BC7945}" type="presParOf" srcId="{8566533A-6A29-4E30-B3FF-100C9DE14A29}" destId="{DB393DAE-DBE0-403F-B296-7DAD8B03A0B5}" srcOrd="0" destOrd="0" presId="urn:microsoft.com/office/officeart/2005/8/layout/hierarchy1"/>
    <dgm:cxn modelId="{23F43D61-DEED-4F40-9D32-4FFF7DC4FE87}" type="presParOf" srcId="{DB393DAE-DBE0-403F-B296-7DAD8B03A0B5}" destId="{72F83E81-F93C-424A-8A8F-89E3856E2F1A}" srcOrd="0" destOrd="0" presId="urn:microsoft.com/office/officeart/2005/8/layout/hierarchy1"/>
    <dgm:cxn modelId="{517EFA5C-ECA1-40FA-88BB-AE5487A6EE04}" type="presParOf" srcId="{DB393DAE-DBE0-403F-B296-7DAD8B03A0B5}" destId="{B4B84C3E-62B4-493C-9F1C-4573E820A153}" srcOrd="1" destOrd="0" presId="urn:microsoft.com/office/officeart/2005/8/layout/hierarchy1"/>
    <dgm:cxn modelId="{B9088022-4D5C-4597-82E3-762AD5C6DD50}" type="presParOf" srcId="{8566533A-6A29-4E30-B3FF-100C9DE14A29}" destId="{477CD49B-1755-47E6-A4E8-C8D331D2AB10}" srcOrd="1" destOrd="0" presId="urn:microsoft.com/office/officeart/2005/8/layout/hierarchy1"/>
    <dgm:cxn modelId="{90C6A85E-D43F-4923-8BD2-89C05FDB908D}" type="presParOf" srcId="{AEDD860A-F0AB-4D90-9528-6D1D562A0E53}" destId="{7672B9E7-C5DD-42A5-A71A-BE864C966EBB}" srcOrd="2" destOrd="0" presId="urn:microsoft.com/office/officeart/2005/8/layout/hierarchy1"/>
    <dgm:cxn modelId="{607FBBE9-7D18-4C54-8AE4-9F829B6C51EC}" type="presParOf" srcId="{AEDD860A-F0AB-4D90-9528-6D1D562A0E53}" destId="{E5867171-6889-4804-B330-1C95EAB20171}" srcOrd="3" destOrd="0" presId="urn:microsoft.com/office/officeart/2005/8/layout/hierarchy1"/>
    <dgm:cxn modelId="{B5143769-1FBD-49EB-896D-98609322CC37}" type="presParOf" srcId="{E5867171-6889-4804-B330-1C95EAB20171}" destId="{F20FD225-E89D-4DCC-8925-A269504B63B0}" srcOrd="0" destOrd="0" presId="urn:microsoft.com/office/officeart/2005/8/layout/hierarchy1"/>
    <dgm:cxn modelId="{045B0438-0767-420B-8F04-14C89DE73D57}" type="presParOf" srcId="{F20FD225-E89D-4DCC-8925-A269504B63B0}" destId="{FF5309CF-48D8-4D01-8775-05D2DF2D05A3}" srcOrd="0" destOrd="0" presId="urn:microsoft.com/office/officeart/2005/8/layout/hierarchy1"/>
    <dgm:cxn modelId="{63ACB9C7-B743-4496-99D6-CEF4649F1676}" type="presParOf" srcId="{F20FD225-E89D-4DCC-8925-A269504B63B0}" destId="{1754E6A5-A467-4158-A4BF-D808919F9D6D}" srcOrd="1" destOrd="0" presId="urn:microsoft.com/office/officeart/2005/8/layout/hierarchy1"/>
    <dgm:cxn modelId="{18E05A5B-933A-4E06-9262-E2A9A8A60D6D}" type="presParOf" srcId="{E5867171-6889-4804-B330-1C95EAB20171}" destId="{EEB5B237-60BB-4AE5-B6F0-44EA4DF5F7B0}" srcOrd="1" destOrd="0" presId="urn:microsoft.com/office/officeart/2005/8/layout/hierarchy1"/>
    <dgm:cxn modelId="{61FF8E6B-A864-46FF-94FB-FAAB880E1822}" type="presParOf" srcId="{EEB5B237-60BB-4AE5-B6F0-44EA4DF5F7B0}" destId="{AA9D2F42-1A93-4B50-857B-47F3D4FCB009}" srcOrd="0" destOrd="0" presId="urn:microsoft.com/office/officeart/2005/8/layout/hierarchy1"/>
    <dgm:cxn modelId="{C739D4CC-3058-410B-B2DA-61AE07E38EE6}" type="presParOf" srcId="{EEB5B237-60BB-4AE5-B6F0-44EA4DF5F7B0}" destId="{FFB27E4C-FD52-40D6-B027-C2187D5478BD}" srcOrd="1" destOrd="0" presId="urn:microsoft.com/office/officeart/2005/8/layout/hierarchy1"/>
    <dgm:cxn modelId="{120E8278-55F6-472B-92BC-C3A9430FE860}" type="presParOf" srcId="{FFB27E4C-FD52-40D6-B027-C2187D5478BD}" destId="{36146442-50A8-4FE8-BBA0-4F99DD22339A}" srcOrd="0" destOrd="0" presId="urn:microsoft.com/office/officeart/2005/8/layout/hierarchy1"/>
    <dgm:cxn modelId="{D296F30E-8A52-4A5F-B540-76B259737581}" type="presParOf" srcId="{36146442-50A8-4FE8-BBA0-4F99DD22339A}" destId="{13472DBA-ED62-4717-8D23-726DFF165B06}" srcOrd="0" destOrd="0" presId="urn:microsoft.com/office/officeart/2005/8/layout/hierarchy1"/>
    <dgm:cxn modelId="{5C06ED50-EC58-456C-BAB4-B30795E78221}" type="presParOf" srcId="{36146442-50A8-4FE8-BBA0-4F99DD22339A}" destId="{6DB5D297-FC68-487E-B040-DE0864C0BC32}" srcOrd="1" destOrd="0" presId="urn:microsoft.com/office/officeart/2005/8/layout/hierarchy1"/>
    <dgm:cxn modelId="{DB72A3E5-F0FE-4CCE-8E62-E3081AD70051}" type="presParOf" srcId="{FFB27E4C-FD52-40D6-B027-C2187D5478BD}" destId="{9750DBE4-EA9F-41B5-9092-85D74F3E19EE}" srcOrd="1" destOrd="0" presId="urn:microsoft.com/office/officeart/2005/8/layout/hierarchy1"/>
    <dgm:cxn modelId="{417519F7-D606-4DAF-9A10-1A6A633B4C06}" type="presParOf" srcId="{9750DBE4-EA9F-41B5-9092-85D74F3E19EE}" destId="{D6F4CF78-451C-4132-922C-998658FD2F24}" srcOrd="0" destOrd="0" presId="urn:microsoft.com/office/officeart/2005/8/layout/hierarchy1"/>
    <dgm:cxn modelId="{5B38AA4F-D694-4B0D-BE01-CB8880425BCA}" type="presParOf" srcId="{9750DBE4-EA9F-41B5-9092-85D74F3E19EE}" destId="{0EC8F627-F2EB-423D-A64A-D670C346159E}" srcOrd="1" destOrd="0" presId="urn:microsoft.com/office/officeart/2005/8/layout/hierarchy1"/>
    <dgm:cxn modelId="{4D5AB4CF-F23E-4123-8963-BF906D8B8C6D}" type="presParOf" srcId="{0EC8F627-F2EB-423D-A64A-D670C346159E}" destId="{E789DB76-1343-48EF-96E0-2AE465FF2781}" srcOrd="0" destOrd="0" presId="urn:microsoft.com/office/officeart/2005/8/layout/hierarchy1"/>
    <dgm:cxn modelId="{D9F86AC0-3F6F-4D73-A4D2-1780E2B93267}" type="presParOf" srcId="{E789DB76-1343-48EF-96E0-2AE465FF2781}" destId="{276EE670-9E0E-4473-8FEB-538B0B5C12AB}" srcOrd="0" destOrd="0" presId="urn:microsoft.com/office/officeart/2005/8/layout/hierarchy1"/>
    <dgm:cxn modelId="{7FD54248-3763-447C-91D7-A171FA393858}" type="presParOf" srcId="{E789DB76-1343-48EF-96E0-2AE465FF2781}" destId="{308A46A7-62D5-460D-B0E8-A7293C5DF327}" srcOrd="1" destOrd="0" presId="urn:microsoft.com/office/officeart/2005/8/layout/hierarchy1"/>
    <dgm:cxn modelId="{F8D066B6-AF95-4060-8B1F-B2E4CF165099}" type="presParOf" srcId="{0EC8F627-F2EB-423D-A64A-D670C346159E}" destId="{DBB5417E-C312-40CD-B784-20297B88058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4CF78-451C-4132-922C-998658FD2F24}">
      <dsp:nvSpPr>
        <dsp:cNvPr id="0" name=""/>
        <dsp:cNvSpPr/>
      </dsp:nvSpPr>
      <dsp:spPr>
        <a:xfrm>
          <a:off x="9131429" y="3383764"/>
          <a:ext cx="91440" cy="3954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254"/>
              </a:lnTo>
            </a:path>
          </a:pathLst>
        </a:custGeom>
        <a:noFill/>
        <a:ln w="19050" cap="rnd" cmpd="sng" algn="ctr">
          <a:solidFill>
            <a:srgbClr val="B31166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9D2F42-1A93-4B50-857B-47F3D4FCB009}">
      <dsp:nvSpPr>
        <dsp:cNvPr id="0" name=""/>
        <dsp:cNvSpPr/>
      </dsp:nvSpPr>
      <dsp:spPr>
        <a:xfrm>
          <a:off x="9131429" y="2124809"/>
          <a:ext cx="91440" cy="3954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254"/>
              </a:lnTo>
            </a:path>
          </a:pathLst>
        </a:custGeom>
        <a:noFill/>
        <a:ln w="19050" cap="rnd" cmpd="sng" algn="ctr">
          <a:solidFill>
            <a:srgbClr val="B31166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2B9E7-C5DD-42A5-A71A-BE864C966EBB}">
      <dsp:nvSpPr>
        <dsp:cNvPr id="0" name=""/>
        <dsp:cNvSpPr/>
      </dsp:nvSpPr>
      <dsp:spPr>
        <a:xfrm>
          <a:off x="6891916" y="865853"/>
          <a:ext cx="2285233" cy="395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348"/>
              </a:lnTo>
              <a:lnTo>
                <a:pt x="1630984" y="192348"/>
              </a:lnTo>
              <a:lnTo>
                <a:pt x="1630984" y="282254"/>
              </a:lnTo>
            </a:path>
          </a:pathLst>
        </a:custGeom>
        <a:noFill/>
        <a:ln w="19050" cap="rnd" cmpd="sng" algn="ctr">
          <a:solidFill>
            <a:srgbClr val="B3116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F1BAC3-121B-47FE-8168-AAFF3FB6988D}">
      <dsp:nvSpPr>
        <dsp:cNvPr id="0" name=""/>
        <dsp:cNvSpPr/>
      </dsp:nvSpPr>
      <dsp:spPr>
        <a:xfrm>
          <a:off x="6684167" y="3383764"/>
          <a:ext cx="830993" cy="395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348"/>
              </a:lnTo>
              <a:lnTo>
                <a:pt x="593085" y="192348"/>
              </a:lnTo>
              <a:lnTo>
                <a:pt x="593085" y="282254"/>
              </a:lnTo>
            </a:path>
          </a:pathLst>
        </a:custGeom>
        <a:noFill/>
        <a:ln w="19050" cap="rnd" cmpd="sng" algn="ctr">
          <a:solidFill>
            <a:srgbClr val="B31166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EE04F1-DA14-4428-99FE-45D4CE314C61}">
      <dsp:nvSpPr>
        <dsp:cNvPr id="0" name=""/>
        <dsp:cNvSpPr/>
      </dsp:nvSpPr>
      <dsp:spPr>
        <a:xfrm>
          <a:off x="5853173" y="3383764"/>
          <a:ext cx="830993" cy="395477"/>
        </a:xfrm>
        <a:custGeom>
          <a:avLst/>
          <a:gdLst/>
          <a:ahLst/>
          <a:cxnLst/>
          <a:rect l="0" t="0" r="0" b="0"/>
          <a:pathLst>
            <a:path>
              <a:moveTo>
                <a:pt x="593085" y="0"/>
              </a:moveTo>
              <a:lnTo>
                <a:pt x="593085" y="192348"/>
              </a:lnTo>
              <a:lnTo>
                <a:pt x="0" y="192348"/>
              </a:lnTo>
              <a:lnTo>
                <a:pt x="0" y="282254"/>
              </a:lnTo>
            </a:path>
          </a:pathLst>
        </a:custGeom>
        <a:noFill/>
        <a:ln w="19050" cap="rnd" cmpd="sng" algn="ctr">
          <a:solidFill>
            <a:srgbClr val="B31166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D80D-994B-46D8-ADCB-5594E5073B0A}">
      <dsp:nvSpPr>
        <dsp:cNvPr id="0" name=""/>
        <dsp:cNvSpPr/>
      </dsp:nvSpPr>
      <dsp:spPr>
        <a:xfrm>
          <a:off x="4606683" y="2124809"/>
          <a:ext cx="2077484" cy="395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348"/>
              </a:lnTo>
              <a:lnTo>
                <a:pt x="1482713" y="192348"/>
              </a:lnTo>
              <a:lnTo>
                <a:pt x="1482713" y="282254"/>
              </a:lnTo>
            </a:path>
          </a:pathLst>
        </a:custGeom>
        <a:noFill/>
        <a:ln w="19050" cap="rnd" cmpd="sng" algn="ctr">
          <a:solidFill>
            <a:srgbClr val="B31166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83848-4FF4-43CE-A299-36A47CD629C0}">
      <dsp:nvSpPr>
        <dsp:cNvPr id="0" name=""/>
        <dsp:cNvSpPr/>
      </dsp:nvSpPr>
      <dsp:spPr>
        <a:xfrm>
          <a:off x="2529198" y="3383764"/>
          <a:ext cx="1661987" cy="395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348"/>
              </a:lnTo>
              <a:lnTo>
                <a:pt x="1186170" y="192348"/>
              </a:lnTo>
              <a:lnTo>
                <a:pt x="1186170" y="282254"/>
              </a:lnTo>
            </a:path>
          </a:pathLst>
        </a:custGeom>
        <a:noFill/>
        <a:ln w="19050" cap="rnd" cmpd="sng" algn="ctr">
          <a:solidFill>
            <a:srgbClr val="B31166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4CB53-D3DD-43F9-88F5-266C98C42D5D}">
      <dsp:nvSpPr>
        <dsp:cNvPr id="0" name=""/>
        <dsp:cNvSpPr/>
      </dsp:nvSpPr>
      <dsp:spPr>
        <a:xfrm>
          <a:off x="2483478" y="3383764"/>
          <a:ext cx="91440" cy="3954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254"/>
              </a:lnTo>
            </a:path>
          </a:pathLst>
        </a:custGeom>
        <a:noFill/>
        <a:ln w="19050" cap="rnd" cmpd="sng" algn="ctr">
          <a:solidFill>
            <a:srgbClr val="B31166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F10570-73ED-4263-9098-2B7EEEBE6589}">
      <dsp:nvSpPr>
        <dsp:cNvPr id="0" name=""/>
        <dsp:cNvSpPr/>
      </dsp:nvSpPr>
      <dsp:spPr>
        <a:xfrm>
          <a:off x="867210" y="3383764"/>
          <a:ext cx="1661987" cy="395477"/>
        </a:xfrm>
        <a:custGeom>
          <a:avLst/>
          <a:gdLst/>
          <a:ahLst/>
          <a:cxnLst/>
          <a:rect l="0" t="0" r="0" b="0"/>
          <a:pathLst>
            <a:path>
              <a:moveTo>
                <a:pt x="1186170" y="0"/>
              </a:moveTo>
              <a:lnTo>
                <a:pt x="1186170" y="192348"/>
              </a:lnTo>
              <a:lnTo>
                <a:pt x="0" y="192348"/>
              </a:lnTo>
              <a:lnTo>
                <a:pt x="0" y="282254"/>
              </a:lnTo>
            </a:path>
          </a:pathLst>
        </a:custGeom>
        <a:noFill/>
        <a:ln w="19050" cap="rnd" cmpd="sng" algn="ctr">
          <a:solidFill>
            <a:srgbClr val="B31166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EEB8BF-37E5-418C-A3C9-F263EEA8A59D}">
      <dsp:nvSpPr>
        <dsp:cNvPr id="0" name=""/>
        <dsp:cNvSpPr/>
      </dsp:nvSpPr>
      <dsp:spPr>
        <a:xfrm>
          <a:off x="2529198" y="2124809"/>
          <a:ext cx="2077484" cy="395477"/>
        </a:xfrm>
        <a:custGeom>
          <a:avLst/>
          <a:gdLst/>
          <a:ahLst/>
          <a:cxnLst/>
          <a:rect l="0" t="0" r="0" b="0"/>
          <a:pathLst>
            <a:path>
              <a:moveTo>
                <a:pt x="1482713" y="0"/>
              </a:moveTo>
              <a:lnTo>
                <a:pt x="1482713" y="192348"/>
              </a:lnTo>
              <a:lnTo>
                <a:pt x="0" y="192348"/>
              </a:lnTo>
              <a:lnTo>
                <a:pt x="0" y="282254"/>
              </a:lnTo>
            </a:path>
          </a:pathLst>
        </a:custGeom>
        <a:noFill/>
        <a:ln w="19050" cap="rnd" cmpd="sng" algn="ctr">
          <a:solidFill>
            <a:srgbClr val="B31166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599FA0-35D2-49E5-BBB4-6BC636FEC46A}">
      <dsp:nvSpPr>
        <dsp:cNvPr id="0" name=""/>
        <dsp:cNvSpPr/>
      </dsp:nvSpPr>
      <dsp:spPr>
        <a:xfrm>
          <a:off x="4606683" y="865853"/>
          <a:ext cx="2285233" cy="395477"/>
        </a:xfrm>
        <a:custGeom>
          <a:avLst/>
          <a:gdLst/>
          <a:ahLst/>
          <a:cxnLst/>
          <a:rect l="0" t="0" r="0" b="0"/>
          <a:pathLst>
            <a:path>
              <a:moveTo>
                <a:pt x="1630984" y="0"/>
              </a:moveTo>
              <a:lnTo>
                <a:pt x="1630984" y="192348"/>
              </a:lnTo>
              <a:lnTo>
                <a:pt x="0" y="192348"/>
              </a:lnTo>
              <a:lnTo>
                <a:pt x="0" y="282254"/>
              </a:lnTo>
            </a:path>
          </a:pathLst>
        </a:custGeom>
        <a:noFill/>
        <a:ln w="19050" cap="rnd" cmpd="sng" algn="ctr">
          <a:solidFill>
            <a:srgbClr val="B3116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3BE8B-34E4-42FE-9D6A-AC1A7B49F4E8}">
      <dsp:nvSpPr>
        <dsp:cNvPr id="0" name=""/>
        <dsp:cNvSpPr/>
      </dsp:nvSpPr>
      <dsp:spPr>
        <a:xfrm>
          <a:off x="6212012" y="2375"/>
          <a:ext cx="1359808" cy="863478"/>
        </a:xfrm>
        <a:prstGeom prst="roundRect">
          <a:avLst>
            <a:gd name="adj" fmla="val 10000"/>
          </a:avLst>
        </a:prstGeom>
        <a:solidFill>
          <a:srgbClr val="B31166">
            <a:hueOff val="0"/>
            <a:satOff val="0"/>
            <a:lumOff val="0"/>
            <a:alphaOff val="0"/>
          </a:srgbClr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43531-C426-489A-9508-B4563BB62BC6}">
      <dsp:nvSpPr>
        <dsp:cNvPr id="0" name=""/>
        <dsp:cNvSpPr/>
      </dsp:nvSpPr>
      <dsp:spPr>
        <a:xfrm>
          <a:off x="6363102" y="145910"/>
          <a:ext cx="1359808" cy="863478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9050" cap="rnd" cmpd="sng" algn="ctr">
          <a:solidFill>
            <a:srgbClr val="B3116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매장</a:t>
          </a:r>
        </a:p>
      </dsp:txBody>
      <dsp:txXfrm>
        <a:off x="6388392" y="171200"/>
        <a:ext cx="1309228" cy="812898"/>
      </dsp:txXfrm>
    </dsp:sp>
    <dsp:sp modelId="{2B4BE038-C5C9-4B67-B957-3ECBA17E6077}">
      <dsp:nvSpPr>
        <dsp:cNvPr id="0" name=""/>
        <dsp:cNvSpPr/>
      </dsp:nvSpPr>
      <dsp:spPr>
        <a:xfrm>
          <a:off x="3926779" y="1261330"/>
          <a:ext cx="1359808" cy="863478"/>
        </a:xfrm>
        <a:prstGeom prst="roundRect">
          <a:avLst>
            <a:gd name="adj" fmla="val 10000"/>
          </a:avLst>
        </a:prstGeom>
        <a:solidFill>
          <a:srgbClr val="B31166">
            <a:hueOff val="0"/>
            <a:satOff val="0"/>
            <a:lumOff val="0"/>
            <a:alphaOff val="0"/>
          </a:srgbClr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F5EB7-9FB5-45F5-9FB2-95D11E7B32B6}">
      <dsp:nvSpPr>
        <dsp:cNvPr id="0" name=""/>
        <dsp:cNvSpPr/>
      </dsp:nvSpPr>
      <dsp:spPr>
        <a:xfrm>
          <a:off x="4077868" y="1404866"/>
          <a:ext cx="1359808" cy="863478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9050" cap="rnd" cmpd="sng" algn="ctr">
          <a:solidFill>
            <a:srgbClr val="B3116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1</a:t>
          </a:r>
          <a:r>
            <a:rPr lang="ko-KR" altLang="en-US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층</a:t>
          </a:r>
        </a:p>
      </dsp:txBody>
      <dsp:txXfrm>
        <a:off x="4103158" y="1430156"/>
        <a:ext cx="1309228" cy="812898"/>
      </dsp:txXfrm>
    </dsp:sp>
    <dsp:sp modelId="{55F18578-EDA3-4932-ADBC-0D41FD071236}">
      <dsp:nvSpPr>
        <dsp:cNvPr id="0" name=""/>
        <dsp:cNvSpPr/>
      </dsp:nvSpPr>
      <dsp:spPr>
        <a:xfrm>
          <a:off x="1849294" y="2520286"/>
          <a:ext cx="1359808" cy="863478"/>
        </a:xfrm>
        <a:prstGeom prst="roundRect">
          <a:avLst>
            <a:gd name="adj" fmla="val 10000"/>
          </a:avLst>
        </a:prstGeom>
        <a:solidFill>
          <a:srgbClr val="B31166">
            <a:hueOff val="0"/>
            <a:satOff val="0"/>
            <a:lumOff val="0"/>
            <a:alphaOff val="0"/>
          </a:srgbClr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CBBD6-DFB1-4036-8F9B-4748BF67DF6E}">
      <dsp:nvSpPr>
        <dsp:cNvPr id="0" name=""/>
        <dsp:cNvSpPr/>
      </dsp:nvSpPr>
      <dsp:spPr>
        <a:xfrm>
          <a:off x="2000384" y="2663821"/>
          <a:ext cx="1359808" cy="863478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9050" cap="rnd" cmpd="sng" algn="ctr">
          <a:solidFill>
            <a:srgbClr val="B3116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1</a:t>
          </a:r>
          <a:r>
            <a:rPr lang="ko-KR" altLang="en-US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층 </a:t>
          </a:r>
          <a:r>
            <a:rPr lang="en-US" altLang="ko-KR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1</a:t>
          </a:r>
          <a:r>
            <a:rPr lang="ko-KR" altLang="en-US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번 </a:t>
          </a:r>
          <a:br>
            <a:rPr lang="en-US" altLang="ko-KR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</a:br>
          <a:r>
            <a:rPr lang="ko-KR" altLang="en-US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가판대</a:t>
          </a:r>
        </a:p>
      </dsp:txBody>
      <dsp:txXfrm>
        <a:off x="2025674" y="2689111"/>
        <a:ext cx="1309228" cy="812898"/>
      </dsp:txXfrm>
    </dsp:sp>
    <dsp:sp modelId="{FFB90B4D-84B1-43C3-9141-D9DCC4FB90E3}">
      <dsp:nvSpPr>
        <dsp:cNvPr id="0" name=""/>
        <dsp:cNvSpPr/>
      </dsp:nvSpPr>
      <dsp:spPr>
        <a:xfrm>
          <a:off x="187306" y="3779242"/>
          <a:ext cx="1359808" cy="863478"/>
        </a:xfrm>
        <a:prstGeom prst="roundRect">
          <a:avLst>
            <a:gd name="adj" fmla="val 10000"/>
          </a:avLst>
        </a:prstGeom>
        <a:solidFill>
          <a:srgbClr val="B31166">
            <a:hueOff val="0"/>
            <a:satOff val="0"/>
            <a:lumOff val="0"/>
            <a:alphaOff val="0"/>
          </a:srgbClr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5079E-F3B7-49F8-93E4-9BB57D92FDEF}">
      <dsp:nvSpPr>
        <dsp:cNvPr id="0" name=""/>
        <dsp:cNvSpPr/>
      </dsp:nvSpPr>
      <dsp:spPr>
        <a:xfrm>
          <a:off x="338396" y="3922777"/>
          <a:ext cx="1359808" cy="863478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9050" cap="rnd" cmpd="sng" algn="ctr">
          <a:solidFill>
            <a:srgbClr val="B3116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상품 </a:t>
          </a:r>
          <a:r>
            <a:rPr lang="en-US" altLang="ko-KR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1</a:t>
          </a:r>
          <a:endParaRPr lang="ko-KR" altLang="en-US" sz="17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entury Gothic" panose="020B0502020202020204"/>
            <a:ea typeface="맑은 고딕" panose="020B0503020000020004" pitchFamily="50" charset="-127"/>
            <a:cs typeface="+mn-cs"/>
          </a:endParaRPr>
        </a:p>
      </dsp:txBody>
      <dsp:txXfrm>
        <a:off x="363686" y="3948067"/>
        <a:ext cx="1309228" cy="812898"/>
      </dsp:txXfrm>
    </dsp:sp>
    <dsp:sp modelId="{4379972E-73A0-444E-883C-02E60F8A9368}">
      <dsp:nvSpPr>
        <dsp:cNvPr id="0" name=""/>
        <dsp:cNvSpPr/>
      </dsp:nvSpPr>
      <dsp:spPr>
        <a:xfrm>
          <a:off x="1849294" y="3779242"/>
          <a:ext cx="1359808" cy="863478"/>
        </a:xfrm>
        <a:prstGeom prst="roundRect">
          <a:avLst>
            <a:gd name="adj" fmla="val 10000"/>
          </a:avLst>
        </a:prstGeom>
        <a:solidFill>
          <a:srgbClr val="B31166">
            <a:hueOff val="0"/>
            <a:satOff val="0"/>
            <a:lumOff val="0"/>
            <a:alphaOff val="0"/>
          </a:srgbClr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60241-F202-425F-94CB-681E48FA036D}">
      <dsp:nvSpPr>
        <dsp:cNvPr id="0" name=""/>
        <dsp:cNvSpPr/>
      </dsp:nvSpPr>
      <dsp:spPr>
        <a:xfrm>
          <a:off x="2000384" y="3922777"/>
          <a:ext cx="1359808" cy="863478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9050" cap="rnd" cmpd="sng" algn="ctr">
          <a:solidFill>
            <a:srgbClr val="B3116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상품 </a:t>
          </a:r>
          <a:r>
            <a:rPr lang="en-US" altLang="ko-KR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2</a:t>
          </a:r>
          <a:endParaRPr lang="ko-KR" altLang="en-US" sz="17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entury Gothic" panose="020B0502020202020204"/>
            <a:ea typeface="맑은 고딕" panose="020B0503020000020004" pitchFamily="50" charset="-127"/>
            <a:cs typeface="+mn-cs"/>
          </a:endParaRPr>
        </a:p>
      </dsp:txBody>
      <dsp:txXfrm>
        <a:off x="2025674" y="3948067"/>
        <a:ext cx="1309228" cy="812898"/>
      </dsp:txXfrm>
    </dsp:sp>
    <dsp:sp modelId="{28D4C399-3683-4AF2-86A9-A0F4B781D185}">
      <dsp:nvSpPr>
        <dsp:cNvPr id="0" name=""/>
        <dsp:cNvSpPr/>
      </dsp:nvSpPr>
      <dsp:spPr>
        <a:xfrm>
          <a:off x="3511282" y="3779242"/>
          <a:ext cx="1359808" cy="863478"/>
        </a:xfrm>
        <a:prstGeom prst="roundRect">
          <a:avLst>
            <a:gd name="adj" fmla="val 10000"/>
          </a:avLst>
        </a:prstGeom>
        <a:solidFill>
          <a:srgbClr val="B31166">
            <a:hueOff val="0"/>
            <a:satOff val="0"/>
            <a:lumOff val="0"/>
            <a:alphaOff val="0"/>
          </a:srgbClr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9683F-B413-45CE-9591-ACB9004A2F95}">
      <dsp:nvSpPr>
        <dsp:cNvPr id="0" name=""/>
        <dsp:cNvSpPr/>
      </dsp:nvSpPr>
      <dsp:spPr>
        <a:xfrm>
          <a:off x="3662371" y="3922777"/>
          <a:ext cx="1359808" cy="863478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9050" cap="rnd" cmpd="sng" algn="ctr">
          <a:solidFill>
            <a:srgbClr val="B3116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상품 </a:t>
          </a:r>
          <a:r>
            <a:rPr lang="en-US" altLang="ko-KR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3</a:t>
          </a:r>
          <a:endParaRPr lang="ko-KR" altLang="en-US" sz="17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entury Gothic" panose="020B0502020202020204"/>
            <a:ea typeface="맑은 고딕" panose="020B0503020000020004" pitchFamily="50" charset="-127"/>
            <a:cs typeface="+mn-cs"/>
          </a:endParaRPr>
        </a:p>
      </dsp:txBody>
      <dsp:txXfrm>
        <a:off x="3687661" y="3948067"/>
        <a:ext cx="1309228" cy="812898"/>
      </dsp:txXfrm>
    </dsp:sp>
    <dsp:sp modelId="{EA2E7B15-A2D4-4438-845B-568F0B60C296}">
      <dsp:nvSpPr>
        <dsp:cNvPr id="0" name=""/>
        <dsp:cNvSpPr/>
      </dsp:nvSpPr>
      <dsp:spPr>
        <a:xfrm>
          <a:off x="6004263" y="2520286"/>
          <a:ext cx="1359808" cy="863478"/>
        </a:xfrm>
        <a:prstGeom prst="roundRect">
          <a:avLst>
            <a:gd name="adj" fmla="val 10000"/>
          </a:avLst>
        </a:prstGeom>
        <a:solidFill>
          <a:srgbClr val="B31166">
            <a:hueOff val="0"/>
            <a:satOff val="0"/>
            <a:lumOff val="0"/>
            <a:alphaOff val="0"/>
          </a:srgbClr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00988-E96C-428C-A0C7-D5EA8608C9D7}">
      <dsp:nvSpPr>
        <dsp:cNvPr id="0" name=""/>
        <dsp:cNvSpPr/>
      </dsp:nvSpPr>
      <dsp:spPr>
        <a:xfrm>
          <a:off x="6155353" y="2663821"/>
          <a:ext cx="1359808" cy="863478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9050" cap="rnd" cmpd="sng" algn="ctr">
          <a:solidFill>
            <a:srgbClr val="B3116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1</a:t>
          </a:r>
          <a:r>
            <a:rPr lang="ko-KR" altLang="en-US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층 </a:t>
          </a:r>
          <a:r>
            <a:rPr lang="en-US" altLang="ko-KR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2</a:t>
          </a:r>
          <a:r>
            <a:rPr lang="ko-KR" altLang="en-US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번 </a:t>
          </a:r>
          <a:br>
            <a:rPr lang="en-US" altLang="ko-KR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</a:br>
          <a:r>
            <a:rPr lang="ko-KR" altLang="en-US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가판대</a:t>
          </a:r>
        </a:p>
      </dsp:txBody>
      <dsp:txXfrm>
        <a:off x="6180643" y="2689111"/>
        <a:ext cx="1309228" cy="812898"/>
      </dsp:txXfrm>
    </dsp:sp>
    <dsp:sp modelId="{DF93F601-F1AA-4988-87BE-7584DB44156D}">
      <dsp:nvSpPr>
        <dsp:cNvPr id="0" name=""/>
        <dsp:cNvSpPr/>
      </dsp:nvSpPr>
      <dsp:spPr>
        <a:xfrm>
          <a:off x="5173269" y="3779242"/>
          <a:ext cx="1359808" cy="863478"/>
        </a:xfrm>
        <a:prstGeom prst="roundRect">
          <a:avLst>
            <a:gd name="adj" fmla="val 10000"/>
          </a:avLst>
        </a:prstGeom>
        <a:solidFill>
          <a:srgbClr val="B31166">
            <a:hueOff val="0"/>
            <a:satOff val="0"/>
            <a:lumOff val="0"/>
            <a:alphaOff val="0"/>
          </a:srgbClr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59848-B76E-4C6C-8FA1-C4C3C09D8F18}">
      <dsp:nvSpPr>
        <dsp:cNvPr id="0" name=""/>
        <dsp:cNvSpPr/>
      </dsp:nvSpPr>
      <dsp:spPr>
        <a:xfrm>
          <a:off x="5324359" y="3922777"/>
          <a:ext cx="1359808" cy="863478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9050" cap="rnd" cmpd="sng" algn="ctr">
          <a:solidFill>
            <a:srgbClr val="B3116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상품 </a:t>
          </a:r>
          <a:r>
            <a:rPr lang="en-US" altLang="ko-KR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4</a:t>
          </a:r>
          <a:endParaRPr lang="ko-KR" altLang="en-US" sz="17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entury Gothic" panose="020B0502020202020204"/>
            <a:ea typeface="맑은 고딕" panose="020B0503020000020004" pitchFamily="50" charset="-127"/>
            <a:cs typeface="+mn-cs"/>
          </a:endParaRPr>
        </a:p>
      </dsp:txBody>
      <dsp:txXfrm>
        <a:off x="5349649" y="3948067"/>
        <a:ext cx="1309228" cy="812898"/>
      </dsp:txXfrm>
    </dsp:sp>
    <dsp:sp modelId="{72F83E81-F93C-424A-8A8F-89E3856E2F1A}">
      <dsp:nvSpPr>
        <dsp:cNvPr id="0" name=""/>
        <dsp:cNvSpPr/>
      </dsp:nvSpPr>
      <dsp:spPr>
        <a:xfrm>
          <a:off x="6835257" y="3779242"/>
          <a:ext cx="1359808" cy="863478"/>
        </a:xfrm>
        <a:prstGeom prst="roundRect">
          <a:avLst>
            <a:gd name="adj" fmla="val 10000"/>
          </a:avLst>
        </a:prstGeom>
        <a:solidFill>
          <a:srgbClr val="B31166">
            <a:hueOff val="0"/>
            <a:satOff val="0"/>
            <a:lumOff val="0"/>
            <a:alphaOff val="0"/>
          </a:srgbClr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84C3E-62B4-493C-9F1C-4573E820A153}">
      <dsp:nvSpPr>
        <dsp:cNvPr id="0" name=""/>
        <dsp:cNvSpPr/>
      </dsp:nvSpPr>
      <dsp:spPr>
        <a:xfrm>
          <a:off x="6986347" y="3922777"/>
          <a:ext cx="1359808" cy="863478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9050" cap="rnd" cmpd="sng" algn="ctr">
          <a:solidFill>
            <a:srgbClr val="B3116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상품 </a:t>
          </a:r>
          <a:r>
            <a:rPr lang="en-US" altLang="ko-KR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5</a:t>
          </a:r>
          <a:endParaRPr lang="ko-KR" altLang="en-US" sz="17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entury Gothic" panose="020B0502020202020204"/>
            <a:ea typeface="맑은 고딕" panose="020B0503020000020004" pitchFamily="50" charset="-127"/>
            <a:cs typeface="+mn-cs"/>
          </a:endParaRPr>
        </a:p>
      </dsp:txBody>
      <dsp:txXfrm>
        <a:off x="7011637" y="3948067"/>
        <a:ext cx="1309228" cy="812898"/>
      </dsp:txXfrm>
    </dsp:sp>
    <dsp:sp modelId="{FF5309CF-48D8-4D01-8775-05D2DF2D05A3}">
      <dsp:nvSpPr>
        <dsp:cNvPr id="0" name=""/>
        <dsp:cNvSpPr/>
      </dsp:nvSpPr>
      <dsp:spPr>
        <a:xfrm>
          <a:off x="8497245" y="1261330"/>
          <a:ext cx="1359808" cy="863478"/>
        </a:xfrm>
        <a:prstGeom prst="roundRect">
          <a:avLst>
            <a:gd name="adj" fmla="val 10000"/>
          </a:avLst>
        </a:prstGeom>
        <a:solidFill>
          <a:srgbClr val="B31166">
            <a:hueOff val="0"/>
            <a:satOff val="0"/>
            <a:lumOff val="0"/>
            <a:alphaOff val="0"/>
          </a:srgbClr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4E6A5-A467-4158-A4BF-D808919F9D6D}">
      <dsp:nvSpPr>
        <dsp:cNvPr id="0" name=""/>
        <dsp:cNvSpPr/>
      </dsp:nvSpPr>
      <dsp:spPr>
        <a:xfrm>
          <a:off x="8648335" y="1404866"/>
          <a:ext cx="1359808" cy="863478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9050" cap="rnd" cmpd="sng" algn="ctr">
          <a:solidFill>
            <a:srgbClr val="B3116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2</a:t>
          </a:r>
          <a:r>
            <a:rPr lang="ko-KR" altLang="en-US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층</a:t>
          </a:r>
        </a:p>
      </dsp:txBody>
      <dsp:txXfrm>
        <a:off x="8673625" y="1430156"/>
        <a:ext cx="1309228" cy="812898"/>
      </dsp:txXfrm>
    </dsp:sp>
    <dsp:sp modelId="{13472DBA-ED62-4717-8D23-726DFF165B06}">
      <dsp:nvSpPr>
        <dsp:cNvPr id="0" name=""/>
        <dsp:cNvSpPr/>
      </dsp:nvSpPr>
      <dsp:spPr>
        <a:xfrm>
          <a:off x="8497245" y="2520286"/>
          <a:ext cx="1359808" cy="863478"/>
        </a:xfrm>
        <a:prstGeom prst="roundRect">
          <a:avLst>
            <a:gd name="adj" fmla="val 10000"/>
          </a:avLst>
        </a:prstGeom>
        <a:solidFill>
          <a:srgbClr val="B31166">
            <a:hueOff val="0"/>
            <a:satOff val="0"/>
            <a:lumOff val="0"/>
            <a:alphaOff val="0"/>
          </a:srgbClr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5D297-FC68-487E-B040-DE0864C0BC32}">
      <dsp:nvSpPr>
        <dsp:cNvPr id="0" name=""/>
        <dsp:cNvSpPr/>
      </dsp:nvSpPr>
      <dsp:spPr>
        <a:xfrm>
          <a:off x="8648335" y="2663821"/>
          <a:ext cx="1359808" cy="863478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9050" cap="rnd" cmpd="sng" algn="ctr">
          <a:solidFill>
            <a:srgbClr val="B3116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2</a:t>
          </a:r>
          <a:r>
            <a:rPr lang="ko-KR" altLang="en-US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층 </a:t>
          </a:r>
          <a:r>
            <a:rPr lang="en-US" altLang="ko-KR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1</a:t>
          </a:r>
          <a:r>
            <a:rPr lang="ko-KR" altLang="en-US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번 </a:t>
          </a:r>
          <a:br>
            <a:rPr lang="en-US" altLang="ko-KR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</a:br>
          <a:r>
            <a:rPr lang="ko-KR" altLang="en-US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가판대</a:t>
          </a:r>
        </a:p>
      </dsp:txBody>
      <dsp:txXfrm>
        <a:off x="8673625" y="2689111"/>
        <a:ext cx="1309228" cy="812898"/>
      </dsp:txXfrm>
    </dsp:sp>
    <dsp:sp modelId="{276EE670-9E0E-4473-8FEB-538B0B5C12AB}">
      <dsp:nvSpPr>
        <dsp:cNvPr id="0" name=""/>
        <dsp:cNvSpPr/>
      </dsp:nvSpPr>
      <dsp:spPr>
        <a:xfrm>
          <a:off x="8497245" y="3779242"/>
          <a:ext cx="1359808" cy="863478"/>
        </a:xfrm>
        <a:prstGeom prst="roundRect">
          <a:avLst>
            <a:gd name="adj" fmla="val 10000"/>
          </a:avLst>
        </a:prstGeom>
        <a:solidFill>
          <a:srgbClr val="B31166">
            <a:hueOff val="0"/>
            <a:satOff val="0"/>
            <a:lumOff val="0"/>
            <a:alphaOff val="0"/>
          </a:srgbClr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A46A7-62D5-460D-B0E8-A7293C5DF327}">
      <dsp:nvSpPr>
        <dsp:cNvPr id="0" name=""/>
        <dsp:cNvSpPr/>
      </dsp:nvSpPr>
      <dsp:spPr>
        <a:xfrm>
          <a:off x="8648335" y="3922777"/>
          <a:ext cx="1359808" cy="863478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9050" cap="rnd" cmpd="sng" algn="ctr">
          <a:solidFill>
            <a:srgbClr val="B3116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상품 </a:t>
          </a:r>
          <a:r>
            <a:rPr lang="en-US" altLang="ko-KR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맑은 고딕" panose="020B0503020000020004" pitchFamily="50" charset="-127"/>
              <a:cs typeface="+mn-cs"/>
            </a:rPr>
            <a:t>6</a:t>
          </a:r>
          <a:endParaRPr lang="ko-KR" altLang="en-US" sz="17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entury Gothic" panose="020B0502020202020204"/>
            <a:ea typeface="맑은 고딕" panose="020B0503020000020004" pitchFamily="50" charset="-127"/>
            <a:cs typeface="+mn-cs"/>
          </a:endParaRPr>
        </a:p>
      </dsp:txBody>
      <dsp:txXfrm>
        <a:off x="8673625" y="3948067"/>
        <a:ext cx="1309228" cy="812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Line 2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3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6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2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3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5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6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그림 10"/>
          <p:cNvPicPr/>
          <p:nvPr/>
        </p:nvPicPr>
        <p:blipFill>
          <a:blip r:embed="rId2"/>
          <a:stretch/>
        </p:blipFill>
        <p:spPr>
          <a:xfrm>
            <a:off x="1080" y="2160"/>
            <a:ext cx="10688040" cy="755460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4320000" y="1509840"/>
            <a:ext cx="5755680" cy="215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ts val="4601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쇼핑몰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이용자를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위한</a:t>
            </a:r>
            <a:endParaRPr lang="en-US" sz="4000" b="0" strike="noStrike" spc="-1" dirty="0">
              <a:latin typeface="Times New Roman"/>
            </a:endParaRPr>
          </a:p>
          <a:p>
            <a:pPr algn="ctr">
              <a:lnSpc>
                <a:spcPts val="4601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최적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경로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제안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프로그램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320000" y="4538160"/>
            <a:ext cx="5755680" cy="215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3600" b="0" strike="noStrike" spc="-1" dirty="0">
                <a:solidFill>
                  <a:schemeClr val="bg1"/>
                </a:solidFill>
                <a:latin typeface="나눔명조"/>
                <a:ea typeface="나눔명조"/>
              </a:rPr>
              <a:t>12조</a:t>
            </a:r>
            <a:endParaRPr lang="en-US" sz="3600" b="0" strike="noStrike" spc="-1" dirty="0">
              <a:solidFill>
                <a:schemeClr val="bg1"/>
              </a:solid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3600" b="0" strike="noStrike" spc="-1" dirty="0" err="1">
                <a:solidFill>
                  <a:schemeClr val="bg1"/>
                </a:solidFill>
                <a:latin typeface="나눔명조"/>
                <a:ea typeface="나눔명조"/>
              </a:rPr>
              <a:t>남근우</a:t>
            </a:r>
            <a:endParaRPr lang="en-US" sz="3600" b="0" strike="noStrike" spc="-1" dirty="0">
              <a:solidFill>
                <a:schemeClr val="bg1"/>
              </a:solid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3600" b="0" strike="noStrike" spc="-1" dirty="0" err="1">
                <a:solidFill>
                  <a:schemeClr val="bg1"/>
                </a:solidFill>
                <a:latin typeface="나눔명조"/>
                <a:ea typeface="나눔명조"/>
              </a:rPr>
              <a:t>장혁재</a:t>
            </a:r>
            <a:endParaRPr lang="en-US" sz="3600" b="0" strike="noStrike" spc="-1" dirty="0">
              <a:solidFill>
                <a:schemeClr val="bg1"/>
              </a:solid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3600" b="0" strike="noStrike" spc="-1" dirty="0" err="1">
                <a:solidFill>
                  <a:schemeClr val="bg1"/>
                </a:solidFill>
                <a:latin typeface="나눔명조"/>
                <a:ea typeface="나눔명조"/>
              </a:rPr>
              <a:t>조성욱</a:t>
            </a:r>
            <a:endParaRPr lang="en-US" sz="36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130" name="Line 3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Line 4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2716991-905A-4423-BE91-56965D20DA89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218532" cy="86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진행</a:t>
            </a:r>
            <a:r>
              <a:rPr lang="en-US" sz="40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상황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091878" y="907401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2401"/>
              </a:lnSpc>
            </a:pPr>
            <a:r>
              <a:rPr lang="ko-KR" altLang="en-US" sz="2800" spc="-1" dirty="0">
                <a:solidFill>
                  <a:srgbClr val="00AAAE"/>
                </a:solidFill>
                <a:latin typeface="나눔명조"/>
                <a:ea typeface="나눔명조"/>
              </a:rPr>
              <a:t>품목 </a:t>
            </a:r>
            <a:r>
              <a:rPr lang="en-US" altLang="ko-KR" sz="2800" spc="-1" dirty="0">
                <a:solidFill>
                  <a:srgbClr val="00AAAE"/>
                </a:solidFill>
                <a:latin typeface="나눔명조"/>
                <a:ea typeface="나눔명조"/>
              </a:rPr>
              <a:t>JSON </a:t>
            </a:r>
            <a:r>
              <a:rPr lang="ko-KR" altLang="en-US" sz="2800" spc="-1" dirty="0">
                <a:solidFill>
                  <a:srgbClr val="00AAAE"/>
                </a:solidFill>
                <a:latin typeface="나눔명조"/>
                <a:ea typeface="나눔명조"/>
              </a:rPr>
              <a:t>데이터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10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192B284-2A07-4CC0-BD13-1983FE4BE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283" y="1838314"/>
            <a:ext cx="7526438" cy="51994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4B4985-ACCD-47B3-8CF8-D736A5823ADB}"/>
              </a:ext>
            </a:extLst>
          </p:cNvPr>
          <p:cNvSpPr txBox="1"/>
          <p:nvPr/>
        </p:nvSpPr>
        <p:spPr>
          <a:xfrm>
            <a:off x="470880" y="3127680"/>
            <a:ext cx="12840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745EA8"/>
                </a:solidFill>
              </a:rPr>
              <a:t>상품 인덱스</a:t>
            </a:r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E595029C-66BF-401E-BCC4-B4001B041491}"/>
              </a:ext>
            </a:extLst>
          </p:cNvPr>
          <p:cNvSpPr/>
          <p:nvPr/>
        </p:nvSpPr>
        <p:spPr>
          <a:xfrm>
            <a:off x="1819493" y="3299816"/>
            <a:ext cx="2008294" cy="6383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5091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218532" cy="86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진행</a:t>
            </a:r>
            <a:r>
              <a:rPr lang="en-US" sz="40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상황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091878" y="907401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2401"/>
              </a:lnSpc>
            </a:pPr>
            <a:r>
              <a:rPr lang="ko-KR" altLang="en-US" sz="2800" spc="-1" dirty="0">
                <a:solidFill>
                  <a:srgbClr val="00AAAE"/>
                </a:solidFill>
                <a:latin typeface="나눔명조"/>
                <a:ea typeface="나눔명조"/>
              </a:rPr>
              <a:t>트러블슈팅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 dirty="0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01964" y="4857284"/>
            <a:ext cx="2806233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11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-39616" y="1623050"/>
            <a:ext cx="2850920" cy="43151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85750" indent="-285750" algn="just">
              <a:buFontTx/>
              <a:buChar char="-"/>
            </a:pP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매장의 층</a:t>
            </a: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(floor) 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별 정보는 매장</a:t>
            </a: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(mall) 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정보 저장 발생 직후  층 수만큼 일괄 저장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ko-KR" altLang="en-US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매장의 </a:t>
            </a: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id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는 웹 프론트에 쿠키로 저장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0A6DED0-A70C-4FFF-9E30-B6C926989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197" y="1224385"/>
            <a:ext cx="6157081" cy="6311824"/>
          </a:xfrm>
          <a:prstGeom prst="rect">
            <a:avLst/>
          </a:prstGeom>
        </p:spPr>
      </p:pic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EF9AC1EA-8B09-4982-80E3-9537B453E017}"/>
              </a:ext>
            </a:extLst>
          </p:cNvPr>
          <p:cNvSpPr/>
          <p:nvPr/>
        </p:nvSpPr>
        <p:spPr>
          <a:xfrm>
            <a:off x="2905731" y="1224385"/>
            <a:ext cx="1158298" cy="30774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9CFFCD-9845-4829-B08C-F7D55A5A1D53}"/>
              </a:ext>
            </a:extLst>
          </p:cNvPr>
          <p:cNvSpPr/>
          <p:nvPr/>
        </p:nvSpPr>
        <p:spPr>
          <a:xfrm>
            <a:off x="7923728" y="1731466"/>
            <a:ext cx="834081" cy="200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270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218532" cy="86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진행</a:t>
            </a:r>
            <a:r>
              <a:rPr lang="en-US" sz="40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상황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091878" y="907401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2401"/>
              </a:lnSpc>
            </a:pPr>
            <a:r>
              <a:rPr lang="ko-KR" altLang="en-US" sz="2800" spc="-1" dirty="0">
                <a:solidFill>
                  <a:srgbClr val="00AAAE"/>
                </a:solidFill>
                <a:latin typeface="나눔명조"/>
                <a:ea typeface="나눔명조"/>
              </a:rPr>
              <a:t>트러블슈팅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01964" y="4857284"/>
            <a:ext cx="2806233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12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197428" y="4009656"/>
            <a:ext cx="2716932" cy="43151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r>
              <a:rPr lang="ko-KR" altLang="en-US" sz="2000" dirty="0">
                <a:solidFill>
                  <a:srgbClr val="745EA8"/>
                </a:solidFill>
              </a:rPr>
              <a:t> 상품</a:t>
            </a:r>
            <a:r>
              <a:rPr lang="en-US" altLang="ko-KR" sz="2000" dirty="0">
                <a:solidFill>
                  <a:srgbClr val="745EA8"/>
                </a:solidFill>
              </a:rPr>
              <a:t>(Item)</a:t>
            </a:r>
            <a:r>
              <a:rPr lang="ko-KR" altLang="en-US" sz="2000" dirty="0">
                <a:solidFill>
                  <a:srgbClr val="745EA8"/>
                </a:solidFill>
              </a:rPr>
              <a:t>과 가판대</a:t>
            </a:r>
            <a:r>
              <a:rPr lang="en-US" altLang="ko-KR" sz="2000" dirty="0">
                <a:solidFill>
                  <a:srgbClr val="745EA8"/>
                </a:solidFill>
              </a:rPr>
              <a:t>(category)</a:t>
            </a:r>
            <a:r>
              <a:rPr lang="ko-KR" altLang="en-US" sz="2000" dirty="0">
                <a:solidFill>
                  <a:srgbClr val="745EA8"/>
                </a:solidFill>
              </a:rPr>
              <a:t>는</a:t>
            </a:r>
            <a:r>
              <a:rPr lang="en-US" altLang="ko-KR" sz="2000" dirty="0">
                <a:solidFill>
                  <a:srgbClr val="745EA8"/>
                </a:solidFill>
              </a:rPr>
              <a:t> </a:t>
            </a:r>
            <a:r>
              <a:rPr lang="ko-KR" altLang="en-US" sz="2000" dirty="0">
                <a:solidFill>
                  <a:srgbClr val="745EA8"/>
                </a:solidFill>
              </a:rPr>
              <a:t>같은 시점에 보내짐</a:t>
            </a:r>
            <a:endParaRPr lang="en-US" altLang="ko-KR" sz="2000" dirty="0">
              <a:solidFill>
                <a:srgbClr val="745EA8"/>
              </a:solidFill>
            </a:endParaRPr>
          </a:p>
          <a:p>
            <a:r>
              <a:rPr lang="ko-KR" altLang="en-US" sz="2000" dirty="0">
                <a:solidFill>
                  <a:srgbClr val="745EA8"/>
                </a:solidFill>
              </a:rPr>
              <a:t> 가판대</a:t>
            </a:r>
            <a:r>
              <a:rPr lang="en-US" altLang="ko-KR" sz="2000" dirty="0">
                <a:solidFill>
                  <a:srgbClr val="745EA8"/>
                </a:solidFill>
              </a:rPr>
              <a:t>(category) </a:t>
            </a:r>
            <a:r>
              <a:rPr lang="ko-KR" altLang="en-US" sz="2000" dirty="0">
                <a:solidFill>
                  <a:srgbClr val="745EA8"/>
                </a:solidFill>
              </a:rPr>
              <a:t>정보 삽입 시 </a:t>
            </a:r>
            <a:r>
              <a:rPr lang="ko-KR" altLang="en-US" sz="2000" dirty="0">
                <a:solidFill>
                  <a:srgbClr val="00B0F0"/>
                </a:solidFill>
              </a:rPr>
              <a:t>층 </a:t>
            </a:r>
            <a:r>
              <a:rPr lang="ko-KR" altLang="en-US" sz="2000" dirty="0" err="1">
                <a:solidFill>
                  <a:srgbClr val="00B0F0"/>
                </a:solidFill>
              </a:rPr>
              <a:t>외래키</a:t>
            </a:r>
            <a:r>
              <a:rPr lang="ko-KR" altLang="en-US" sz="2000" dirty="0">
                <a:solidFill>
                  <a:srgbClr val="745EA8"/>
                </a:solidFill>
              </a:rPr>
              <a:t> 값 필요</a:t>
            </a:r>
            <a:endParaRPr lang="en-US" altLang="ko-KR" sz="2000" dirty="0">
              <a:solidFill>
                <a:srgbClr val="745EA8"/>
              </a:solidFill>
            </a:endParaRPr>
          </a:p>
          <a:p>
            <a:r>
              <a:rPr lang="ko-KR" altLang="en-US" sz="2000" dirty="0">
                <a:solidFill>
                  <a:srgbClr val="745EA8"/>
                </a:solidFill>
              </a:rPr>
              <a:t> 상품</a:t>
            </a:r>
            <a:r>
              <a:rPr lang="en-US" altLang="ko-KR" sz="2000" dirty="0">
                <a:solidFill>
                  <a:srgbClr val="745EA8"/>
                </a:solidFill>
              </a:rPr>
              <a:t>(item)</a:t>
            </a:r>
            <a:r>
              <a:rPr lang="ko-KR" altLang="en-US" sz="2000" dirty="0">
                <a:solidFill>
                  <a:srgbClr val="745EA8"/>
                </a:solidFill>
              </a:rPr>
              <a:t>의 경우 </a:t>
            </a:r>
            <a:r>
              <a:rPr lang="ko-KR" altLang="en-US" sz="2000" dirty="0">
                <a:solidFill>
                  <a:srgbClr val="00B0F0"/>
                </a:solidFill>
              </a:rPr>
              <a:t>가판대 외래키와 층 </a:t>
            </a:r>
            <a:r>
              <a:rPr lang="ko-KR" altLang="en-US" sz="2000" dirty="0" err="1">
                <a:solidFill>
                  <a:srgbClr val="00B0F0"/>
                </a:solidFill>
              </a:rPr>
              <a:t>외래키</a:t>
            </a:r>
            <a:r>
              <a:rPr lang="ko-KR" altLang="en-US" sz="2000" dirty="0">
                <a:solidFill>
                  <a:srgbClr val="00B0F0"/>
                </a:solidFill>
              </a:rPr>
              <a:t> </a:t>
            </a:r>
            <a:br>
              <a:rPr lang="en-US" altLang="ko-KR" sz="2000" dirty="0">
                <a:solidFill>
                  <a:srgbClr val="745EA8"/>
                </a:solidFill>
              </a:rPr>
            </a:br>
            <a:r>
              <a:rPr lang="ko-KR" altLang="en-US" sz="2000" dirty="0">
                <a:solidFill>
                  <a:srgbClr val="745EA8"/>
                </a:solidFill>
              </a:rPr>
              <a:t>값 필요</a:t>
            </a:r>
            <a:endParaRPr lang="en-US" altLang="ko-KR" sz="2000" dirty="0">
              <a:solidFill>
                <a:srgbClr val="745EA8"/>
              </a:solidFill>
            </a:endParaRPr>
          </a:p>
          <a:p>
            <a:r>
              <a:rPr lang="ko-KR" altLang="en-US" sz="2000" dirty="0">
                <a:solidFill>
                  <a:srgbClr val="745EA8"/>
                </a:solidFill>
              </a:rPr>
              <a:t> 삽입에 필요한 </a:t>
            </a:r>
            <a:r>
              <a:rPr lang="ko-KR" altLang="en-US" sz="2000" dirty="0" err="1">
                <a:solidFill>
                  <a:srgbClr val="745EA8"/>
                </a:solidFill>
              </a:rPr>
              <a:t>외래키</a:t>
            </a:r>
            <a:r>
              <a:rPr lang="ko-KR" altLang="en-US" sz="2000" dirty="0">
                <a:solidFill>
                  <a:srgbClr val="745EA8"/>
                </a:solidFill>
              </a:rPr>
              <a:t> </a:t>
            </a:r>
            <a:br>
              <a:rPr lang="en-US" altLang="ko-KR" sz="2000" dirty="0">
                <a:solidFill>
                  <a:srgbClr val="745EA8"/>
                </a:solidFill>
              </a:rPr>
            </a:br>
            <a:r>
              <a:rPr lang="ko-KR" altLang="en-US" sz="2000" dirty="0">
                <a:solidFill>
                  <a:srgbClr val="745EA8"/>
                </a:solidFill>
              </a:rPr>
              <a:t>정보를 알 수 없는 상태</a:t>
            </a:r>
            <a:endParaRPr lang="en-US" altLang="ko-KR" sz="2000" dirty="0">
              <a:solidFill>
                <a:srgbClr val="745EA8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03C4087-A5E9-421D-AB7B-4908B29FA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638" y="1186758"/>
            <a:ext cx="6049262" cy="628494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58DA4A-8F84-4ED0-904A-0263AA28965E}"/>
              </a:ext>
            </a:extLst>
          </p:cNvPr>
          <p:cNvSpPr/>
          <p:nvPr/>
        </p:nvSpPr>
        <p:spPr>
          <a:xfrm>
            <a:off x="5971307" y="6064668"/>
            <a:ext cx="998411" cy="205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CBADAE-0D4D-44E0-911F-9B43797DFB02}"/>
              </a:ext>
            </a:extLst>
          </p:cNvPr>
          <p:cNvSpPr/>
          <p:nvPr/>
        </p:nvSpPr>
        <p:spPr>
          <a:xfrm>
            <a:off x="8577409" y="6110817"/>
            <a:ext cx="1270149" cy="205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67DD88-4A7B-42DC-90AD-E4E16417E84D}"/>
              </a:ext>
            </a:extLst>
          </p:cNvPr>
          <p:cNvSpPr/>
          <p:nvPr/>
        </p:nvSpPr>
        <p:spPr>
          <a:xfrm>
            <a:off x="8577408" y="6536144"/>
            <a:ext cx="1270149" cy="205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F68D1595-7C50-46CF-944D-A8A832DCBFBA}"/>
              </a:ext>
            </a:extLst>
          </p:cNvPr>
          <p:cNvSpPr/>
          <p:nvPr/>
        </p:nvSpPr>
        <p:spPr>
          <a:xfrm>
            <a:off x="4736173" y="5061958"/>
            <a:ext cx="1885174" cy="24156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7113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218532" cy="86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진행</a:t>
            </a:r>
            <a:r>
              <a:rPr lang="en-US" sz="40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상황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091878" y="907401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2401"/>
              </a:lnSpc>
            </a:pPr>
            <a:r>
              <a:rPr lang="ko-KR" altLang="en-US" sz="2800" spc="-1" dirty="0">
                <a:solidFill>
                  <a:srgbClr val="00AAAE"/>
                </a:solidFill>
                <a:latin typeface="나눔명조"/>
                <a:ea typeface="나눔명조"/>
              </a:rPr>
              <a:t>트러블슈팅 대안 </a:t>
            </a:r>
            <a:r>
              <a:rPr lang="en-US" altLang="ko-KR" sz="2800" spc="-1" dirty="0">
                <a:solidFill>
                  <a:srgbClr val="00AAAE"/>
                </a:solidFill>
                <a:latin typeface="나눔명조"/>
                <a:ea typeface="나눔명조"/>
              </a:rPr>
              <a:t>1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8567312" y="4857284"/>
            <a:ext cx="2806233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13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1A66970-AB38-48E3-B5BB-BF0E7CC4B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730" y="1378868"/>
            <a:ext cx="5027351" cy="5250498"/>
          </a:xfrm>
          <a:prstGeom prst="rect">
            <a:avLst/>
          </a:prstGeom>
        </p:spPr>
      </p:pic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6E5C9A28-85C1-49D3-A2D9-E54466AB0747}"/>
              </a:ext>
            </a:extLst>
          </p:cNvPr>
          <p:cNvSpPr txBox="1">
            <a:spLocks/>
          </p:cNvSpPr>
          <p:nvPr/>
        </p:nvSpPr>
        <p:spPr>
          <a:xfrm>
            <a:off x="-61273" y="2698635"/>
            <a:ext cx="3133726" cy="38989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745EA8"/>
                </a:solidFill>
              </a:rPr>
              <a:t>2</a:t>
            </a:r>
            <a:r>
              <a:rPr lang="ko-KR" altLang="en-US" dirty="0">
                <a:solidFill>
                  <a:srgbClr val="745EA8"/>
                </a:solidFill>
              </a:rPr>
              <a:t>중 </a:t>
            </a:r>
            <a:r>
              <a:rPr lang="en-US" altLang="ko-KR" dirty="0">
                <a:solidFill>
                  <a:srgbClr val="745EA8"/>
                </a:solidFill>
              </a:rPr>
              <a:t>select(1)</a:t>
            </a:r>
          </a:p>
          <a:p>
            <a:pPr lvl="1"/>
            <a:r>
              <a:rPr lang="ko-KR" altLang="en-US" dirty="0">
                <a:solidFill>
                  <a:srgbClr val="745EA8"/>
                </a:solidFill>
              </a:rPr>
              <a:t>매장 </a:t>
            </a:r>
            <a:r>
              <a:rPr lang="en-US" altLang="ko-KR" dirty="0">
                <a:solidFill>
                  <a:srgbClr val="745EA8"/>
                </a:solidFill>
              </a:rPr>
              <a:t>id</a:t>
            </a:r>
            <a:r>
              <a:rPr lang="ko-KR" altLang="en-US" dirty="0">
                <a:solidFill>
                  <a:srgbClr val="745EA8"/>
                </a:solidFill>
              </a:rPr>
              <a:t>로 </a:t>
            </a:r>
            <a:r>
              <a:rPr lang="en-US" altLang="ko-KR" dirty="0">
                <a:solidFill>
                  <a:srgbClr val="745EA8"/>
                </a:solidFill>
              </a:rPr>
              <a:t>floor </a:t>
            </a:r>
            <a:r>
              <a:rPr lang="ko-KR" altLang="en-US" dirty="0">
                <a:solidFill>
                  <a:srgbClr val="745EA8"/>
                </a:solidFill>
              </a:rPr>
              <a:t>테이블에 </a:t>
            </a:r>
            <a:r>
              <a:rPr lang="en-US" altLang="ko-KR" dirty="0">
                <a:solidFill>
                  <a:srgbClr val="745EA8"/>
                </a:solidFill>
              </a:rPr>
              <a:t>select, </a:t>
            </a:r>
            <a:r>
              <a:rPr lang="ko-KR" altLang="en-US" dirty="0">
                <a:solidFill>
                  <a:srgbClr val="745EA8"/>
                </a:solidFill>
              </a:rPr>
              <a:t>매장의 각 층 </a:t>
            </a:r>
            <a:r>
              <a:rPr lang="en-US" altLang="ko-KR" dirty="0">
                <a:solidFill>
                  <a:srgbClr val="745EA8"/>
                </a:solidFill>
              </a:rPr>
              <a:t>id </a:t>
            </a:r>
            <a:r>
              <a:rPr lang="ko-KR" altLang="en-US" dirty="0">
                <a:solidFill>
                  <a:srgbClr val="745EA8"/>
                </a:solidFill>
              </a:rPr>
              <a:t>리스트를 조회</a:t>
            </a:r>
            <a:endParaRPr lang="en-US" altLang="ko-KR" dirty="0">
              <a:solidFill>
                <a:srgbClr val="745EA8"/>
              </a:solidFill>
            </a:endParaRPr>
          </a:p>
          <a:p>
            <a:pPr lvl="2"/>
            <a:r>
              <a:rPr lang="en-US" altLang="ko-KR" dirty="0">
                <a:solidFill>
                  <a:srgbClr val="745EA8"/>
                </a:solidFill>
              </a:rPr>
              <a:t>Category </a:t>
            </a:r>
            <a:r>
              <a:rPr lang="ko-KR" altLang="en-US" dirty="0">
                <a:solidFill>
                  <a:srgbClr val="745EA8"/>
                </a:solidFill>
              </a:rPr>
              <a:t>저장 시 위 </a:t>
            </a:r>
            <a:r>
              <a:rPr lang="en-US" altLang="ko-KR" dirty="0">
                <a:solidFill>
                  <a:srgbClr val="745EA8"/>
                </a:solidFill>
              </a:rPr>
              <a:t>id</a:t>
            </a:r>
            <a:r>
              <a:rPr lang="ko-KR" altLang="en-US" dirty="0">
                <a:solidFill>
                  <a:srgbClr val="745EA8"/>
                </a:solidFill>
              </a:rPr>
              <a:t>리스트를 외래키에    저장</a:t>
            </a:r>
            <a:endParaRPr lang="en-US" altLang="ko-KR" dirty="0">
              <a:solidFill>
                <a:srgbClr val="745EA8"/>
              </a:solidFill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85D2C05-9E01-4068-8537-18DC30C5C64B}"/>
              </a:ext>
            </a:extLst>
          </p:cNvPr>
          <p:cNvCxnSpPr>
            <a:cxnSpLocks/>
          </p:cNvCxnSpPr>
          <p:nvPr/>
        </p:nvCxnSpPr>
        <p:spPr>
          <a:xfrm flipV="1">
            <a:off x="3132870" y="1915825"/>
            <a:ext cx="4802957" cy="16496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FA58E9-710A-4EFF-BDEA-DE433E416106}"/>
              </a:ext>
            </a:extLst>
          </p:cNvPr>
          <p:cNvSpPr/>
          <p:nvPr/>
        </p:nvSpPr>
        <p:spPr>
          <a:xfrm>
            <a:off x="7935827" y="1718117"/>
            <a:ext cx="807010" cy="302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63D61D36-9C6B-4B23-85CC-4B8E5713C0C3}"/>
              </a:ext>
            </a:extLst>
          </p:cNvPr>
          <p:cNvCxnSpPr/>
          <p:nvPr/>
        </p:nvCxnSpPr>
        <p:spPr>
          <a:xfrm rot="5400000">
            <a:off x="5814286" y="3281247"/>
            <a:ext cx="3632886" cy="11121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1037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218532" cy="86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진행</a:t>
            </a:r>
            <a:r>
              <a:rPr lang="en-US" sz="40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상황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091878" y="907401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2401"/>
              </a:lnSpc>
            </a:pPr>
            <a:r>
              <a:rPr lang="ko-KR" altLang="en-US" sz="2800" spc="-1" dirty="0">
                <a:solidFill>
                  <a:srgbClr val="00AAAE"/>
                </a:solidFill>
                <a:latin typeface="나눔명조"/>
                <a:ea typeface="나눔명조"/>
              </a:rPr>
              <a:t>트러블슈팅 대안 </a:t>
            </a:r>
            <a:r>
              <a:rPr lang="en-US" altLang="ko-KR" sz="2800" spc="-1" dirty="0">
                <a:solidFill>
                  <a:srgbClr val="00AAAE"/>
                </a:solidFill>
                <a:latin typeface="나눔명조"/>
                <a:ea typeface="나눔명조"/>
              </a:rPr>
              <a:t>1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14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7707A66-4C0F-4AC0-81B2-2FFAE8FCC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207" y="1446765"/>
            <a:ext cx="5027351" cy="5250498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2F65A06-A51D-4378-BD53-73431DB122BB}"/>
              </a:ext>
            </a:extLst>
          </p:cNvPr>
          <p:cNvSpPr txBox="1">
            <a:spLocks/>
          </p:cNvSpPr>
          <p:nvPr/>
        </p:nvSpPr>
        <p:spPr>
          <a:xfrm>
            <a:off x="-82134" y="2608050"/>
            <a:ext cx="3133726" cy="38989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745EA8"/>
                </a:solidFill>
              </a:rPr>
              <a:t>2</a:t>
            </a:r>
            <a:r>
              <a:rPr lang="ko-KR" altLang="en-US" dirty="0">
                <a:solidFill>
                  <a:srgbClr val="745EA8"/>
                </a:solidFill>
              </a:rPr>
              <a:t>중 </a:t>
            </a:r>
            <a:r>
              <a:rPr lang="en-US" altLang="ko-KR" dirty="0">
                <a:solidFill>
                  <a:srgbClr val="745EA8"/>
                </a:solidFill>
              </a:rPr>
              <a:t>select(2)</a:t>
            </a:r>
          </a:p>
          <a:p>
            <a:pPr lvl="1"/>
            <a:r>
              <a:rPr lang="en-US" altLang="ko-KR" dirty="0">
                <a:solidFill>
                  <a:srgbClr val="745EA8"/>
                </a:solidFill>
              </a:rPr>
              <a:t>Item </a:t>
            </a:r>
            <a:r>
              <a:rPr lang="ko-KR" altLang="en-US" dirty="0">
                <a:solidFill>
                  <a:srgbClr val="745EA8"/>
                </a:solidFill>
              </a:rPr>
              <a:t>저장 시 각 층 </a:t>
            </a:r>
            <a:r>
              <a:rPr lang="en-US" altLang="ko-KR" dirty="0">
                <a:solidFill>
                  <a:srgbClr val="745EA8"/>
                </a:solidFill>
              </a:rPr>
              <a:t>id</a:t>
            </a:r>
            <a:r>
              <a:rPr lang="ko-KR" altLang="en-US" dirty="0">
                <a:solidFill>
                  <a:srgbClr val="745EA8"/>
                </a:solidFill>
              </a:rPr>
              <a:t>로 </a:t>
            </a:r>
            <a:r>
              <a:rPr lang="en-US" altLang="ko-KR" dirty="0">
                <a:solidFill>
                  <a:srgbClr val="745EA8"/>
                </a:solidFill>
              </a:rPr>
              <a:t>category</a:t>
            </a:r>
            <a:r>
              <a:rPr lang="ko-KR" altLang="en-US" dirty="0">
                <a:solidFill>
                  <a:srgbClr val="745EA8"/>
                </a:solidFill>
              </a:rPr>
              <a:t>에서 </a:t>
            </a:r>
            <a:r>
              <a:rPr lang="en-US" altLang="ko-KR" dirty="0">
                <a:solidFill>
                  <a:srgbClr val="745EA8"/>
                </a:solidFill>
              </a:rPr>
              <a:t>id</a:t>
            </a:r>
            <a:r>
              <a:rPr lang="ko-KR" altLang="en-US" dirty="0">
                <a:solidFill>
                  <a:srgbClr val="745EA8"/>
                </a:solidFill>
              </a:rPr>
              <a:t>리스트 </a:t>
            </a:r>
            <a:r>
              <a:rPr lang="en-US" altLang="ko-KR" dirty="0">
                <a:solidFill>
                  <a:srgbClr val="745EA8"/>
                </a:solidFill>
              </a:rPr>
              <a:t>select</a:t>
            </a:r>
          </a:p>
          <a:p>
            <a:pPr lvl="1"/>
            <a:r>
              <a:rPr lang="en-US" altLang="ko-KR" dirty="0">
                <a:solidFill>
                  <a:srgbClr val="745EA8"/>
                </a:solidFill>
              </a:rPr>
              <a:t>Item </a:t>
            </a:r>
            <a:r>
              <a:rPr lang="ko-KR" altLang="en-US" dirty="0">
                <a:solidFill>
                  <a:srgbClr val="745EA8"/>
                </a:solidFill>
              </a:rPr>
              <a:t>테이블에 </a:t>
            </a:r>
            <a:r>
              <a:rPr lang="en-US" altLang="ko-KR" dirty="0">
                <a:solidFill>
                  <a:srgbClr val="745EA8"/>
                </a:solidFill>
              </a:rPr>
              <a:t>category id </a:t>
            </a:r>
            <a:r>
              <a:rPr lang="ko-KR" altLang="en-US" dirty="0">
                <a:solidFill>
                  <a:srgbClr val="745EA8"/>
                </a:solidFill>
              </a:rPr>
              <a:t>외래키와 </a:t>
            </a:r>
            <a:r>
              <a:rPr lang="en-US" altLang="ko-KR" dirty="0">
                <a:solidFill>
                  <a:srgbClr val="745EA8"/>
                </a:solidFill>
              </a:rPr>
              <a:t>floor id </a:t>
            </a:r>
            <a:r>
              <a:rPr lang="ko-KR" altLang="en-US" dirty="0">
                <a:solidFill>
                  <a:srgbClr val="745EA8"/>
                </a:solidFill>
              </a:rPr>
              <a:t>저장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27E34B19-5798-4B95-9D95-132D1AD0D636}"/>
              </a:ext>
            </a:extLst>
          </p:cNvPr>
          <p:cNvCxnSpPr>
            <a:cxnSpLocks/>
          </p:cNvCxnSpPr>
          <p:nvPr/>
        </p:nvCxnSpPr>
        <p:spPr>
          <a:xfrm flipV="1">
            <a:off x="2990347" y="1983722"/>
            <a:ext cx="4802957" cy="16496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FF737F-A6F5-4C93-A327-EE20D7147505}"/>
              </a:ext>
            </a:extLst>
          </p:cNvPr>
          <p:cNvSpPr/>
          <p:nvPr/>
        </p:nvSpPr>
        <p:spPr>
          <a:xfrm>
            <a:off x="6176676" y="5215262"/>
            <a:ext cx="807010" cy="302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0A0C178-7404-4693-BCB8-14B987BF80D5}"/>
              </a:ext>
            </a:extLst>
          </p:cNvPr>
          <p:cNvCxnSpPr>
            <a:cxnSpLocks/>
            <a:endCxn id="17" idx="0"/>
          </p:cNvCxnSpPr>
          <p:nvPr/>
        </p:nvCxnSpPr>
        <p:spPr>
          <a:xfrm rot="5400000">
            <a:off x="5759412" y="2959199"/>
            <a:ext cx="3076832" cy="14352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93527F8-6C47-427C-BB40-49120DE2CD26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983686" y="5366633"/>
            <a:ext cx="1418920" cy="373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09417CE-85F5-4C92-AF33-D21B9EC505CD}"/>
              </a:ext>
            </a:extLst>
          </p:cNvPr>
          <p:cNvSpPr/>
          <p:nvPr/>
        </p:nvSpPr>
        <p:spPr>
          <a:xfrm>
            <a:off x="8402606" y="5635144"/>
            <a:ext cx="1112108" cy="265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929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218532" cy="86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진행</a:t>
            </a:r>
            <a:r>
              <a:rPr lang="en-US" sz="40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상황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091878" y="907401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2401"/>
              </a:lnSpc>
            </a:pPr>
            <a:r>
              <a:rPr lang="ko-KR" altLang="en-US" sz="28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트러블슈팅 대안</a:t>
            </a:r>
            <a:r>
              <a:rPr lang="en-US" altLang="ko-KR" sz="28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2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01964" y="4857284"/>
            <a:ext cx="2806233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15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437720" y="1995840"/>
            <a:ext cx="8779189" cy="29196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altLang="ko-KR" sz="2400" dirty="0">
                <a:solidFill>
                  <a:srgbClr val="745EA8"/>
                </a:solidFill>
                <a:latin typeface="Century Gothic" panose="020B0502020202020204"/>
                <a:ea typeface="맑은 고딕" panose="020B0503020000020004" pitchFamily="50" charset="-127"/>
              </a:rPr>
              <a:t>For</a:t>
            </a:r>
            <a:r>
              <a:rPr lang="ko-KR" altLang="en-US" sz="2400" dirty="0">
                <a:solidFill>
                  <a:srgbClr val="745EA8"/>
                </a:solidFill>
                <a:latin typeface="Century Gothic" panose="020B0502020202020204"/>
                <a:ea typeface="맑은 고딕" panose="020B0503020000020004" pitchFamily="50" charset="-127"/>
              </a:rPr>
              <a:t>문을 활용하여 데이터 저장</a:t>
            </a:r>
            <a:endParaRPr lang="en-US" altLang="ko-KR" sz="2400" dirty="0">
              <a:solidFill>
                <a:srgbClr val="745EA8"/>
              </a:solidFill>
              <a:latin typeface="Century Gothic" panose="020B0502020202020204"/>
              <a:ea typeface="맑은 고딕" panose="020B0503020000020004" pitchFamily="50" charset="-127"/>
            </a:endParaRPr>
          </a:p>
          <a:p>
            <a:pPr marL="742950" lvl="1" indent="-28575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ko-KR" altLang="en-US" sz="2000" dirty="0">
                <a:solidFill>
                  <a:srgbClr val="745EA8"/>
                </a:solidFill>
                <a:latin typeface="Century Gothic" panose="020B0502020202020204"/>
                <a:ea typeface="맑은 고딕" panose="020B0503020000020004" pitchFamily="50" charset="-127"/>
              </a:rPr>
              <a:t>단일 데이터 저장 시 해당 데이터의 </a:t>
            </a:r>
            <a:r>
              <a:rPr lang="en-US" altLang="ko-KR" sz="2000" dirty="0">
                <a:solidFill>
                  <a:srgbClr val="745EA8"/>
                </a:solidFill>
                <a:latin typeface="Century Gothic" panose="020B0502020202020204"/>
                <a:ea typeface="맑은 고딕" panose="020B0503020000020004" pitchFamily="50" charset="-127"/>
              </a:rPr>
              <a:t>id</a:t>
            </a:r>
            <a:r>
              <a:rPr lang="ko-KR" altLang="en-US" sz="2000" dirty="0">
                <a:solidFill>
                  <a:srgbClr val="745EA8"/>
                </a:solidFill>
                <a:latin typeface="Century Gothic" panose="020B0502020202020204"/>
                <a:ea typeface="맑은 고딕" panose="020B0503020000020004" pitchFamily="50" charset="-127"/>
              </a:rPr>
              <a:t>가 결과값으로 리턴</a:t>
            </a:r>
            <a:endParaRPr lang="en-US" altLang="ko-KR" sz="2000" dirty="0">
              <a:solidFill>
                <a:srgbClr val="745EA8"/>
              </a:solidFill>
              <a:latin typeface="Century Gothic" panose="020B0502020202020204"/>
              <a:ea typeface="맑은 고딕" panose="020B0503020000020004" pitchFamily="50" charset="-127"/>
            </a:endParaRPr>
          </a:p>
          <a:p>
            <a:pPr marL="742950" lvl="1" indent="-28575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ko-KR" altLang="en-US" sz="2000" dirty="0">
                <a:solidFill>
                  <a:srgbClr val="745EA8"/>
                </a:solidFill>
                <a:latin typeface="Century Gothic" panose="020B0502020202020204"/>
                <a:ea typeface="맑은 고딕" panose="020B0503020000020004" pitchFamily="50" charset="-127"/>
              </a:rPr>
              <a:t>층의 </a:t>
            </a:r>
            <a:r>
              <a:rPr lang="en-US" altLang="ko-KR" sz="2000" dirty="0">
                <a:solidFill>
                  <a:srgbClr val="745EA8"/>
                </a:solidFill>
                <a:latin typeface="Century Gothic" panose="020B0502020202020204"/>
                <a:ea typeface="맑은 고딕" panose="020B0503020000020004" pitchFamily="50" charset="-127"/>
              </a:rPr>
              <a:t>id</a:t>
            </a:r>
            <a:r>
              <a:rPr lang="ko-KR" altLang="en-US" sz="2000" dirty="0">
                <a:solidFill>
                  <a:srgbClr val="745EA8"/>
                </a:solidFill>
                <a:latin typeface="Century Gothic" panose="020B0502020202020204"/>
                <a:ea typeface="맑은 고딕" panose="020B0503020000020004" pitchFamily="50" charset="-127"/>
              </a:rPr>
              <a:t> 리스트를 클라이언트에 전송하여 </a:t>
            </a:r>
            <a:r>
              <a:rPr lang="ko-KR" altLang="en-US" sz="2000" dirty="0" err="1">
                <a:solidFill>
                  <a:srgbClr val="745EA8"/>
                </a:solidFill>
                <a:latin typeface="Century Gothic" panose="020B0502020202020204"/>
                <a:ea typeface="맑은 고딕" panose="020B0503020000020004" pitchFamily="50" charset="-127"/>
              </a:rPr>
              <a:t>캐싱</a:t>
            </a:r>
            <a:endParaRPr lang="en-US" altLang="ko-KR" sz="2000" dirty="0">
              <a:solidFill>
                <a:srgbClr val="745EA8"/>
              </a:solidFill>
              <a:latin typeface="Century Gothic" panose="020B0502020202020204"/>
              <a:ea typeface="맑은 고딕" panose="020B0503020000020004" pitchFamily="50" charset="-127"/>
            </a:endParaRPr>
          </a:p>
          <a:p>
            <a:pPr marL="1143000" lvl="2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altLang="ko-KR" dirty="0">
                <a:solidFill>
                  <a:srgbClr val="745EA8"/>
                </a:solidFill>
                <a:latin typeface="Century Gothic" panose="020B0502020202020204"/>
                <a:ea typeface="맑은 고딕" panose="020B0503020000020004" pitchFamily="50" charset="-127"/>
              </a:rPr>
              <a:t>Category,</a:t>
            </a:r>
            <a:r>
              <a:rPr lang="ko-KR" altLang="en-US" dirty="0">
                <a:solidFill>
                  <a:srgbClr val="745EA8"/>
                </a:solidFill>
                <a:latin typeface="Century Gothic" panose="020B0502020202020204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745EA8"/>
                </a:solidFill>
                <a:latin typeface="Century Gothic" panose="020B0502020202020204"/>
                <a:ea typeface="맑은 고딕" panose="020B0503020000020004" pitchFamily="50" charset="-127"/>
              </a:rPr>
              <a:t>item</a:t>
            </a:r>
            <a:r>
              <a:rPr lang="ko-KR" altLang="en-US" dirty="0">
                <a:solidFill>
                  <a:srgbClr val="745EA8"/>
                </a:solidFill>
                <a:latin typeface="Century Gothic" panose="020B0502020202020204"/>
                <a:ea typeface="맑은 고딕" panose="020B0503020000020004" pitchFamily="50" charset="-127"/>
              </a:rPr>
              <a:t> 전송 시 클라이언트에서 각 층의 </a:t>
            </a:r>
            <a:r>
              <a:rPr lang="en-US" altLang="ko-KR" dirty="0">
                <a:solidFill>
                  <a:srgbClr val="745EA8"/>
                </a:solidFill>
                <a:latin typeface="Century Gothic" panose="020B0502020202020204"/>
                <a:ea typeface="맑은 고딕" panose="020B0503020000020004" pitchFamily="50" charset="-127"/>
              </a:rPr>
              <a:t>id</a:t>
            </a:r>
            <a:r>
              <a:rPr lang="ko-KR" altLang="en-US" dirty="0">
                <a:solidFill>
                  <a:srgbClr val="745EA8"/>
                </a:solidFill>
                <a:latin typeface="Century Gothic" panose="020B0502020202020204"/>
                <a:ea typeface="맑은 고딕" panose="020B0503020000020004" pitchFamily="50" charset="-127"/>
              </a:rPr>
              <a:t>를 보낼 수 있음</a:t>
            </a:r>
            <a:endParaRPr lang="en-US" altLang="ko-KR" dirty="0">
              <a:solidFill>
                <a:srgbClr val="745EA8"/>
              </a:solidFill>
              <a:latin typeface="Century Gothic" panose="020B0502020202020204"/>
              <a:ea typeface="맑은 고딕" panose="020B0503020000020004" pitchFamily="50" charset="-127"/>
            </a:endParaRPr>
          </a:p>
          <a:p>
            <a:pPr marL="1600200" lvl="3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altLang="ko-KR" sz="1600" dirty="0">
                <a:solidFill>
                  <a:srgbClr val="745EA8"/>
                </a:solidFill>
                <a:latin typeface="Century Gothic" panose="020B0502020202020204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solidFill>
                  <a:srgbClr val="745EA8"/>
                </a:solidFill>
                <a:latin typeface="Century Gothic" panose="020B0502020202020204"/>
                <a:ea typeface="맑은 고딕" panose="020B0503020000020004" pitchFamily="50" charset="-127"/>
              </a:rPr>
              <a:t>중 </a:t>
            </a:r>
            <a:r>
              <a:rPr lang="en-US" altLang="ko-KR" sz="1600" dirty="0">
                <a:solidFill>
                  <a:srgbClr val="745EA8"/>
                </a:solidFill>
                <a:latin typeface="Century Gothic" panose="020B0502020202020204"/>
                <a:ea typeface="맑은 고딕" panose="020B0503020000020004" pitchFamily="50" charset="-127"/>
              </a:rPr>
              <a:t>select </a:t>
            </a:r>
            <a:r>
              <a:rPr lang="ko-KR" altLang="en-US" sz="1600" dirty="0">
                <a:solidFill>
                  <a:srgbClr val="745EA8"/>
                </a:solidFill>
                <a:latin typeface="Century Gothic" panose="020B0502020202020204"/>
                <a:ea typeface="맑은 고딕" panose="020B0503020000020004" pitchFamily="50" charset="-127"/>
              </a:rPr>
              <a:t>불필요</a:t>
            </a:r>
            <a:endParaRPr lang="en-US" altLang="ko-KR" sz="1600" dirty="0">
              <a:solidFill>
                <a:srgbClr val="745EA8"/>
              </a:solidFill>
              <a:latin typeface="Century Gothic" panose="020B0502020202020204"/>
              <a:ea typeface="맑은 고딕" panose="020B0503020000020004" pitchFamily="50" charset="-127"/>
            </a:endParaRPr>
          </a:p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altLang="ko-KR" sz="2400" dirty="0">
                <a:solidFill>
                  <a:srgbClr val="745EA8"/>
                </a:solidFill>
                <a:latin typeface="Century Gothic" panose="020B0502020202020204"/>
                <a:ea typeface="맑은 고딕" panose="020B0503020000020004" pitchFamily="50" charset="-127"/>
              </a:rPr>
              <a:t>2</a:t>
            </a:r>
            <a:r>
              <a:rPr lang="ko-KR" altLang="en-US" sz="2400" dirty="0">
                <a:solidFill>
                  <a:srgbClr val="745EA8"/>
                </a:solidFill>
                <a:latin typeface="Century Gothic" panose="020B0502020202020204"/>
                <a:ea typeface="맑은 고딕" panose="020B0503020000020004" pitchFamily="50" charset="-127"/>
              </a:rPr>
              <a:t>중 </a:t>
            </a:r>
            <a:r>
              <a:rPr lang="en-US" altLang="ko-KR" sz="2400" dirty="0">
                <a:solidFill>
                  <a:srgbClr val="745EA8"/>
                </a:solidFill>
                <a:latin typeface="Century Gothic" panose="020B0502020202020204"/>
                <a:ea typeface="맑은 고딕" panose="020B0503020000020004" pitchFamily="50" charset="-127"/>
              </a:rPr>
              <a:t>select/</a:t>
            </a:r>
            <a:r>
              <a:rPr lang="ko-KR" altLang="en-US" sz="2400" dirty="0">
                <a:solidFill>
                  <a:srgbClr val="745EA8"/>
                </a:solidFill>
                <a:latin typeface="Century Gothic" panose="020B0502020202020204"/>
                <a:ea typeface="맑은 고딕" panose="020B0503020000020004" pitchFamily="50" charset="-127"/>
              </a:rPr>
              <a:t>반복 </a:t>
            </a:r>
            <a:r>
              <a:rPr lang="en-US" altLang="ko-KR" sz="2400" dirty="0">
                <a:solidFill>
                  <a:srgbClr val="745EA8"/>
                </a:solidFill>
                <a:latin typeface="Century Gothic" panose="020B0502020202020204"/>
                <a:ea typeface="맑은 고딕" panose="020B0503020000020004" pitchFamily="50" charset="-127"/>
              </a:rPr>
              <a:t>insert </a:t>
            </a:r>
            <a:r>
              <a:rPr lang="ko-KR" altLang="en-US" sz="2400" dirty="0">
                <a:solidFill>
                  <a:srgbClr val="745EA8"/>
                </a:solidFill>
                <a:latin typeface="Century Gothic" panose="020B0502020202020204"/>
                <a:ea typeface="맑은 고딕" panose="020B0503020000020004" pitchFamily="50" charset="-127"/>
              </a:rPr>
              <a:t>조사 후 적용 예정</a:t>
            </a:r>
          </a:p>
        </p:txBody>
      </p:sp>
    </p:spTree>
    <p:extLst>
      <p:ext uri="{BB962C8B-B14F-4D97-AF65-F5344CB8AC3E}">
        <p14:creationId xmlns:p14="http://schemas.microsoft.com/office/powerpoint/2010/main" val="14587425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218532" cy="86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진행</a:t>
            </a:r>
            <a:r>
              <a:rPr lang="en-US" sz="40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상황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091878" y="907401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2401"/>
              </a:lnSpc>
            </a:pPr>
            <a:r>
              <a:rPr lang="ko-KR" altLang="en-US" sz="2800" b="0" strike="noStrike" spc="-1" dirty="0">
                <a:solidFill>
                  <a:srgbClr val="00AAAE"/>
                </a:solidFill>
                <a:latin typeface="Times New Roman"/>
                <a:ea typeface="나눔명조"/>
              </a:rPr>
              <a:t>파일을 이용한 재고 현황 등록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 dirty="0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01964" y="4857284"/>
            <a:ext cx="2806233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16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CCE173-68E7-4E4B-A574-B675BB25A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10" y="1758734"/>
            <a:ext cx="3522881" cy="2737891"/>
          </a:xfrm>
          <a:prstGeom prst="rect">
            <a:avLst/>
          </a:prstGeom>
        </p:spPr>
      </p:pic>
      <p:sp>
        <p:nvSpPr>
          <p:cNvPr id="13" name="CustomShape 7">
            <a:extLst>
              <a:ext uri="{FF2B5EF4-FFF2-40B4-BE49-F238E27FC236}">
                <a16:creationId xmlns:a16="http://schemas.microsoft.com/office/drawing/2014/main" id="{63BD71C5-16B1-43B1-81D2-FECFCBC17678}"/>
              </a:ext>
            </a:extLst>
          </p:cNvPr>
          <p:cNvSpPr/>
          <p:nvPr/>
        </p:nvSpPr>
        <p:spPr>
          <a:xfrm>
            <a:off x="4529798" y="1956037"/>
            <a:ext cx="5899341" cy="24661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Csv</a:t>
            </a:r>
            <a:r>
              <a:rPr lang="ko-KR" altLang="en-US" sz="20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파일을 </a:t>
            </a:r>
            <a:r>
              <a:rPr lang="ko-KR" altLang="en-US" sz="2000" spc="-1" dirty="0" err="1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파싱하여</a:t>
            </a:r>
            <a:r>
              <a:rPr lang="ko-KR" altLang="en-US" sz="20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20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저장하는 기능</a:t>
            </a:r>
            <a:endParaRPr lang="en-US" altLang="ko-KR" sz="2000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000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 중</a:t>
            </a:r>
            <a:r>
              <a:rPr lang="en-US" altLang="ko-KR" sz="20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en-US" altLang="ko-KR" sz="2000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73895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218532" cy="86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진행</a:t>
            </a:r>
            <a:r>
              <a:rPr lang="en-US" sz="40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상황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091878" y="907401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2401"/>
              </a:lnSpc>
            </a:pPr>
            <a:r>
              <a:rPr lang="en-US" altLang="ko-KR" sz="2800" spc="-1" dirty="0">
                <a:solidFill>
                  <a:srgbClr val="00AAAE"/>
                </a:solidFill>
                <a:latin typeface="나눔명조"/>
                <a:ea typeface="나눔명조"/>
              </a:rPr>
              <a:t>UI </a:t>
            </a:r>
            <a:r>
              <a:rPr lang="ko-KR" altLang="en-US" sz="2800" spc="-1" dirty="0">
                <a:solidFill>
                  <a:srgbClr val="00AAAE"/>
                </a:solidFill>
                <a:latin typeface="나눔명조"/>
                <a:ea typeface="나눔명조"/>
              </a:rPr>
              <a:t>변경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 dirty="0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17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4529798" y="1956037"/>
            <a:ext cx="5899341" cy="24661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전체적인 디자인 변경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Checkbox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를 통해 </a:t>
            </a:r>
            <a:r>
              <a:rPr lang="en-US" altLang="ko-KR" sz="2000" spc="-1" dirty="0" err="1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OnClick</a:t>
            </a: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처리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확인 시 최적 경로 제안 </a:t>
            </a: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Activity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로 이동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최적 경로 제안 </a:t>
            </a: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Activity</a:t>
            </a:r>
          </a:p>
          <a:p>
            <a:pPr marL="742950" lvl="1" indent="-285750" algn="just">
              <a:lnSpc>
                <a:spcPct val="150000"/>
              </a:lnSpc>
              <a:buFontTx/>
              <a:buChar char="-"/>
            </a:pPr>
            <a:r>
              <a:rPr lang="en-US" altLang="ko-KR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Simulated Annealing</a:t>
            </a:r>
            <a:r>
              <a:rPr lang="ko-KR" altLang="en-US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을 통한 </a:t>
            </a:r>
            <a:r>
              <a:rPr lang="en-US" altLang="ko-KR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TSP </a:t>
            </a:r>
            <a:r>
              <a:rPr lang="ko-KR" altLang="en-US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구현 </a:t>
            </a:r>
            <a:r>
              <a:rPr lang="en-US" altLang="ko-KR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(UI </a:t>
            </a:r>
            <a:r>
              <a:rPr lang="ko-KR" altLang="en-US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구현중</a:t>
            </a:r>
            <a:r>
              <a:rPr lang="en-US" altLang="ko-KR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</a:p>
          <a:p>
            <a:pPr marL="742950" lvl="1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생성된 경로에 대한 최단 경로 구현 예정</a:t>
            </a:r>
            <a:endParaRPr lang="en-US" altLang="ko-KR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4B70C6-5302-437D-AF87-C6365AADD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240" y="1304167"/>
            <a:ext cx="3059216" cy="625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319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개발 일정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3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293" name="CustomShape 3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5"/>
          <p:cNvSpPr/>
          <p:nvPr/>
        </p:nvSpPr>
        <p:spPr>
          <a:xfrm>
            <a:off x="4320000" y="410400"/>
            <a:ext cx="57556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7"/>
          <p:cNvSpPr/>
          <p:nvPr/>
        </p:nvSpPr>
        <p:spPr>
          <a:xfrm>
            <a:off x="8783156" y="699034"/>
            <a:ext cx="504247" cy="55889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9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B3B86FF-E4DC-44C6-8412-B41B5B7219B5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18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5D509F-4532-46B4-8459-4E0DABBE1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5040"/>
            <a:ext cx="10693400" cy="5843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개발 일정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293" name="CustomShape 3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endParaRPr lang="en-US" sz="3850" b="0" strike="noStrike" spc="-1" dirty="0">
              <a:latin typeface="Times New Roman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9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B3B86FF-E4DC-44C6-8412-B41B5B7219B5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19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1" name="CustomShape 3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2100" spc="-1" dirty="0">
              <a:solidFill>
                <a:srgbClr val="00AAAE"/>
              </a:solidFill>
              <a:latin typeface="나눔명조"/>
              <a:ea typeface="나눔명조"/>
            </a:endParaRPr>
          </a:p>
          <a:p>
            <a:pPr>
              <a:lnSpc>
                <a:spcPts val="2401"/>
              </a:lnSpc>
            </a:pPr>
            <a:endParaRPr lang="en-US" sz="2100" b="0" strike="noStrike" spc="-1" dirty="0">
              <a:solidFill>
                <a:srgbClr val="00AAAE"/>
              </a:solidFill>
              <a:latin typeface="나눔명조"/>
              <a:ea typeface="나눔명조"/>
            </a:endParaRPr>
          </a:p>
          <a:p>
            <a:pPr>
              <a:lnSpc>
                <a:spcPts val="2401"/>
              </a:lnSpc>
            </a:pPr>
            <a:r>
              <a:rPr lang="ko-KR" altLang="en-US" sz="2100" spc="-1" dirty="0">
                <a:solidFill>
                  <a:srgbClr val="00AAAE"/>
                </a:solidFill>
                <a:latin typeface="나눔명조"/>
              </a:rPr>
              <a:t>전체 일정</a:t>
            </a:r>
            <a:endParaRPr lang="en-US" sz="2100" b="0" strike="noStrike" spc="-1" dirty="0">
              <a:latin typeface="Times New Roman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A1F0EB-EBC9-4E37-AECC-573043DBA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680"/>
            <a:ext cx="10693400" cy="5052479"/>
          </a:xfrm>
          <a:prstGeom prst="rect">
            <a:avLst/>
          </a:prstGeom>
        </p:spPr>
      </p:pic>
      <p:sp>
        <p:nvSpPr>
          <p:cNvPr id="18" name="CustomShape 7">
            <a:extLst>
              <a:ext uri="{FF2B5EF4-FFF2-40B4-BE49-F238E27FC236}">
                <a16:creationId xmlns:a16="http://schemas.microsoft.com/office/drawing/2014/main" id="{DEBF8840-399D-49A5-9E42-AB854021D4CD}"/>
              </a:ext>
            </a:extLst>
          </p:cNvPr>
          <p:cNvSpPr/>
          <p:nvPr/>
        </p:nvSpPr>
        <p:spPr>
          <a:xfrm>
            <a:off x="8783156" y="699034"/>
            <a:ext cx="504247" cy="55889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9909171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13440" y="414360"/>
            <a:ext cx="1075680" cy="287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ts val="4601"/>
              </a:lnSpc>
            </a:pPr>
            <a:endParaRPr lang="en-US" sz="1800" b="0" strike="noStrike" spc="-1">
              <a:latin typeface="Times New Roman"/>
            </a:endParaRPr>
          </a:p>
          <a:p>
            <a:pPr algn="ctr">
              <a:lnSpc>
                <a:spcPts val="4601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목차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320000" y="410400"/>
            <a:ext cx="5755680" cy="398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ko-KR" altLang="en-US" sz="3600" spc="-1" dirty="0">
                <a:solidFill>
                  <a:srgbClr val="00AAAE"/>
                </a:solidFill>
                <a:latin typeface="나눔명조"/>
                <a:ea typeface="나눔명조"/>
              </a:rPr>
              <a:t>피드백</a:t>
            </a:r>
            <a:endParaRPr lang="en-US" altLang="ko-KR" sz="3600" spc="-1" dirty="0">
              <a:solidFill>
                <a:srgbClr val="00AAAE"/>
              </a:solidFill>
              <a:latin typeface="나눔명조"/>
              <a:ea typeface="나눔명조"/>
            </a:endParaRPr>
          </a:p>
          <a:p>
            <a:pPr>
              <a:lnSpc>
                <a:spcPct val="150000"/>
              </a:lnSpc>
            </a:pPr>
            <a:r>
              <a:rPr lang="en-US" altLang="ko-KR" sz="3600" spc="-1" dirty="0" err="1">
                <a:solidFill>
                  <a:srgbClr val="00AAAE"/>
                </a:solidFill>
                <a:latin typeface="나눔명조"/>
                <a:ea typeface="나눔명조"/>
              </a:rPr>
              <a:t>진행상황</a:t>
            </a:r>
            <a:endParaRPr lang="en-US" altLang="ko-KR" sz="3600" spc="-1" dirty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ko-KR" sz="3600" spc="-1" dirty="0" err="1">
                <a:solidFill>
                  <a:srgbClr val="00AAAE"/>
                </a:solidFill>
                <a:latin typeface="나눔명조"/>
                <a:ea typeface="나눔명조"/>
              </a:rPr>
              <a:t>개발일정</a:t>
            </a:r>
            <a:endParaRPr lang="en-US" altLang="ko-KR" sz="3600" spc="-1" dirty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ko-KR" sz="3600" spc="-1" dirty="0" err="1">
                <a:solidFill>
                  <a:srgbClr val="00AAAE"/>
                </a:solidFill>
                <a:latin typeface="나눔명조"/>
                <a:ea typeface="나눔명조"/>
              </a:rPr>
              <a:t>질의응답</a:t>
            </a:r>
            <a:endParaRPr lang="en-US" altLang="ko-KR" sz="3600" spc="-1" dirty="0">
              <a:latin typeface="Times New Roman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2986920" y="410400"/>
            <a:ext cx="1075680" cy="398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1.</a:t>
            </a:r>
            <a:endParaRPr lang="en-US" sz="3600" b="0" strike="noStrike" spc="-1" dirty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2.</a:t>
            </a:r>
            <a:endParaRPr lang="en-US" sz="3600" b="0" strike="noStrike" spc="-1" dirty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3.</a:t>
            </a:r>
          </a:p>
          <a:p>
            <a:pPr>
              <a:lnSpc>
                <a:spcPct val="150000"/>
              </a:lnSpc>
            </a:pPr>
            <a:r>
              <a:rPr lang="en-US" sz="3600" spc="-1" dirty="0">
                <a:solidFill>
                  <a:srgbClr val="00AAAE"/>
                </a:solidFill>
                <a:latin typeface="Times New Roman"/>
                <a:ea typeface="나눔명조"/>
              </a:rPr>
              <a:t>4.</a:t>
            </a:r>
            <a:endParaRPr lang="en-US" sz="3600" b="0" strike="noStrike" spc="-1" dirty="0">
              <a:latin typeface="Times New Roman"/>
            </a:endParaRPr>
          </a:p>
          <a:p>
            <a:pPr>
              <a:lnSpc>
                <a:spcPct val="150000"/>
              </a:lnSpc>
            </a:pPr>
            <a:endParaRPr lang="en-US" sz="3600" b="0" strike="noStrike" spc="-1" dirty="0">
              <a:latin typeface="Times New Roman"/>
            </a:endParaRPr>
          </a:p>
        </p:txBody>
      </p:sp>
      <p:sp>
        <p:nvSpPr>
          <p:cNvPr id="136" name="CustomShape 4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0BAE031-2677-441F-9530-F4EA4AF308AD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2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123840" y="3714480"/>
            <a:ext cx="448200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4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304" name="CustomShape 2"/>
          <p:cNvSpPr/>
          <p:nvPr/>
        </p:nvSpPr>
        <p:spPr>
          <a:xfrm rot="16200000">
            <a:off x="9093600" y="494712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699120" y="432360"/>
            <a:ext cx="217656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4601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ts val="4601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Q &amp; A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4C5496A-E8CF-44D6-83D5-350FF8F3AFFE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20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3222360" y="3625560"/>
            <a:ext cx="4244400" cy="30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ts val="2401"/>
              </a:lnSpc>
            </a:pPr>
            <a:r>
              <a:rPr lang="en-US" sz="21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Thank You</a:t>
            </a:r>
            <a:endParaRPr lang="en-US" sz="2100" b="0" strike="noStrike" spc="-1">
              <a:latin typeface="Times New Roman"/>
            </a:endParaRPr>
          </a:p>
        </p:txBody>
      </p:sp>
      <p:sp>
        <p:nvSpPr>
          <p:cNvPr id="308" name="CustomShape 2"/>
          <p:cNvSpPr/>
          <p:nvPr/>
        </p:nvSpPr>
        <p:spPr>
          <a:xfrm rot="16200000">
            <a:off x="9093600" y="494712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EDC0114-8F35-4223-89BF-C151FC7B352D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21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218532" cy="86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피드백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091878" y="907401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2401"/>
              </a:lnSpc>
            </a:pPr>
            <a:r>
              <a:rPr lang="en-US" sz="2800" spc="-1" dirty="0">
                <a:solidFill>
                  <a:srgbClr val="00AAAE"/>
                </a:solidFill>
                <a:latin typeface="Times New Roman"/>
                <a:ea typeface="나눔명조"/>
              </a:rPr>
              <a:t>DB </a:t>
            </a:r>
            <a:r>
              <a:rPr lang="ko-KR" altLang="en-US" sz="2800" spc="-1" dirty="0">
                <a:solidFill>
                  <a:srgbClr val="00AAAE"/>
                </a:solidFill>
                <a:latin typeface="Times New Roman"/>
                <a:ea typeface="나눔명조"/>
              </a:rPr>
              <a:t>보안 강화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 dirty="0">
                <a:solidFill>
                  <a:srgbClr val="E1E2E3"/>
                </a:solidFill>
                <a:latin typeface="나눔명조"/>
                <a:ea typeface="나눔명조"/>
              </a:rPr>
              <a:t>1</a:t>
            </a: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01964" y="4857284"/>
            <a:ext cx="2806233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3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4BBBBFE-2B77-4859-BDE1-505E33CC2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117" y="1403218"/>
            <a:ext cx="7501837" cy="3631595"/>
          </a:xfrm>
          <a:prstGeom prst="rect">
            <a:avLst/>
          </a:prstGeom>
        </p:spPr>
      </p:pic>
      <p:sp>
        <p:nvSpPr>
          <p:cNvPr id="10" name="CustomShape 7">
            <a:extLst>
              <a:ext uri="{FF2B5EF4-FFF2-40B4-BE49-F238E27FC236}">
                <a16:creationId xmlns:a16="http://schemas.microsoft.com/office/drawing/2014/main" id="{109D6CF1-F3E4-48D2-9352-FBE12479693E}"/>
              </a:ext>
            </a:extLst>
          </p:cNvPr>
          <p:cNvSpPr/>
          <p:nvPr/>
        </p:nvSpPr>
        <p:spPr>
          <a:xfrm>
            <a:off x="5312924" y="5080052"/>
            <a:ext cx="4705831" cy="3618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Root </a:t>
            </a:r>
            <a:r>
              <a:rPr lang="ko-KR" altLang="en-US" sz="20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계정은 이제 </a:t>
            </a:r>
            <a:r>
              <a:rPr lang="en-US" altLang="ko-KR" sz="20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localhost</a:t>
            </a:r>
            <a:r>
              <a:rPr lang="ko-KR" altLang="en-US" sz="20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에서만 </a:t>
            </a:r>
            <a:br>
              <a:rPr lang="en-US" altLang="ko-KR" sz="20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0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접근 가능</a:t>
            </a:r>
            <a:endParaRPr lang="en-US" altLang="ko-KR" sz="2000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실제로 </a:t>
            </a:r>
            <a:r>
              <a:rPr lang="en-US" altLang="ko-KR" sz="20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20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연동에 사용되는 계정에는 </a:t>
            </a:r>
            <a:br>
              <a:rPr lang="en-US" altLang="ko-KR" sz="20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0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최소한의 권한</a:t>
            </a:r>
            <a:r>
              <a:rPr lang="en-US" altLang="ko-KR" sz="20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(DML)</a:t>
            </a:r>
            <a:r>
              <a:rPr lang="ko-KR" altLang="en-US" sz="20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부여</a:t>
            </a:r>
            <a:endParaRPr lang="en-US" altLang="ko-KR" sz="2000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기타 불필요한 계정 삭제</a:t>
            </a:r>
            <a:r>
              <a:rPr lang="en-US" altLang="ko-KR" sz="20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sz="2000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CustomShape 7">
            <a:extLst>
              <a:ext uri="{FF2B5EF4-FFF2-40B4-BE49-F238E27FC236}">
                <a16:creationId xmlns:a16="http://schemas.microsoft.com/office/drawing/2014/main" id="{F8BC8FFB-39FC-43A5-AC7D-F5266AB90A90}"/>
              </a:ext>
            </a:extLst>
          </p:cNvPr>
          <p:cNvSpPr/>
          <p:nvPr/>
        </p:nvSpPr>
        <p:spPr>
          <a:xfrm>
            <a:off x="819975" y="5080051"/>
            <a:ext cx="4293267" cy="3618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root</a:t>
            </a:r>
            <a:r>
              <a:rPr lang="ko-KR" altLang="en-US" sz="20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계정은 외부에서 접근이 </a:t>
            </a:r>
            <a:br>
              <a:rPr lang="en-US" altLang="ko-KR" sz="20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0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불가능하도록 권한 수정</a:t>
            </a:r>
            <a:br>
              <a:rPr lang="en-US" altLang="ko-KR" sz="20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0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</a:t>
            </a:r>
            <a:r>
              <a:rPr lang="en-US" altLang="ko-KR" sz="20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From Host</a:t>
            </a:r>
            <a:r>
              <a:rPr lang="ko-KR" altLang="en-US" sz="20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20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%</a:t>
            </a:r>
            <a:r>
              <a:rPr lang="ko-KR" altLang="en-US" sz="20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되어있음</a:t>
            </a:r>
            <a:r>
              <a:rPr lang="en-US" altLang="ko-KR" sz="20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64747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218532" cy="86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진행</a:t>
            </a:r>
            <a:r>
              <a:rPr lang="en-US" sz="40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상황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091878" y="907401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2401"/>
              </a:lnSpc>
            </a:pPr>
            <a:r>
              <a:rPr lang="ko-KR" altLang="en-US" sz="2800" spc="-1" dirty="0">
                <a:solidFill>
                  <a:srgbClr val="00AAAE"/>
                </a:solidFill>
                <a:latin typeface="나눔명조"/>
                <a:ea typeface="나눔명조"/>
              </a:rPr>
              <a:t> 지난 주 구현 기능 </a:t>
            </a:r>
            <a:r>
              <a:rPr lang="en-US" altLang="ko-KR" sz="2800" spc="-1" dirty="0">
                <a:solidFill>
                  <a:srgbClr val="00AAAE"/>
                </a:solidFill>
                <a:latin typeface="나눔명조"/>
                <a:ea typeface="나눔명조"/>
              </a:rPr>
              <a:t>(</a:t>
            </a:r>
            <a:r>
              <a:rPr lang="ko-KR" altLang="en-US" sz="2800" spc="-1" dirty="0">
                <a:solidFill>
                  <a:srgbClr val="00AAAE"/>
                </a:solidFill>
                <a:latin typeface="나눔명조"/>
                <a:ea typeface="나눔명조"/>
              </a:rPr>
              <a:t>웹</a:t>
            </a:r>
            <a:r>
              <a:rPr lang="en-US" altLang="ko-KR" sz="2800" spc="-1" dirty="0">
                <a:solidFill>
                  <a:srgbClr val="00AAAE"/>
                </a:solidFill>
                <a:latin typeface="나눔명조"/>
                <a:ea typeface="나눔명조"/>
              </a:rPr>
              <a:t>)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 dirty="0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01964" y="4857284"/>
            <a:ext cx="2806233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4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288681" y="1803039"/>
            <a:ext cx="2400732" cy="24661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매장 정보 입력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DB 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저장까지 완료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04051C6-1BB3-4767-BD7C-A87E7CCBA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7" r="1" b="1"/>
          <a:stretch/>
        </p:blipFill>
        <p:spPr>
          <a:xfrm>
            <a:off x="3049776" y="1371081"/>
            <a:ext cx="7354944" cy="604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706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218532" cy="86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진행</a:t>
            </a:r>
            <a:r>
              <a:rPr lang="en-US" sz="40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상황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091878" y="907401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2401"/>
              </a:lnSpc>
            </a:pPr>
            <a:r>
              <a:rPr lang="ko-KR" altLang="en-US" sz="2800" spc="-1" dirty="0">
                <a:solidFill>
                  <a:srgbClr val="00AAAE"/>
                </a:solidFill>
                <a:latin typeface="나눔명조"/>
                <a:ea typeface="나눔명조"/>
              </a:rPr>
              <a:t>매장 정보 확인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 dirty="0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01964" y="4857284"/>
            <a:ext cx="2806233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5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288680" y="1803039"/>
            <a:ext cx="2400732" cy="24661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메인 화면에 매장 리스트를 표시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3955997-30B5-486D-BB60-CC1D44B06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181" y="1803039"/>
            <a:ext cx="7644606" cy="168181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1CA8232-17D5-4A77-84F4-F7F20DF09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533" y="3209176"/>
            <a:ext cx="7708056" cy="340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406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218532" cy="86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진행</a:t>
            </a:r>
            <a:r>
              <a:rPr lang="en-US" sz="40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상황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091878" y="907401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2401"/>
              </a:lnSpc>
            </a:pPr>
            <a:r>
              <a:rPr lang="ko-KR" altLang="en-US" sz="2800" spc="-1" dirty="0">
                <a:solidFill>
                  <a:srgbClr val="00AAAE"/>
                </a:solidFill>
                <a:latin typeface="나눔명조"/>
                <a:ea typeface="나눔명조"/>
              </a:rPr>
              <a:t>매장 내 정보 계층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 dirty="0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01964" y="4857284"/>
            <a:ext cx="2806233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6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288679" y="1803039"/>
            <a:ext cx="3337747" cy="24661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매장 내에 </a:t>
            </a: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N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개의 층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각 층에는 </a:t>
            </a: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N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개의 가판대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각 가판대에는 </a:t>
            </a: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N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개의 상품</a:t>
            </a:r>
          </a:p>
        </p:txBody>
      </p:sp>
      <p:graphicFrame>
        <p:nvGraphicFramePr>
          <p:cNvPr id="14" name="내용 개체 틀 5">
            <a:extLst>
              <a:ext uri="{FF2B5EF4-FFF2-40B4-BE49-F238E27FC236}">
                <a16:creationId xmlns:a16="http://schemas.microsoft.com/office/drawing/2014/main" id="{B93C47B2-0242-4C65-A12C-8500378D2E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6383476"/>
              </p:ext>
            </p:extLst>
          </p:nvPr>
        </p:nvGraphicFramePr>
        <p:xfrm>
          <a:off x="470880" y="1803039"/>
          <a:ext cx="10195450" cy="4788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852BA162-BCC5-4044-BFF3-E47A45A98574}"/>
              </a:ext>
            </a:extLst>
          </p:cNvPr>
          <p:cNvSpPr txBox="1">
            <a:spLocks/>
          </p:cNvSpPr>
          <p:nvPr/>
        </p:nvSpPr>
        <p:spPr>
          <a:xfrm>
            <a:off x="760100" y="3485556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B31166"/>
              </a:buClr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87979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218532" cy="86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진행</a:t>
            </a:r>
            <a:r>
              <a:rPr lang="en-US" sz="40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상황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091878" y="907401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2401"/>
              </a:lnSpc>
            </a:pPr>
            <a:r>
              <a:rPr lang="ko-KR" altLang="en-US" sz="2800" spc="-1" dirty="0">
                <a:solidFill>
                  <a:srgbClr val="00AAAE"/>
                </a:solidFill>
                <a:latin typeface="나눔명조"/>
                <a:ea typeface="나눔명조"/>
              </a:rPr>
              <a:t>품목 설정 </a:t>
            </a:r>
            <a:r>
              <a:rPr lang="en-US" altLang="ko-KR" sz="2800" spc="-1" dirty="0">
                <a:solidFill>
                  <a:srgbClr val="00AAAE"/>
                </a:solidFill>
                <a:latin typeface="나눔명조"/>
                <a:ea typeface="나눔명조"/>
              </a:rPr>
              <a:t>UI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 dirty="0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01964" y="4857284"/>
            <a:ext cx="2806233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7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852BA162-BCC5-4044-BFF3-E47A45A98574}"/>
              </a:ext>
            </a:extLst>
          </p:cNvPr>
          <p:cNvSpPr txBox="1">
            <a:spLocks/>
          </p:cNvSpPr>
          <p:nvPr/>
        </p:nvSpPr>
        <p:spPr>
          <a:xfrm>
            <a:off x="760100" y="3485556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B31166"/>
              </a:buClr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  <a:ea typeface="맑은 고딕" panose="020B0503020000020004" pitchFamily="50" charset="-127"/>
            </a:endParaRPr>
          </a:p>
        </p:txBody>
      </p:sp>
      <p:pic>
        <p:nvPicPr>
          <p:cNvPr id="11" name="내용 개체 틀 4">
            <a:extLst>
              <a:ext uri="{FF2B5EF4-FFF2-40B4-BE49-F238E27FC236}">
                <a16:creationId xmlns:a16="http://schemas.microsoft.com/office/drawing/2014/main" id="{21EC4766-2215-495D-9490-0C692AFFE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0" y="1188241"/>
            <a:ext cx="4148591" cy="599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074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218532" cy="86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진행</a:t>
            </a:r>
            <a:r>
              <a:rPr lang="en-US" sz="40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상황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091878" y="907401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2401"/>
              </a:lnSpc>
            </a:pPr>
            <a:r>
              <a:rPr lang="ko-KR" altLang="en-US" sz="2800" spc="-1" dirty="0">
                <a:solidFill>
                  <a:srgbClr val="00AAAE"/>
                </a:solidFill>
                <a:latin typeface="나눔명조"/>
                <a:ea typeface="나눔명조"/>
              </a:rPr>
              <a:t>품목 </a:t>
            </a:r>
            <a:r>
              <a:rPr lang="en-US" altLang="ko-KR" sz="2800" spc="-1" dirty="0">
                <a:solidFill>
                  <a:srgbClr val="00AAAE"/>
                </a:solidFill>
                <a:latin typeface="나눔명조"/>
                <a:ea typeface="나눔명조"/>
              </a:rPr>
              <a:t>JSON </a:t>
            </a:r>
            <a:r>
              <a:rPr lang="ko-KR" altLang="en-US" sz="2800" spc="-1" dirty="0">
                <a:solidFill>
                  <a:srgbClr val="00AAAE"/>
                </a:solidFill>
                <a:latin typeface="나눔명조"/>
                <a:ea typeface="나눔명조"/>
              </a:rPr>
              <a:t>데이터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01964" y="4857284"/>
            <a:ext cx="2806233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8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852BA162-BCC5-4044-BFF3-E47A45A98574}"/>
              </a:ext>
            </a:extLst>
          </p:cNvPr>
          <p:cNvSpPr txBox="1">
            <a:spLocks/>
          </p:cNvSpPr>
          <p:nvPr/>
        </p:nvSpPr>
        <p:spPr>
          <a:xfrm>
            <a:off x="760100" y="3485556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B31166"/>
              </a:buClr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3452CC0-12C5-4B2C-AB1A-E528C2250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890" y="1830282"/>
            <a:ext cx="7536830" cy="52066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157922-F60C-4C31-8FD3-763251D73599}"/>
              </a:ext>
            </a:extLst>
          </p:cNvPr>
          <p:cNvSpPr txBox="1"/>
          <p:nvPr/>
        </p:nvSpPr>
        <p:spPr>
          <a:xfrm>
            <a:off x="487535" y="4252570"/>
            <a:ext cx="172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745EA8"/>
                </a:solidFill>
              </a:rPr>
              <a:t>층 인덱스</a:t>
            </a:r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72ADD169-61D0-4DBC-9C9C-568FF0BC1C17}"/>
              </a:ext>
            </a:extLst>
          </p:cNvPr>
          <p:cNvSpPr/>
          <p:nvPr/>
        </p:nvSpPr>
        <p:spPr>
          <a:xfrm>
            <a:off x="2406410" y="2284661"/>
            <a:ext cx="355529" cy="44590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6631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218532" cy="86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진행</a:t>
            </a:r>
            <a:r>
              <a:rPr lang="en-US" sz="40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상황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091878" y="907401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2401"/>
              </a:lnSpc>
            </a:pPr>
            <a:r>
              <a:rPr lang="ko-KR" altLang="en-US" sz="2800" spc="-1" dirty="0">
                <a:solidFill>
                  <a:srgbClr val="00AAAE"/>
                </a:solidFill>
                <a:latin typeface="나눔명조"/>
                <a:ea typeface="나눔명조"/>
              </a:rPr>
              <a:t>품목 </a:t>
            </a:r>
            <a:r>
              <a:rPr lang="en-US" altLang="ko-KR" sz="2800" spc="-1" dirty="0">
                <a:solidFill>
                  <a:srgbClr val="00AAAE"/>
                </a:solidFill>
                <a:latin typeface="나눔명조"/>
                <a:ea typeface="나눔명조"/>
              </a:rPr>
              <a:t>JSON </a:t>
            </a:r>
            <a:r>
              <a:rPr lang="ko-KR" altLang="en-US" sz="2800" spc="-1" dirty="0">
                <a:solidFill>
                  <a:srgbClr val="00AAAE"/>
                </a:solidFill>
                <a:latin typeface="나눔명조"/>
                <a:ea typeface="나눔명조"/>
              </a:rPr>
              <a:t>데이터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9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192B284-2A07-4CC0-BD13-1983FE4BE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283" y="1838314"/>
            <a:ext cx="7526438" cy="51994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4B4985-ACCD-47B3-8CF8-D736A5823ADB}"/>
              </a:ext>
            </a:extLst>
          </p:cNvPr>
          <p:cNvSpPr txBox="1"/>
          <p:nvPr/>
        </p:nvSpPr>
        <p:spPr>
          <a:xfrm>
            <a:off x="494335" y="2291209"/>
            <a:ext cx="12840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745EA8"/>
                </a:solidFill>
              </a:rPr>
              <a:t>가판대 인덱스</a:t>
            </a:r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CE8BF004-E7FC-4068-9156-EC76C90DFA7A}"/>
              </a:ext>
            </a:extLst>
          </p:cNvPr>
          <p:cNvSpPr/>
          <p:nvPr/>
        </p:nvSpPr>
        <p:spPr>
          <a:xfrm>
            <a:off x="1892401" y="2589232"/>
            <a:ext cx="1594021" cy="2806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F69EE4-7051-4B4D-B79C-992F4D0BEF74}"/>
              </a:ext>
            </a:extLst>
          </p:cNvPr>
          <p:cNvSpPr txBox="1"/>
          <p:nvPr/>
        </p:nvSpPr>
        <p:spPr>
          <a:xfrm>
            <a:off x="129726" y="3620775"/>
            <a:ext cx="2760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745EA8"/>
                </a:solidFill>
              </a:rPr>
              <a:t>※ id </a:t>
            </a:r>
            <a:r>
              <a:rPr lang="ko-KR" altLang="en-US" sz="2000" dirty="0">
                <a:solidFill>
                  <a:srgbClr val="745EA8"/>
                </a:solidFill>
              </a:rPr>
              <a:t>프로퍼티는 </a:t>
            </a:r>
            <a:endParaRPr lang="en-US" altLang="ko-KR" sz="2000" dirty="0">
              <a:solidFill>
                <a:srgbClr val="745EA8"/>
              </a:solidFill>
            </a:endParaRPr>
          </a:p>
          <a:p>
            <a:r>
              <a:rPr lang="ko-KR" altLang="en-US" sz="2000" dirty="0">
                <a:solidFill>
                  <a:srgbClr val="745EA8"/>
                </a:solidFill>
              </a:rPr>
              <a:t>웹페이지에서 </a:t>
            </a:r>
            <a:r>
              <a:rPr lang="en-US" altLang="ko-KR" sz="2000" dirty="0">
                <a:solidFill>
                  <a:srgbClr val="745EA8"/>
                </a:solidFill>
              </a:rPr>
              <a:t>Tree</a:t>
            </a:r>
            <a:r>
              <a:rPr lang="ko-KR" altLang="en-US" sz="2000" dirty="0">
                <a:solidFill>
                  <a:srgbClr val="745EA8"/>
                </a:solidFill>
              </a:rPr>
              <a:t> </a:t>
            </a:r>
            <a:r>
              <a:rPr lang="en-US" altLang="ko-KR" sz="2000" dirty="0">
                <a:solidFill>
                  <a:srgbClr val="745EA8"/>
                </a:solidFill>
              </a:rPr>
              <a:t>view</a:t>
            </a:r>
            <a:r>
              <a:rPr lang="ko-KR" altLang="en-US" sz="2000" dirty="0">
                <a:solidFill>
                  <a:srgbClr val="745EA8"/>
                </a:solidFill>
              </a:rPr>
              <a:t>를 그리는데 사용</a:t>
            </a:r>
          </a:p>
        </p:txBody>
      </p:sp>
    </p:spTree>
    <p:extLst>
      <p:ext uri="{BB962C8B-B14F-4D97-AF65-F5344CB8AC3E}">
        <p14:creationId xmlns:p14="http://schemas.microsoft.com/office/powerpoint/2010/main" val="1489616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1858</TotalTime>
  <Words>450</Words>
  <Application>Microsoft Office PowerPoint</Application>
  <PresentationFormat>사용자 지정</PresentationFormat>
  <Paragraphs>178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21</vt:i4>
      </vt:variant>
    </vt:vector>
  </HeadingPairs>
  <TitlesOfParts>
    <vt:vector size="33" baseType="lpstr">
      <vt:lpstr>나눔고딕</vt:lpstr>
      <vt:lpstr>나눔명조</vt:lpstr>
      <vt:lpstr>맑은 고딕</vt:lpstr>
      <vt:lpstr>Arial</vt:lpstr>
      <vt:lpstr>Century Gothic</vt:lpstr>
      <vt:lpstr>Symbol</vt:lpstr>
      <vt:lpstr>Times New Roman</vt:lpstr>
      <vt:lpstr>Wingdings</vt:lpstr>
      <vt:lpstr>Wingdings 3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subject/>
  <dc:creator>User</dc:creator>
  <dc:description/>
  <cp:lastModifiedBy>조 성욱</cp:lastModifiedBy>
  <cp:revision>285</cp:revision>
  <cp:lastPrinted>2019-11-10T17:16:53Z</cp:lastPrinted>
  <dcterms:created xsi:type="dcterms:W3CDTF">2013-09-24T19:29:40Z</dcterms:created>
  <dcterms:modified xsi:type="dcterms:W3CDTF">2019-11-17T15:33:25Z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User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사용자 지정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17</vt:i4>
  </property>
</Properties>
</file>