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1BE79-EC46-460C-8F44-939EE17D91E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E7754D-5467-4516-BB60-4EF6E49F5915}">
      <dgm:prSet phldrT="[텍스트]"/>
      <dgm:spPr/>
      <dgm:t>
        <a:bodyPr/>
        <a:lstStyle/>
        <a:p>
          <a:pPr latinLnBrk="1"/>
          <a:r>
            <a:rPr lang="ko-KR" altLang="en-US" dirty="0"/>
            <a:t>매장</a:t>
          </a:r>
        </a:p>
      </dgm:t>
    </dgm:pt>
    <dgm:pt modelId="{2934E980-DD2F-42E6-B032-4A5B241B9818}" type="parTrans" cxnId="{4A79637C-E656-4C0D-A1C3-9FE2049B9BFC}">
      <dgm:prSet/>
      <dgm:spPr/>
      <dgm:t>
        <a:bodyPr/>
        <a:lstStyle/>
        <a:p>
          <a:pPr latinLnBrk="1"/>
          <a:endParaRPr lang="ko-KR" altLang="en-US"/>
        </a:p>
      </dgm:t>
    </dgm:pt>
    <dgm:pt modelId="{469AA302-9295-4CC8-A960-ED0C9E75E6D6}" type="sibTrans" cxnId="{4A79637C-E656-4C0D-A1C3-9FE2049B9BFC}">
      <dgm:prSet/>
      <dgm:spPr/>
      <dgm:t>
        <a:bodyPr/>
        <a:lstStyle/>
        <a:p>
          <a:pPr latinLnBrk="1"/>
          <a:endParaRPr lang="ko-KR" altLang="en-US"/>
        </a:p>
      </dgm:t>
    </dgm:pt>
    <dgm:pt modelId="{1E240A67-5EA2-43F3-BC43-270E08EAA3D3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층</a:t>
          </a:r>
        </a:p>
      </dgm:t>
    </dgm:pt>
    <dgm:pt modelId="{E48CC577-A288-47F1-8FC4-02F08810B9D2}" type="parTrans" cxnId="{BB89ED58-1048-40F1-8DCD-0508AB2DA199}">
      <dgm:prSet/>
      <dgm:spPr/>
      <dgm:t>
        <a:bodyPr/>
        <a:lstStyle/>
        <a:p>
          <a:pPr latinLnBrk="1"/>
          <a:endParaRPr lang="ko-KR" altLang="en-US"/>
        </a:p>
      </dgm:t>
    </dgm:pt>
    <dgm:pt modelId="{D55181C3-220D-4ECF-B69C-F4BB342926F7}" type="sibTrans" cxnId="{BB89ED58-1048-40F1-8DCD-0508AB2DA199}">
      <dgm:prSet/>
      <dgm:spPr/>
      <dgm:t>
        <a:bodyPr/>
        <a:lstStyle/>
        <a:p>
          <a:pPr latinLnBrk="1"/>
          <a:endParaRPr lang="ko-KR" altLang="en-US"/>
        </a:p>
      </dgm:t>
    </dgm:pt>
    <dgm:pt modelId="{27A5BC6C-87D9-469F-9EBB-469CF051B8F7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층 </a:t>
          </a:r>
          <a:r>
            <a:rPr lang="en-US" altLang="ko-KR" dirty="0"/>
            <a:t>1</a:t>
          </a:r>
          <a:r>
            <a:rPr lang="ko-KR" altLang="en-US" dirty="0"/>
            <a:t>번 </a:t>
          </a:r>
          <a:br>
            <a:rPr lang="en-US" altLang="ko-KR" dirty="0"/>
          </a:br>
          <a:r>
            <a:rPr lang="ko-KR" altLang="en-US" dirty="0"/>
            <a:t>가판대</a:t>
          </a:r>
        </a:p>
      </dgm:t>
    </dgm:pt>
    <dgm:pt modelId="{59099D2F-2ED4-45B5-B9DC-01D98DBDB13D}" type="parTrans" cxnId="{518214DB-22F6-4A7E-AE5C-67C4E1C97F96}">
      <dgm:prSet/>
      <dgm:spPr/>
      <dgm:t>
        <a:bodyPr/>
        <a:lstStyle/>
        <a:p>
          <a:pPr latinLnBrk="1"/>
          <a:endParaRPr lang="ko-KR" altLang="en-US"/>
        </a:p>
      </dgm:t>
    </dgm:pt>
    <dgm:pt modelId="{35457EF6-F193-44AD-9A9E-66C5A131F9B4}" type="sibTrans" cxnId="{518214DB-22F6-4A7E-AE5C-67C4E1C97F96}">
      <dgm:prSet/>
      <dgm:spPr/>
      <dgm:t>
        <a:bodyPr/>
        <a:lstStyle/>
        <a:p>
          <a:pPr latinLnBrk="1"/>
          <a:endParaRPr lang="ko-KR" altLang="en-US"/>
        </a:p>
      </dgm:t>
    </dgm:pt>
    <dgm:pt modelId="{2F8FE789-4A20-481D-AB1F-01F0BEF493CE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층 </a:t>
          </a:r>
          <a:r>
            <a:rPr lang="en-US" altLang="ko-KR" dirty="0"/>
            <a:t>2</a:t>
          </a:r>
          <a:r>
            <a:rPr lang="ko-KR" altLang="en-US" dirty="0"/>
            <a:t>번 </a:t>
          </a:r>
          <a:br>
            <a:rPr lang="en-US" altLang="ko-KR" dirty="0"/>
          </a:br>
          <a:r>
            <a:rPr lang="ko-KR" altLang="en-US" dirty="0"/>
            <a:t>가판대</a:t>
          </a:r>
        </a:p>
      </dgm:t>
    </dgm:pt>
    <dgm:pt modelId="{633B6129-2E75-4C60-A7BD-1B8F0F24CD9E}" type="parTrans" cxnId="{EDB319C4-74D0-493F-A20A-A1B4FEFACD22}">
      <dgm:prSet/>
      <dgm:spPr/>
      <dgm:t>
        <a:bodyPr/>
        <a:lstStyle/>
        <a:p>
          <a:pPr latinLnBrk="1"/>
          <a:endParaRPr lang="ko-KR" altLang="en-US"/>
        </a:p>
      </dgm:t>
    </dgm:pt>
    <dgm:pt modelId="{EBEAAE0C-9A70-442A-AA53-DE16984DEFE8}" type="sibTrans" cxnId="{EDB319C4-74D0-493F-A20A-A1B4FEFACD22}">
      <dgm:prSet/>
      <dgm:spPr/>
      <dgm:t>
        <a:bodyPr/>
        <a:lstStyle/>
        <a:p>
          <a:pPr latinLnBrk="1"/>
          <a:endParaRPr lang="ko-KR" altLang="en-US"/>
        </a:p>
      </dgm:t>
    </dgm:pt>
    <dgm:pt modelId="{77CCED72-B5CC-4691-88D9-417049036972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층</a:t>
          </a:r>
        </a:p>
      </dgm:t>
    </dgm:pt>
    <dgm:pt modelId="{09D6A19C-7DB1-4F44-9B5E-2AB850CA5E5B}" type="parTrans" cxnId="{8CA8554F-E20B-4F04-A73C-ED22205B9234}">
      <dgm:prSet/>
      <dgm:spPr/>
      <dgm:t>
        <a:bodyPr/>
        <a:lstStyle/>
        <a:p>
          <a:pPr latinLnBrk="1"/>
          <a:endParaRPr lang="ko-KR" altLang="en-US"/>
        </a:p>
      </dgm:t>
    </dgm:pt>
    <dgm:pt modelId="{588149FA-A236-4D43-B56B-7776AFFB0689}" type="sibTrans" cxnId="{8CA8554F-E20B-4F04-A73C-ED22205B9234}">
      <dgm:prSet/>
      <dgm:spPr/>
      <dgm:t>
        <a:bodyPr/>
        <a:lstStyle/>
        <a:p>
          <a:pPr latinLnBrk="1"/>
          <a:endParaRPr lang="ko-KR" altLang="en-US"/>
        </a:p>
      </dgm:t>
    </dgm:pt>
    <dgm:pt modelId="{10286459-1103-4DC1-96AD-0D5E5E6B435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층 </a:t>
          </a:r>
          <a:r>
            <a:rPr lang="en-US" altLang="ko-KR" dirty="0"/>
            <a:t>1</a:t>
          </a:r>
          <a:r>
            <a:rPr lang="ko-KR" altLang="en-US" dirty="0"/>
            <a:t>번 </a:t>
          </a:r>
          <a:br>
            <a:rPr lang="en-US" altLang="ko-KR" dirty="0"/>
          </a:br>
          <a:r>
            <a:rPr lang="ko-KR" altLang="en-US" dirty="0"/>
            <a:t>가판대</a:t>
          </a:r>
        </a:p>
      </dgm:t>
    </dgm:pt>
    <dgm:pt modelId="{6218D7B3-A54A-4A2A-9F95-F29EC2DC7D3C}" type="parTrans" cxnId="{22D13F63-62BF-47F8-B631-B77C32BD46A2}">
      <dgm:prSet/>
      <dgm:spPr/>
      <dgm:t>
        <a:bodyPr/>
        <a:lstStyle/>
        <a:p>
          <a:pPr latinLnBrk="1"/>
          <a:endParaRPr lang="ko-KR" altLang="en-US"/>
        </a:p>
      </dgm:t>
    </dgm:pt>
    <dgm:pt modelId="{9917E989-50AE-4166-9863-4B81BFB55C72}" type="sibTrans" cxnId="{22D13F63-62BF-47F8-B631-B77C32BD46A2}">
      <dgm:prSet/>
      <dgm:spPr/>
      <dgm:t>
        <a:bodyPr/>
        <a:lstStyle/>
        <a:p>
          <a:pPr latinLnBrk="1"/>
          <a:endParaRPr lang="ko-KR" altLang="en-US"/>
        </a:p>
      </dgm:t>
    </dgm:pt>
    <dgm:pt modelId="{02FAE020-109A-4A96-8ED9-85E61D0EA811}">
      <dgm:prSet phldrT="[텍스트]"/>
      <dgm:spPr/>
      <dgm:t>
        <a:bodyPr/>
        <a:lstStyle/>
        <a:p>
          <a:pPr latinLnBrk="1"/>
          <a:r>
            <a:rPr lang="ko-KR" altLang="en-US" dirty="0"/>
            <a:t>상품 </a:t>
          </a:r>
          <a:r>
            <a:rPr lang="en-US" altLang="ko-KR" dirty="0"/>
            <a:t>1</a:t>
          </a:r>
          <a:endParaRPr lang="ko-KR" altLang="en-US" dirty="0"/>
        </a:p>
      </dgm:t>
    </dgm:pt>
    <dgm:pt modelId="{3FA8DA98-85CA-4023-9CEF-5785B1417464}" type="parTrans" cxnId="{5F39055F-46F3-4572-AAFA-445725EBEFF7}">
      <dgm:prSet/>
      <dgm:spPr/>
      <dgm:t>
        <a:bodyPr/>
        <a:lstStyle/>
        <a:p>
          <a:pPr latinLnBrk="1"/>
          <a:endParaRPr lang="ko-KR" altLang="en-US"/>
        </a:p>
      </dgm:t>
    </dgm:pt>
    <dgm:pt modelId="{9ED6E073-AD9D-4E21-9AFA-1C0B813299AA}" type="sibTrans" cxnId="{5F39055F-46F3-4572-AAFA-445725EBEFF7}">
      <dgm:prSet/>
      <dgm:spPr/>
      <dgm:t>
        <a:bodyPr/>
        <a:lstStyle/>
        <a:p>
          <a:pPr latinLnBrk="1"/>
          <a:endParaRPr lang="ko-KR" altLang="en-US"/>
        </a:p>
      </dgm:t>
    </dgm:pt>
    <dgm:pt modelId="{1CCE5E28-7BEC-4B67-8D71-F3EBDF979DC9}">
      <dgm:prSet phldrT="[텍스트]"/>
      <dgm:spPr/>
      <dgm:t>
        <a:bodyPr/>
        <a:lstStyle/>
        <a:p>
          <a:pPr latinLnBrk="1"/>
          <a:r>
            <a:rPr lang="ko-KR" altLang="en-US" dirty="0"/>
            <a:t>상품 </a:t>
          </a:r>
          <a:r>
            <a:rPr lang="en-US" altLang="ko-KR" dirty="0"/>
            <a:t>4</a:t>
          </a:r>
          <a:endParaRPr lang="ko-KR" altLang="en-US" dirty="0"/>
        </a:p>
      </dgm:t>
    </dgm:pt>
    <dgm:pt modelId="{37D102B4-0F62-4F74-9E65-E2272D715882}" type="parTrans" cxnId="{CF4839DB-83A2-4E77-8C18-DA983C8A4A24}">
      <dgm:prSet/>
      <dgm:spPr/>
      <dgm:t>
        <a:bodyPr/>
        <a:lstStyle/>
        <a:p>
          <a:pPr latinLnBrk="1"/>
          <a:endParaRPr lang="ko-KR" altLang="en-US"/>
        </a:p>
      </dgm:t>
    </dgm:pt>
    <dgm:pt modelId="{3FD93FCB-46A2-4EB7-9B37-58137D92B778}" type="sibTrans" cxnId="{CF4839DB-83A2-4E77-8C18-DA983C8A4A24}">
      <dgm:prSet/>
      <dgm:spPr/>
      <dgm:t>
        <a:bodyPr/>
        <a:lstStyle/>
        <a:p>
          <a:pPr latinLnBrk="1"/>
          <a:endParaRPr lang="ko-KR" altLang="en-US"/>
        </a:p>
      </dgm:t>
    </dgm:pt>
    <dgm:pt modelId="{C3C40909-0045-4E95-A694-1D2FE734E439}">
      <dgm:prSet phldrT="[텍스트]"/>
      <dgm:spPr/>
      <dgm:t>
        <a:bodyPr/>
        <a:lstStyle/>
        <a:p>
          <a:pPr latinLnBrk="1"/>
          <a:r>
            <a:rPr lang="ko-KR" altLang="en-US" dirty="0"/>
            <a:t>상품 </a:t>
          </a:r>
          <a:r>
            <a:rPr lang="en-US" altLang="ko-KR" dirty="0"/>
            <a:t>2</a:t>
          </a:r>
          <a:endParaRPr lang="ko-KR" altLang="en-US" dirty="0"/>
        </a:p>
      </dgm:t>
    </dgm:pt>
    <dgm:pt modelId="{7ADA571A-88FC-4302-9195-CCED22C1E12D}" type="parTrans" cxnId="{B29964A3-30DE-42B7-AF39-BD2581AE1E2A}">
      <dgm:prSet/>
      <dgm:spPr/>
      <dgm:t>
        <a:bodyPr/>
        <a:lstStyle/>
        <a:p>
          <a:pPr latinLnBrk="1"/>
          <a:endParaRPr lang="ko-KR" altLang="en-US"/>
        </a:p>
      </dgm:t>
    </dgm:pt>
    <dgm:pt modelId="{D922D257-81DD-451B-8A89-D996CD138004}" type="sibTrans" cxnId="{B29964A3-30DE-42B7-AF39-BD2581AE1E2A}">
      <dgm:prSet/>
      <dgm:spPr/>
      <dgm:t>
        <a:bodyPr/>
        <a:lstStyle/>
        <a:p>
          <a:pPr latinLnBrk="1"/>
          <a:endParaRPr lang="ko-KR" altLang="en-US"/>
        </a:p>
      </dgm:t>
    </dgm:pt>
    <dgm:pt modelId="{11213ABB-0445-42E6-A22A-9CF1C064A7FA}">
      <dgm:prSet phldrT="[텍스트]"/>
      <dgm:spPr/>
      <dgm:t>
        <a:bodyPr/>
        <a:lstStyle/>
        <a:p>
          <a:pPr latinLnBrk="1"/>
          <a:r>
            <a:rPr lang="ko-KR" altLang="en-US" dirty="0"/>
            <a:t>상품 </a:t>
          </a:r>
          <a:r>
            <a:rPr lang="en-US" altLang="ko-KR" dirty="0"/>
            <a:t>3</a:t>
          </a:r>
          <a:endParaRPr lang="ko-KR" altLang="en-US" dirty="0"/>
        </a:p>
      </dgm:t>
    </dgm:pt>
    <dgm:pt modelId="{ED1FFCFF-5F1E-4CB6-8CE1-B9ECB7ABABB1}" type="parTrans" cxnId="{9D2098D3-0426-48BE-A9A2-B7153F9ADA61}">
      <dgm:prSet/>
      <dgm:spPr/>
      <dgm:t>
        <a:bodyPr/>
        <a:lstStyle/>
        <a:p>
          <a:pPr latinLnBrk="1"/>
          <a:endParaRPr lang="ko-KR" altLang="en-US"/>
        </a:p>
      </dgm:t>
    </dgm:pt>
    <dgm:pt modelId="{922D02D4-D81E-4863-81BF-FB2341647E00}" type="sibTrans" cxnId="{9D2098D3-0426-48BE-A9A2-B7153F9ADA61}">
      <dgm:prSet/>
      <dgm:spPr/>
      <dgm:t>
        <a:bodyPr/>
        <a:lstStyle/>
        <a:p>
          <a:pPr latinLnBrk="1"/>
          <a:endParaRPr lang="ko-KR" altLang="en-US"/>
        </a:p>
      </dgm:t>
    </dgm:pt>
    <dgm:pt modelId="{5FCA62FA-42F3-4D73-BBE1-C5A0BC74E76D}">
      <dgm:prSet phldrT="[텍스트]"/>
      <dgm:spPr/>
      <dgm:t>
        <a:bodyPr/>
        <a:lstStyle/>
        <a:p>
          <a:pPr latinLnBrk="1"/>
          <a:r>
            <a:rPr lang="ko-KR" altLang="en-US" dirty="0"/>
            <a:t>상품 </a:t>
          </a:r>
          <a:r>
            <a:rPr lang="en-US" altLang="ko-KR" dirty="0"/>
            <a:t>5</a:t>
          </a:r>
          <a:endParaRPr lang="ko-KR" altLang="en-US" dirty="0"/>
        </a:p>
      </dgm:t>
    </dgm:pt>
    <dgm:pt modelId="{55F4D7B5-6975-42D9-B480-DFF201595B70}" type="parTrans" cxnId="{A44F1ECB-C05B-491F-BD12-5B2D9F5DAEC3}">
      <dgm:prSet/>
      <dgm:spPr/>
      <dgm:t>
        <a:bodyPr/>
        <a:lstStyle/>
        <a:p>
          <a:pPr latinLnBrk="1"/>
          <a:endParaRPr lang="ko-KR" altLang="en-US"/>
        </a:p>
      </dgm:t>
    </dgm:pt>
    <dgm:pt modelId="{F34AD711-2C63-4848-A91A-7189706374A7}" type="sibTrans" cxnId="{A44F1ECB-C05B-491F-BD12-5B2D9F5DAEC3}">
      <dgm:prSet/>
      <dgm:spPr/>
      <dgm:t>
        <a:bodyPr/>
        <a:lstStyle/>
        <a:p>
          <a:pPr latinLnBrk="1"/>
          <a:endParaRPr lang="ko-KR" altLang="en-US"/>
        </a:p>
      </dgm:t>
    </dgm:pt>
    <dgm:pt modelId="{F840B641-2901-41FE-B675-6504F20A167A}">
      <dgm:prSet phldrT="[텍스트]"/>
      <dgm:spPr/>
      <dgm:t>
        <a:bodyPr/>
        <a:lstStyle/>
        <a:p>
          <a:pPr latinLnBrk="1"/>
          <a:r>
            <a:rPr lang="ko-KR" altLang="en-US" dirty="0"/>
            <a:t>상품 </a:t>
          </a:r>
          <a:r>
            <a:rPr lang="en-US" altLang="ko-KR" dirty="0"/>
            <a:t>6</a:t>
          </a:r>
          <a:endParaRPr lang="ko-KR" altLang="en-US" dirty="0"/>
        </a:p>
      </dgm:t>
    </dgm:pt>
    <dgm:pt modelId="{0D293CDE-8512-4C72-8301-AA124D0192AF}" type="parTrans" cxnId="{2F08461B-8FAC-4972-88F5-1E7F07102782}">
      <dgm:prSet/>
      <dgm:spPr/>
      <dgm:t>
        <a:bodyPr/>
        <a:lstStyle/>
        <a:p>
          <a:pPr latinLnBrk="1"/>
          <a:endParaRPr lang="ko-KR" altLang="en-US"/>
        </a:p>
      </dgm:t>
    </dgm:pt>
    <dgm:pt modelId="{8D20FAAD-BD67-40AF-A40F-C4A5C5A0A71D}" type="sibTrans" cxnId="{2F08461B-8FAC-4972-88F5-1E7F07102782}">
      <dgm:prSet/>
      <dgm:spPr/>
      <dgm:t>
        <a:bodyPr/>
        <a:lstStyle/>
        <a:p>
          <a:pPr latinLnBrk="1"/>
          <a:endParaRPr lang="ko-KR" altLang="en-US"/>
        </a:p>
      </dgm:t>
    </dgm:pt>
    <dgm:pt modelId="{1692ADB6-FFF7-4B50-B276-E12FC0F24E0B}" type="pres">
      <dgm:prSet presAssocID="{7291BE79-EC46-460C-8F44-939EE17D91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4678FC-E93C-481D-9F0C-B612449C5869}" type="pres">
      <dgm:prSet presAssocID="{C4E7754D-5467-4516-BB60-4EF6E49F5915}" presName="hierRoot1" presStyleCnt="0"/>
      <dgm:spPr/>
    </dgm:pt>
    <dgm:pt modelId="{1825D6AF-44CB-41EE-B825-96E9022B84C4}" type="pres">
      <dgm:prSet presAssocID="{C4E7754D-5467-4516-BB60-4EF6E49F5915}" presName="composite" presStyleCnt="0"/>
      <dgm:spPr/>
    </dgm:pt>
    <dgm:pt modelId="{A533BE8B-34E4-42FE-9D6A-AC1A7B49F4E8}" type="pres">
      <dgm:prSet presAssocID="{C4E7754D-5467-4516-BB60-4EF6E49F5915}" presName="background" presStyleLbl="node0" presStyleIdx="0" presStyleCnt="1"/>
      <dgm:spPr/>
    </dgm:pt>
    <dgm:pt modelId="{E8A43531-C426-489A-9508-B4563BB62BC6}" type="pres">
      <dgm:prSet presAssocID="{C4E7754D-5467-4516-BB60-4EF6E49F5915}" presName="text" presStyleLbl="fgAcc0" presStyleIdx="0" presStyleCnt="1">
        <dgm:presLayoutVars>
          <dgm:chPref val="3"/>
        </dgm:presLayoutVars>
      </dgm:prSet>
      <dgm:spPr/>
    </dgm:pt>
    <dgm:pt modelId="{AEDD860A-F0AB-4D90-9528-6D1D562A0E53}" type="pres">
      <dgm:prSet presAssocID="{C4E7754D-5467-4516-BB60-4EF6E49F5915}" presName="hierChild2" presStyleCnt="0"/>
      <dgm:spPr/>
    </dgm:pt>
    <dgm:pt modelId="{CA599FA0-35D2-49E5-BBB4-6BC636FEC46A}" type="pres">
      <dgm:prSet presAssocID="{E48CC577-A288-47F1-8FC4-02F08810B9D2}" presName="Name10" presStyleLbl="parChTrans1D2" presStyleIdx="0" presStyleCnt="2"/>
      <dgm:spPr/>
    </dgm:pt>
    <dgm:pt modelId="{44F70E0C-F0E8-41AA-AC9D-2C7C7DAE0915}" type="pres">
      <dgm:prSet presAssocID="{1E240A67-5EA2-43F3-BC43-270E08EAA3D3}" presName="hierRoot2" presStyleCnt="0"/>
      <dgm:spPr/>
    </dgm:pt>
    <dgm:pt modelId="{28940629-33EE-4736-BA7B-1683337C4B8B}" type="pres">
      <dgm:prSet presAssocID="{1E240A67-5EA2-43F3-BC43-270E08EAA3D3}" presName="composite2" presStyleCnt="0"/>
      <dgm:spPr/>
    </dgm:pt>
    <dgm:pt modelId="{2B4BE038-C5C9-4B67-B957-3ECBA17E6077}" type="pres">
      <dgm:prSet presAssocID="{1E240A67-5EA2-43F3-BC43-270E08EAA3D3}" presName="background2" presStyleLbl="node2" presStyleIdx="0" presStyleCnt="2"/>
      <dgm:spPr/>
    </dgm:pt>
    <dgm:pt modelId="{BF1F5EB7-9FB5-45F5-9FB2-95D11E7B32B6}" type="pres">
      <dgm:prSet presAssocID="{1E240A67-5EA2-43F3-BC43-270E08EAA3D3}" presName="text2" presStyleLbl="fgAcc2" presStyleIdx="0" presStyleCnt="2">
        <dgm:presLayoutVars>
          <dgm:chPref val="3"/>
        </dgm:presLayoutVars>
      </dgm:prSet>
      <dgm:spPr/>
    </dgm:pt>
    <dgm:pt modelId="{79693463-265E-4AC0-A778-D816497CEC5F}" type="pres">
      <dgm:prSet presAssocID="{1E240A67-5EA2-43F3-BC43-270E08EAA3D3}" presName="hierChild3" presStyleCnt="0"/>
      <dgm:spPr/>
    </dgm:pt>
    <dgm:pt modelId="{14EEB8BF-37E5-418C-A3C9-F263EEA8A59D}" type="pres">
      <dgm:prSet presAssocID="{59099D2F-2ED4-45B5-B9DC-01D98DBDB13D}" presName="Name17" presStyleLbl="parChTrans1D3" presStyleIdx="0" presStyleCnt="3"/>
      <dgm:spPr/>
    </dgm:pt>
    <dgm:pt modelId="{E1AC218F-1D66-4AE5-8E8F-4A2C862ED06E}" type="pres">
      <dgm:prSet presAssocID="{27A5BC6C-87D9-469F-9EBB-469CF051B8F7}" presName="hierRoot3" presStyleCnt="0"/>
      <dgm:spPr/>
    </dgm:pt>
    <dgm:pt modelId="{4EB046C9-85D3-44A0-83FF-76A3F23344C1}" type="pres">
      <dgm:prSet presAssocID="{27A5BC6C-87D9-469F-9EBB-469CF051B8F7}" presName="composite3" presStyleCnt="0"/>
      <dgm:spPr/>
    </dgm:pt>
    <dgm:pt modelId="{55F18578-EDA3-4932-ADBC-0D41FD071236}" type="pres">
      <dgm:prSet presAssocID="{27A5BC6C-87D9-469F-9EBB-469CF051B8F7}" presName="background3" presStyleLbl="node3" presStyleIdx="0" presStyleCnt="3"/>
      <dgm:spPr/>
    </dgm:pt>
    <dgm:pt modelId="{3C8CBBD6-DFB1-4036-8F9B-4748BF67DF6E}" type="pres">
      <dgm:prSet presAssocID="{27A5BC6C-87D9-469F-9EBB-469CF051B8F7}" presName="text3" presStyleLbl="fgAcc3" presStyleIdx="0" presStyleCnt="3">
        <dgm:presLayoutVars>
          <dgm:chPref val="3"/>
        </dgm:presLayoutVars>
      </dgm:prSet>
      <dgm:spPr/>
    </dgm:pt>
    <dgm:pt modelId="{9D910C06-ACEC-43C3-A5F0-50A9C352BA79}" type="pres">
      <dgm:prSet presAssocID="{27A5BC6C-87D9-469F-9EBB-469CF051B8F7}" presName="hierChild4" presStyleCnt="0"/>
      <dgm:spPr/>
    </dgm:pt>
    <dgm:pt modelId="{92F10570-73ED-4263-9098-2B7EEEBE6589}" type="pres">
      <dgm:prSet presAssocID="{3FA8DA98-85CA-4023-9CEF-5785B1417464}" presName="Name23" presStyleLbl="parChTrans1D4" presStyleIdx="0" presStyleCnt="6"/>
      <dgm:spPr/>
    </dgm:pt>
    <dgm:pt modelId="{BBED4AB8-0FD5-4194-B068-D9FB6942E847}" type="pres">
      <dgm:prSet presAssocID="{02FAE020-109A-4A96-8ED9-85E61D0EA811}" presName="hierRoot4" presStyleCnt="0"/>
      <dgm:spPr/>
    </dgm:pt>
    <dgm:pt modelId="{0BD48201-7F93-41EE-ABBA-9B8D0D2407B1}" type="pres">
      <dgm:prSet presAssocID="{02FAE020-109A-4A96-8ED9-85E61D0EA811}" presName="composite4" presStyleCnt="0"/>
      <dgm:spPr/>
    </dgm:pt>
    <dgm:pt modelId="{FFB90B4D-84B1-43C3-9141-D9DCC4FB90E3}" type="pres">
      <dgm:prSet presAssocID="{02FAE020-109A-4A96-8ED9-85E61D0EA811}" presName="background4" presStyleLbl="node4" presStyleIdx="0" presStyleCnt="6"/>
      <dgm:spPr/>
    </dgm:pt>
    <dgm:pt modelId="{6A45079E-F3B7-49F8-93E4-9BB57D92FDEF}" type="pres">
      <dgm:prSet presAssocID="{02FAE020-109A-4A96-8ED9-85E61D0EA811}" presName="text4" presStyleLbl="fgAcc4" presStyleIdx="0" presStyleCnt="6">
        <dgm:presLayoutVars>
          <dgm:chPref val="3"/>
        </dgm:presLayoutVars>
      </dgm:prSet>
      <dgm:spPr/>
    </dgm:pt>
    <dgm:pt modelId="{BB85D60F-B79D-454F-B769-8A23CB2C578E}" type="pres">
      <dgm:prSet presAssocID="{02FAE020-109A-4A96-8ED9-85E61D0EA811}" presName="hierChild5" presStyleCnt="0"/>
      <dgm:spPr/>
    </dgm:pt>
    <dgm:pt modelId="{B264CB53-D3DD-43F9-88F5-266C98C42D5D}" type="pres">
      <dgm:prSet presAssocID="{7ADA571A-88FC-4302-9195-CCED22C1E12D}" presName="Name23" presStyleLbl="parChTrans1D4" presStyleIdx="1" presStyleCnt="6"/>
      <dgm:spPr/>
    </dgm:pt>
    <dgm:pt modelId="{95D0196B-79F5-4CCB-9004-2839ACA843E2}" type="pres">
      <dgm:prSet presAssocID="{C3C40909-0045-4E95-A694-1D2FE734E439}" presName="hierRoot4" presStyleCnt="0"/>
      <dgm:spPr/>
    </dgm:pt>
    <dgm:pt modelId="{2E6AD740-7C3A-47E5-B31D-91C64AC48EE6}" type="pres">
      <dgm:prSet presAssocID="{C3C40909-0045-4E95-A694-1D2FE734E439}" presName="composite4" presStyleCnt="0"/>
      <dgm:spPr/>
    </dgm:pt>
    <dgm:pt modelId="{4379972E-73A0-444E-883C-02E60F8A9368}" type="pres">
      <dgm:prSet presAssocID="{C3C40909-0045-4E95-A694-1D2FE734E439}" presName="background4" presStyleLbl="node4" presStyleIdx="1" presStyleCnt="6"/>
      <dgm:spPr/>
    </dgm:pt>
    <dgm:pt modelId="{8DE60241-F202-425F-94CB-681E48FA036D}" type="pres">
      <dgm:prSet presAssocID="{C3C40909-0045-4E95-A694-1D2FE734E439}" presName="text4" presStyleLbl="fgAcc4" presStyleIdx="1" presStyleCnt="6">
        <dgm:presLayoutVars>
          <dgm:chPref val="3"/>
        </dgm:presLayoutVars>
      </dgm:prSet>
      <dgm:spPr/>
    </dgm:pt>
    <dgm:pt modelId="{D21EEFBE-3DD5-4A0C-98F7-5383463002DF}" type="pres">
      <dgm:prSet presAssocID="{C3C40909-0045-4E95-A694-1D2FE734E439}" presName="hierChild5" presStyleCnt="0"/>
      <dgm:spPr/>
    </dgm:pt>
    <dgm:pt modelId="{6DF83848-4FF4-43CE-A299-36A47CD629C0}" type="pres">
      <dgm:prSet presAssocID="{ED1FFCFF-5F1E-4CB6-8CE1-B9ECB7ABABB1}" presName="Name23" presStyleLbl="parChTrans1D4" presStyleIdx="2" presStyleCnt="6"/>
      <dgm:spPr/>
    </dgm:pt>
    <dgm:pt modelId="{9E4CD0BC-F16C-41B0-B0BE-47F410388469}" type="pres">
      <dgm:prSet presAssocID="{11213ABB-0445-42E6-A22A-9CF1C064A7FA}" presName="hierRoot4" presStyleCnt="0"/>
      <dgm:spPr/>
    </dgm:pt>
    <dgm:pt modelId="{5FEB370A-033D-4A54-A133-DEBEA1A49B71}" type="pres">
      <dgm:prSet presAssocID="{11213ABB-0445-42E6-A22A-9CF1C064A7FA}" presName="composite4" presStyleCnt="0"/>
      <dgm:spPr/>
    </dgm:pt>
    <dgm:pt modelId="{28D4C399-3683-4AF2-86A9-A0F4B781D185}" type="pres">
      <dgm:prSet presAssocID="{11213ABB-0445-42E6-A22A-9CF1C064A7FA}" presName="background4" presStyleLbl="node4" presStyleIdx="2" presStyleCnt="6"/>
      <dgm:spPr/>
    </dgm:pt>
    <dgm:pt modelId="{9B49683F-B413-45CE-9591-ACB9004A2F95}" type="pres">
      <dgm:prSet presAssocID="{11213ABB-0445-42E6-A22A-9CF1C064A7FA}" presName="text4" presStyleLbl="fgAcc4" presStyleIdx="2" presStyleCnt="6">
        <dgm:presLayoutVars>
          <dgm:chPref val="3"/>
        </dgm:presLayoutVars>
      </dgm:prSet>
      <dgm:spPr/>
    </dgm:pt>
    <dgm:pt modelId="{A0B1C6C3-9CF0-4D8A-AE77-EFFE4076BC8B}" type="pres">
      <dgm:prSet presAssocID="{11213ABB-0445-42E6-A22A-9CF1C064A7FA}" presName="hierChild5" presStyleCnt="0"/>
      <dgm:spPr/>
    </dgm:pt>
    <dgm:pt modelId="{2113D80D-994B-46D8-ADCB-5594E5073B0A}" type="pres">
      <dgm:prSet presAssocID="{633B6129-2E75-4C60-A7BD-1B8F0F24CD9E}" presName="Name17" presStyleLbl="parChTrans1D3" presStyleIdx="1" presStyleCnt="3"/>
      <dgm:spPr/>
    </dgm:pt>
    <dgm:pt modelId="{23C72613-9F04-4170-8159-F29E1D93F299}" type="pres">
      <dgm:prSet presAssocID="{2F8FE789-4A20-481D-AB1F-01F0BEF493CE}" presName="hierRoot3" presStyleCnt="0"/>
      <dgm:spPr/>
    </dgm:pt>
    <dgm:pt modelId="{6707E51C-F3DB-405C-8C40-94C450E1BA35}" type="pres">
      <dgm:prSet presAssocID="{2F8FE789-4A20-481D-AB1F-01F0BEF493CE}" presName="composite3" presStyleCnt="0"/>
      <dgm:spPr/>
    </dgm:pt>
    <dgm:pt modelId="{EA2E7B15-A2D4-4438-845B-568F0B60C296}" type="pres">
      <dgm:prSet presAssocID="{2F8FE789-4A20-481D-AB1F-01F0BEF493CE}" presName="background3" presStyleLbl="node3" presStyleIdx="1" presStyleCnt="3"/>
      <dgm:spPr/>
    </dgm:pt>
    <dgm:pt modelId="{80700988-E96C-428C-A0C7-D5EA8608C9D7}" type="pres">
      <dgm:prSet presAssocID="{2F8FE789-4A20-481D-AB1F-01F0BEF493CE}" presName="text3" presStyleLbl="fgAcc3" presStyleIdx="1" presStyleCnt="3">
        <dgm:presLayoutVars>
          <dgm:chPref val="3"/>
        </dgm:presLayoutVars>
      </dgm:prSet>
      <dgm:spPr/>
    </dgm:pt>
    <dgm:pt modelId="{CBBA4FD3-7071-4D98-939A-55AF5C2B2CC6}" type="pres">
      <dgm:prSet presAssocID="{2F8FE789-4A20-481D-AB1F-01F0BEF493CE}" presName="hierChild4" presStyleCnt="0"/>
      <dgm:spPr/>
    </dgm:pt>
    <dgm:pt modelId="{54EE04F1-DA14-4428-99FE-45D4CE314C61}" type="pres">
      <dgm:prSet presAssocID="{37D102B4-0F62-4F74-9E65-E2272D715882}" presName="Name23" presStyleLbl="parChTrans1D4" presStyleIdx="3" presStyleCnt="6"/>
      <dgm:spPr/>
    </dgm:pt>
    <dgm:pt modelId="{06474185-9417-4B47-8B0F-E1018B417C9F}" type="pres">
      <dgm:prSet presAssocID="{1CCE5E28-7BEC-4B67-8D71-F3EBDF979DC9}" presName="hierRoot4" presStyleCnt="0"/>
      <dgm:spPr/>
    </dgm:pt>
    <dgm:pt modelId="{9B93B67B-F47C-4AD9-B7E0-76E69B9A506C}" type="pres">
      <dgm:prSet presAssocID="{1CCE5E28-7BEC-4B67-8D71-F3EBDF979DC9}" presName="composite4" presStyleCnt="0"/>
      <dgm:spPr/>
    </dgm:pt>
    <dgm:pt modelId="{DF93F601-F1AA-4988-87BE-7584DB44156D}" type="pres">
      <dgm:prSet presAssocID="{1CCE5E28-7BEC-4B67-8D71-F3EBDF979DC9}" presName="background4" presStyleLbl="node4" presStyleIdx="3" presStyleCnt="6"/>
      <dgm:spPr/>
    </dgm:pt>
    <dgm:pt modelId="{9AE59848-B76E-4C6C-8FA1-C4C3C09D8F18}" type="pres">
      <dgm:prSet presAssocID="{1CCE5E28-7BEC-4B67-8D71-F3EBDF979DC9}" presName="text4" presStyleLbl="fgAcc4" presStyleIdx="3" presStyleCnt="6">
        <dgm:presLayoutVars>
          <dgm:chPref val="3"/>
        </dgm:presLayoutVars>
      </dgm:prSet>
      <dgm:spPr/>
    </dgm:pt>
    <dgm:pt modelId="{D8BB7140-F590-4529-AC70-47200A583E54}" type="pres">
      <dgm:prSet presAssocID="{1CCE5E28-7BEC-4B67-8D71-F3EBDF979DC9}" presName="hierChild5" presStyleCnt="0"/>
      <dgm:spPr/>
    </dgm:pt>
    <dgm:pt modelId="{2BF1BAC3-121B-47FE-8168-AAFF3FB6988D}" type="pres">
      <dgm:prSet presAssocID="{55F4D7B5-6975-42D9-B480-DFF201595B70}" presName="Name23" presStyleLbl="parChTrans1D4" presStyleIdx="4" presStyleCnt="6"/>
      <dgm:spPr/>
    </dgm:pt>
    <dgm:pt modelId="{8566533A-6A29-4E30-B3FF-100C9DE14A29}" type="pres">
      <dgm:prSet presAssocID="{5FCA62FA-42F3-4D73-BBE1-C5A0BC74E76D}" presName="hierRoot4" presStyleCnt="0"/>
      <dgm:spPr/>
    </dgm:pt>
    <dgm:pt modelId="{DB393DAE-DBE0-403F-B296-7DAD8B03A0B5}" type="pres">
      <dgm:prSet presAssocID="{5FCA62FA-42F3-4D73-BBE1-C5A0BC74E76D}" presName="composite4" presStyleCnt="0"/>
      <dgm:spPr/>
    </dgm:pt>
    <dgm:pt modelId="{72F83E81-F93C-424A-8A8F-89E3856E2F1A}" type="pres">
      <dgm:prSet presAssocID="{5FCA62FA-42F3-4D73-BBE1-C5A0BC74E76D}" presName="background4" presStyleLbl="node4" presStyleIdx="4" presStyleCnt="6"/>
      <dgm:spPr/>
    </dgm:pt>
    <dgm:pt modelId="{B4B84C3E-62B4-493C-9F1C-4573E820A153}" type="pres">
      <dgm:prSet presAssocID="{5FCA62FA-42F3-4D73-BBE1-C5A0BC74E76D}" presName="text4" presStyleLbl="fgAcc4" presStyleIdx="4" presStyleCnt="6">
        <dgm:presLayoutVars>
          <dgm:chPref val="3"/>
        </dgm:presLayoutVars>
      </dgm:prSet>
      <dgm:spPr/>
    </dgm:pt>
    <dgm:pt modelId="{477CD49B-1755-47E6-A4E8-C8D331D2AB10}" type="pres">
      <dgm:prSet presAssocID="{5FCA62FA-42F3-4D73-BBE1-C5A0BC74E76D}" presName="hierChild5" presStyleCnt="0"/>
      <dgm:spPr/>
    </dgm:pt>
    <dgm:pt modelId="{7672B9E7-C5DD-42A5-A71A-BE864C966EBB}" type="pres">
      <dgm:prSet presAssocID="{09D6A19C-7DB1-4F44-9B5E-2AB850CA5E5B}" presName="Name10" presStyleLbl="parChTrans1D2" presStyleIdx="1" presStyleCnt="2"/>
      <dgm:spPr/>
    </dgm:pt>
    <dgm:pt modelId="{E5867171-6889-4804-B330-1C95EAB20171}" type="pres">
      <dgm:prSet presAssocID="{77CCED72-B5CC-4691-88D9-417049036972}" presName="hierRoot2" presStyleCnt="0"/>
      <dgm:spPr/>
    </dgm:pt>
    <dgm:pt modelId="{F20FD225-E89D-4DCC-8925-A269504B63B0}" type="pres">
      <dgm:prSet presAssocID="{77CCED72-B5CC-4691-88D9-417049036972}" presName="composite2" presStyleCnt="0"/>
      <dgm:spPr/>
    </dgm:pt>
    <dgm:pt modelId="{FF5309CF-48D8-4D01-8775-05D2DF2D05A3}" type="pres">
      <dgm:prSet presAssocID="{77CCED72-B5CC-4691-88D9-417049036972}" presName="background2" presStyleLbl="node2" presStyleIdx="1" presStyleCnt="2"/>
      <dgm:spPr/>
    </dgm:pt>
    <dgm:pt modelId="{1754E6A5-A467-4158-A4BF-D808919F9D6D}" type="pres">
      <dgm:prSet presAssocID="{77CCED72-B5CC-4691-88D9-417049036972}" presName="text2" presStyleLbl="fgAcc2" presStyleIdx="1" presStyleCnt="2">
        <dgm:presLayoutVars>
          <dgm:chPref val="3"/>
        </dgm:presLayoutVars>
      </dgm:prSet>
      <dgm:spPr/>
    </dgm:pt>
    <dgm:pt modelId="{EEB5B237-60BB-4AE5-B6F0-44EA4DF5F7B0}" type="pres">
      <dgm:prSet presAssocID="{77CCED72-B5CC-4691-88D9-417049036972}" presName="hierChild3" presStyleCnt="0"/>
      <dgm:spPr/>
    </dgm:pt>
    <dgm:pt modelId="{AA9D2F42-1A93-4B50-857B-47F3D4FCB009}" type="pres">
      <dgm:prSet presAssocID="{6218D7B3-A54A-4A2A-9F95-F29EC2DC7D3C}" presName="Name17" presStyleLbl="parChTrans1D3" presStyleIdx="2" presStyleCnt="3"/>
      <dgm:spPr/>
    </dgm:pt>
    <dgm:pt modelId="{FFB27E4C-FD52-40D6-B027-C2187D5478BD}" type="pres">
      <dgm:prSet presAssocID="{10286459-1103-4DC1-96AD-0D5E5E6B4351}" presName="hierRoot3" presStyleCnt="0"/>
      <dgm:spPr/>
    </dgm:pt>
    <dgm:pt modelId="{36146442-50A8-4FE8-BBA0-4F99DD22339A}" type="pres">
      <dgm:prSet presAssocID="{10286459-1103-4DC1-96AD-0D5E5E6B4351}" presName="composite3" presStyleCnt="0"/>
      <dgm:spPr/>
    </dgm:pt>
    <dgm:pt modelId="{13472DBA-ED62-4717-8D23-726DFF165B06}" type="pres">
      <dgm:prSet presAssocID="{10286459-1103-4DC1-96AD-0D5E5E6B4351}" presName="background3" presStyleLbl="node3" presStyleIdx="2" presStyleCnt="3"/>
      <dgm:spPr/>
    </dgm:pt>
    <dgm:pt modelId="{6DB5D297-FC68-487E-B040-DE0864C0BC32}" type="pres">
      <dgm:prSet presAssocID="{10286459-1103-4DC1-96AD-0D5E5E6B4351}" presName="text3" presStyleLbl="fgAcc3" presStyleIdx="2" presStyleCnt="3">
        <dgm:presLayoutVars>
          <dgm:chPref val="3"/>
        </dgm:presLayoutVars>
      </dgm:prSet>
      <dgm:spPr/>
    </dgm:pt>
    <dgm:pt modelId="{9750DBE4-EA9F-41B5-9092-85D74F3E19EE}" type="pres">
      <dgm:prSet presAssocID="{10286459-1103-4DC1-96AD-0D5E5E6B4351}" presName="hierChild4" presStyleCnt="0"/>
      <dgm:spPr/>
    </dgm:pt>
    <dgm:pt modelId="{D6F4CF78-451C-4132-922C-998658FD2F24}" type="pres">
      <dgm:prSet presAssocID="{0D293CDE-8512-4C72-8301-AA124D0192AF}" presName="Name23" presStyleLbl="parChTrans1D4" presStyleIdx="5" presStyleCnt="6"/>
      <dgm:spPr/>
    </dgm:pt>
    <dgm:pt modelId="{0EC8F627-F2EB-423D-A64A-D670C346159E}" type="pres">
      <dgm:prSet presAssocID="{F840B641-2901-41FE-B675-6504F20A167A}" presName="hierRoot4" presStyleCnt="0"/>
      <dgm:spPr/>
    </dgm:pt>
    <dgm:pt modelId="{E789DB76-1343-48EF-96E0-2AE465FF2781}" type="pres">
      <dgm:prSet presAssocID="{F840B641-2901-41FE-B675-6504F20A167A}" presName="composite4" presStyleCnt="0"/>
      <dgm:spPr/>
    </dgm:pt>
    <dgm:pt modelId="{276EE670-9E0E-4473-8FEB-538B0B5C12AB}" type="pres">
      <dgm:prSet presAssocID="{F840B641-2901-41FE-B675-6504F20A167A}" presName="background4" presStyleLbl="node4" presStyleIdx="5" presStyleCnt="6"/>
      <dgm:spPr/>
    </dgm:pt>
    <dgm:pt modelId="{308A46A7-62D5-460D-B0E8-A7293C5DF327}" type="pres">
      <dgm:prSet presAssocID="{F840B641-2901-41FE-B675-6504F20A167A}" presName="text4" presStyleLbl="fgAcc4" presStyleIdx="5" presStyleCnt="6">
        <dgm:presLayoutVars>
          <dgm:chPref val="3"/>
        </dgm:presLayoutVars>
      </dgm:prSet>
      <dgm:spPr/>
    </dgm:pt>
    <dgm:pt modelId="{DBB5417E-C312-40CD-B784-20297B880587}" type="pres">
      <dgm:prSet presAssocID="{F840B641-2901-41FE-B675-6504F20A167A}" presName="hierChild5" presStyleCnt="0"/>
      <dgm:spPr/>
    </dgm:pt>
  </dgm:ptLst>
  <dgm:cxnLst>
    <dgm:cxn modelId="{610D1708-E4B0-45EB-A734-8FDBA0C84ED1}" type="presOf" srcId="{09D6A19C-7DB1-4F44-9B5E-2AB850CA5E5B}" destId="{7672B9E7-C5DD-42A5-A71A-BE864C966EBB}" srcOrd="0" destOrd="0" presId="urn:microsoft.com/office/officeart/2005/8/layout/hierarchy1"/>
    <dgm:cxn modelId="{C143AB13-CA9E-412F-9114-7B9CC953F11F}" type="presOf" srcId="{ED1FFCFF-5F1E-4CB6-8CE1-B9ECB7ABABB1}" destId="{6DF83848-4FF4-43CE-A299-36A47CD629C0}" srcOrd="0" destOrd="0" presId="urn:microsoft.com/office/officeart/2005/8/layout/hierarchy1"/>
    <dgm:cxn modelId="{4389A51A-48E2-4B19-BC1C-F47526534A75}" type="presOf" srcId="{2F8FE789-4A20-481D-AB1F-01F0BEF493CE}" destId="{80700988-E96C-428C-A0C7-D5EA8608C9D7}" srcOrd="0" destOrd="0" presId="urn:microsoft.com/office/officeart/2005/8/layout/hierarchy1"/>
    <dgm:cxn modelId="{2F08461B-8FAC-4972-88F5-1E7F07102782}" srcId="{10286459-1103-4DC1-96AD-0D5E5E6B4351}" destId="{F840B641-2901-41FE-B675-6504F20A167A}" srcOrd="0" destOrd="0" parTransId="{0D293CDE-8512-4C72-8301-AA124D0192AF}" sibTransId="{8D20FAAD-BD67-40AF-A40F-C4A5C5A0A71D}"/>
    <dgm:cxn modelId="{6C69592B-9B69-4272-86AC-F6EC69B7D570}" type="presOf" srcId="{55F4D7B5-6975-42D9-B480-DFF201595B70}" destId="{2BF1BAC3-121B-47FE-8168-AAFF3FB6988D}" srcOrd="0" destOrd="0" presId="urn:microsoft.com/office/officeart/2005/8/layout/hierarchy1"/>
    <dgm:cxn modelId="{3B7CA92F-C8CA-41BF-BA63-20E97E8796FA}" type="presOf" srcId="{27A5BC6C-87D9-469F-9EBB-469CF051B8F7}" destId="{3C8CBBD6-DFB1-4036-8F9B-4748BF67DF6E}" srcOrd="0" destOrd="0" presId="urn:microsoft.com/office/officeart/2005/8/layout/hierarchy1"/>
    <dgm:cxn modelId="{39B69030-091A-46EF-AE39-33740CE0E83B}" type="presOf" srcId="{37D102B4-0F62-4F74-9E65-E2272D715882}" destId="{54EE04F1-DA14-4428-99FE-45D4CE314C61}" srcOrd="0" destOrd="0" presId="urn:microsoft.com/office/officeart/2005/8/layout/hierarchy1"/>
    <dgm:cxn modelId="{8750D23B-58C4-4265-8863-7F4E47C2DF4A}" type="presOf" srcId="{6218D7B3-A54A-4A2A-9F95-F29EC2DC7D3C}" destId="{AA9D2F42-1A93-4B50-857B-47F3D4FCB009}" srcOrd="0" destOrd="0" presId="urn:microsoft.com/office/officeart/2005/8/layout/hierarchy1"/>
    <dgm:cxn modelId="{E8F1A33C-7E00-46E7-B18F-C4539B319199}" type="presOf" srcId="{77CCED72-B5CC-4691-88D9-417049036972}" destId="{1754E6A5-A467-4158-A4BF-D808919F9D6D}" srcOrd="0" destOrd="0" presId="urn:microsoft.com/office/officeart/2005/8/layout/hierarchy1"/>
    <dgm:cxn modelId="{B971EB3F-78A5-4A8D-86A4-29F1FBF6B47C}" type="presOf" srcId="{C3C40909-0045-4E95-A694-1D2FE734E439}" destId="{8DE60241-F202-425F-94CB-681E48FA036D}" srcOrd="0" destOrd="0" presId="urn:microsoft.com/office/officeart/2005/8/layout/hierarchy1"/>
    <dgm:cxn modelId="{5F39055F-46F3-4572-AAFA-445725EBEFF7}" srcId="{27A5BC6C-87D9-469F-9EBB-469CF051B8F7}" destId="{02FAE020-109A-4A96-8ED9-85E61D0EA811}" srcOrd="0" destOrd="0" parTransId="{3FA8DA98-85CA-4023-9CEF-5785B1417464}" sibTransId="{9ED6E073-AD9D-4E21-9AFA-1C0B813299AA}"/>
    <dgm:cxn modelId="{22D13F63-62BF-47F8-B631-B77C32BD46A2}" srcId="{77CCED72-B5CC-4691-88D9-417049036972}" destId="{10286459-1103-4DC1-96AD-0D5E5E6B4351}" srcOrd="0" destOrd="0" parTransId="{6218D7B3-A54A-4A2A-9F95-F29EC2DC7D3C}" sibTransId="{9917E989-50AE-4166-9863-4B81BFB55C72}"/>
    <dgm:cxn modelId="{6D854F45-CE53-4C63-997B-84CE1282509E}" type="presOf" srcId="{10286459-1103-4DC1-96AD-0D5E5E6B4351}" destId="{6DB5D297-FC68-487E-B040-DE0864C0BC32}" srcOrd="0" destOrd="0" presId="urn:microsoft.com/office/officeart/2005/8/layout/hierarchy1"/>
    <dgm:cxn modelId="{9239494D-93E1-4C38-BA37-E88A395D3B18}" type="presOf" srcId="{C4E7754D-5467-4516-BB60-4EF6E49F5915}" destId="{E8A43531-C426-489A-9508-B4563BB62BC6}" srcOrd="0" destOrd="0" presId="urn:microsoft.com/office/officeart/2005/8/layout/hierarchy1"/>
    <dgm:cxn modelId="{8CA8554F-E20B-4F04-A73C-ED22205B9234}" srcId="{C4E7754D-5467-4516-BB60-4EF6E49F5915}" destId="{77CCED72-B5CC-4691-88D9-417049036972}" srcOrd="1" destOrd="0" parTransId="{09D6A19C-7DB1-4F44-9B5E-2AB850CA5E5B}" sibTransId="{588149FA-A236-4D43-B56B-7776AFFB0689}"/>
    <dgm:cxn modelId="{1FCB6150-86C2-4FC9-8DF8-2B2BBEC21972}" type="presOf" srcId="{1CCE5E28-7BEC-4B67-8D71-F3EBDF979DC9}" destId="{9AE59848-B76E-4C6C-8FA1-C4C3C09D8F18}" srcOrd="0" destOrd="0" presId="urn:microsoft.com/office/officeart/2005/8/layout/hierarchy1"/>
    <dgm:cxn modelId="{F375A055-24FF-447A-BA19-43C5305806D0}" type="presOf" srcId="{F840B641-2901-41FE-B675-6504F20A167A}" destId="{308A46A7-62D5-460D-B0E8-A7293C5DF327}" srcOrd="0" destOrd="0" presId="urn:microsoft.com/office/officeart/2005/8/layout/hierarchy1"/>
    <dgm:cxn modelId="{BB89ED58-1048-40F1-8DCD-0508AB2DA199}" srcId="{C4E7754D-5467-4516-BB60-4EF6E49F5915}" destId="{1E240A67-5EA2-43F3-BC43-270E08EAA3D3}" srcOrd="0" destOrd="0" parTransId="{E48CC577-A288-47F1-8FC4-02F08810B9D2}" sibTransId="{D55181C3-220D-4ECF-B69C-F4BB342926F7}"/>
    <dgm:cxn modelId="{4A79637C-E656-4C0D-A1C3-9FE2049B9BFC}" srcId="{7291BE79-EC46-460C-8F44-939EE17D91E1}" destId="{C4E7754D-5467-4516-BB60-4EF6E49F5915}" srcOrd="0" destOrd="0" parTransId="{2934E980-DD2F-42E6-B032-4A5B241B9818}" sibTransId="{469AA302-9295-4CC8-A960-ED0C9E75E6D6}"/>
    <dgm:cxn modelId="{BBC4D786-06C5-430B-B00B-9305573DE94F}" type="presOf" srcId="{7ADA571A-88FC-4302-9195-CCED22C1E12D}" destId="{B264CB53-D3DD-43F9-88F5-266C98C42D5D}" srcOrd="0" destOrd="0" presId="urn:microsoft.com/office/officeart/2005/8/layout/hierarchy1"/>
    <dgm:cxn modelId="{C928C395-BAA4-441B-9ED2-C2C7EEBA643E}" type="presOf" srcId="{11213ABB-0445-42E6-A22A-9CF1C064A7FA}" destId="{9B49683F-B413-45CE-9591-ACB9004A2F95}" srcOrd="0" destOrd="0" presId="urn:microsoft.com/office/officeart/2005/8/layout/hierarchy1"/>
    <dgm:cxn modelId="{B29964A3-30DE-42B7-AF39-BD2581AE1E2A}" srcId="{27A5BC6C-87D9-469F-9EBB-469CF051B8F7}" destId="{C3C40909-0045-4E95-A694-1D2FE734E439}" srcOrd="1" destOrd="0" parTransId="{7ADA571A-88FC-4302-9195-CCED22C1E12D}" sibTransId="{D922D257-81DD-451B-8A89-D996CD138004}"/>
    <dgm:cxn modelId="{61F003A7-56E4-41AA-93C1-6DA8BAFC0A39}" type="presOf" srcId="{3FA8DA98-85CA-4023-9CEF-5785B1417464}" destId="{92F10570-73ED-4263-9098-2B7EEEBE6589}" srcOrd="0" destOrd="0" presId="urn:microsoft.com/office/officeart/2005/8/layout/hierarchy1"/>
    <dgm:cxn modelId="{883EC2AD-3FE3-4B74-825A-7E3BDB8FCC57}" type="presOf" srcId="{02FAE020-109A-4A96-8ED9-85E61D0EA811}" destId="{6A45079E-F3B7-49F8-93E4-9BB57D92FDEF}" srcOrd="0" destOrd="0" presId="urn:microsoft.com/office/officeart/2005/8/layout/hierarchy1"/>
    <dgm:cxn modelId="{392F3DBC-2516-438F-BC77-BE0005B8DE20}" type="presOf" srcId="{5FCA62FA-42F3-4D73-BBE1-C5A0BC74E76D}" destId="{B4B84C3E-62B4-493C-9F1C-4573E820A153}" srcOrd="0" destOrd="0" presId="urn:microsoft.com/office/officeart/2005/8/layout/hierarchy1"/>
    <dgm:cxn modelId="{EDB319C4-74D0-493F-A20A-A1B4FEFACD22}" srcId="{1E240A67-5EA2-43F3-BC43-270E08EAA3D3}" destId="{2F8FE789-4A20-481D-AB1F-01F0BEF493CE}" srcOrd="1" destOrd="0" parTransId="{633B6129-2E75-4C60-A7BD-1B8F0F24CD9E}" sibTransId="{EBEAAE0C-9A70-442A-AA53-DE16984DEFE8}"/>
    <dgm:cxn modelId="{1D9359C7-8B25-4FD8-B043-1157607B7342}" type="presOf" srcId="{59099D2F-2ED4-45B5-B9DC-01D98DBDB13D}" destId="{14EEB8BF-37E5-418C-A3C9-F263EEA8A59D}" srcOrd="0" destOrd="0" presId="urn:microsoft.com/office/officeart/2005/8/layout/hierarchy1"/>
    <dgm:cxn modelId="{A44F1ECB-C05B-491F-BD12-5B2D9F5DAEC3}" srcId="{2F8FE789-4A20-481D-AB1F-01F0BEF493CE}" destId="{5FCA62FA-42F3-4D73-BBE1-C5A0BC74E76D}" srcOrd="1" destOrd="0" parTransId="{55F4D7B5-6975-42D9-B480-DFF201595B70}" sibTransId="{F34AD711-2C63-4848-A91A-7189706374A7}"/>
    <dgm:cxn modelId="{9D2098D3-0426-48BE-A9A2-B7153F9ADA61}" srcId="{27A5BC6C-87D9-469F-9EBB-469CF051B8F7}" destId="{11213ABB-0445-42E6-A22A-9CF1C064A7FA}" srcOrd="2" destOrd="0" parTransId="{ED1FFCFF-5F1E-4CB6-8CE1-B9ECB7ABABB1}" sibTransId="{922D02D4-D81E-4863-81BF-FB2341647E00}"/>
    <dgm:cxn modelId="{950099D7-843A-4F21-9547-D479FE450348}" type="presOf" srcId="{633B6129-2E75-4C60-A7BD-1B8F0F24CD9E}" destId="{2113D80D-994B-46D8-ADCB-5594E5073B0A}" srcOrd="0" destOrd="0" presId="urn:microsoft.com/office/officeart/2005/8/layout/hierarchy1"/>
    <dgm:cxn modelId="{518214DB-22F6-4A7E-AE5C-67C4E1C97F96}" srcId="{1E240A67-5EA2-43F3-BC43-270E08EAA3D3}" destId="{27A5BC6C-87D9-469F-9EBB-469CF051B8F7}" srcOrd="0" destOrd="0" parTransId="{59099D2F-2ED4-45B5-B9DC-01D98DBDB13D}" sibTransId="{35457EF6-F193-44AD-9A9E-66C5A131F9B4}"/>
    <dgm:cxn modelId="{CF4839DB-83A2-4E77-8C18-DA983C8A4A24}" srcId="{2F8FE789-4A20-481D-AB1F-01F0BEF493CE}" destId="{1CCE5E28-7BEC-4B67-8D71-F3EBDF979DC9}" srcOrd="0" destOrd="0" parTransId="{37D102B4-0F62-4F74-9E65-E2272D715882}" sibTransId="{3FD93FCB-46A2-4EB7-9B37-58137D92B778}"/>
    <dgm:cxn modelId="{CFDD6CDB-E753-44BD-83FC-E94C7E6C1C11}" type="presOf" srcId="{0D293CDE-8512-4C72-8301-AA124D0192AF}" destId="{D6F4CF78-451C-4132-922C-998658FD2F24}" srcOrd="0" destOrd="0" presId="urn:microsoft.com/office/officeart/2005/8/layout/hierarchy1"/>
    <dgm:cxn modelId="{71BD25EF-A62E-49D7-8724-DEB20495E71D}" type="presOf" srcId="{E48CC577-A288-47F1-8FC4-02F08810B9D2}" destId="{CA599FA0-35D2-49E5-BBB4-6BC636FEC46A}" srcOrd="0" destOrd="0" presId="urn:microsoft.com/office/officeart/2005/8/layout/hierarchy1"/>
    <dgm:cxn modelId="{33DC53F3-3BE7-4B05-92F2-867E2B9FB48F}" type="presOf" srcId="{1E240A67-5EA2-43F3-BC43-270E08EAA3D3}" destId="{BF1F5EB7-9FB5-45F5-9FB2-95D11E7B32B6}" srcOrd="0" destOrd="0" presId="urn:microsoft.com/office/officeart/2005/8/layout/hierarchy1"/>
    <dgm:cxn modelId="{AA35EFF3-C4C1-4C8F-A425-573BB0013F79}" type="presOf" srcId="{7291BE79-EC46-460C-8F44-939EE17D91E1}" destId="{1692ADB6-FFF7-4B50-B276-E12FC0F24E0B}" srcOrd="0" destOrd="0" presId="urn:microsoft.com/office/officeart/2005/8/layout/hierarchy1"/>
    <dgm:cxn modelId="{B55A4CF2-0863-43F8-8966-4676E273439C}" type="presParOf" srcId="{1692ADB6-FFF7-4B50-B276-E12FC0F24E0B}" destId="{9E4678FC-E93C-481D-9F0C-B612449C5869}" srcOrd="0" destOrd="0" presId="urn:microsoft.com/office/officeart/2005/8/layout/hierarchy1"/>
    <dgm:cxn modelId="{554D7EA7-B539-4ACA-A79E-E24241216E78}" type="presParOf" srcId="{9E4678FC-E93C-481D-9F0C-B612449C5869}" destId="{1825D6AF-44CB-41EE-B825-96E9022B84C4}" srcOrd="0" destOrd="0" presId="urn:microsoft.com/office/officeart/2005/8/layout/hierarchy1"/>
    <dgm:cxn modelId="{51AE40D7-FD3C-498B-BF3C-7D554CC8C970}" type="presParOf" srcId="{1825D6AF-44CB-41EE-B825-96E9022B84C4}" destId="{A533BE8B-34E4-42FE-9D6A-AC1A7B49F4E8}" srcOrd="0" destOrd="0" presId="urn:microsoft.com/office/officeart/2005/8/layout/hierarchy1"/>
    <dgm:cxn modelId="{713352BC-5F9C-483D-95E2-7AAD76BE8447}" type="presParOf" srcId="{1825D6AF-44CB-41EE-B825-96E9022B84C4}" destId="{E8A43531-C426-489A-9508-B4563BB62BC6}" srcOrd="1" destOrd="0" presId="urn:microsoft.com/office/officeart/2005/8/layout/hierarchy1"/>
    <dgm:cxn modelId="{27CC3FD3-1541-4B78-94F6-5F8EDC071E56}" type="presParOf" srcId="{9E4678FC-E93C-481D-9F0C-B612449C5869}" destId="{AEDD860A-F0AB-4D90-9528-6D1D562A0E53}" srcOrd="1" destOrd="0" presId="urn:microsoft.com/office/officeart/2005/8/layout/hierarchy1"/>
    <dgm:cxn modelId="{0F71498E-9B2B-4946-923E-9E75B4CBE727}" type="presParOf" srcId="{AEDD860A-F0AB-4D90-9528-6D1D562A0E53}" destId="{CA599FA0-35D2-49E5-BBB4-6BC636FEC46A}" srcOrd="0" destOrd="0" presId="urn:microsoft.com/office/officeart/2005/8/layout/hierarchy1"/>
    <dgm:cxn modelId="{8CAAB4A3-71C0-44FE-8060-E911DE5F405F}" type="presParOf" srcId="{AEDD860A-F0AB-4D90-9528-6D1D562A0E53}" destId="{44F70E0C-F0E8-41AA-AC9D-2C7C7DAE0915}" srcOrd="1" destOrd="0" presId="urn:microsoft.com/office/officeart/2005/8/layout/hierarchy1"/>
    <dgm:cxn modelId="{B11A3D59-B18E-4B75-83A0-8C612252F7B9}" type="presParOf" srcId="{44F70E0C-F0E8-41AA-AC9D-2C7C7DAE0915}" destId="{28940629-33EE-4736-BA7B-1683337C4B8B}" srcOrd="0" destOrd="0" presId="urn:microsoft.com/office/officeart/2005/8/layout/hierarchy1"/>
    <dgm:cxn modelId="{8CD875C3-3ECF-4A59-AE37-1E9119378EDF}" type="presParOf" srcId="{28940629-33EE-4736-BA7B-1683337C4B8B}" destId="{2B4BE038-C5C9-4B67-B957-3ECBA17E6077}" srcOrd="0" destOrd="0" presId="urn:microsoft.com/office/officeart/2005/8/layout/hierarchy1"/>
    <dgm:cxn modelId="{F7FFF1A6-475C-4F77-B7D4-536718CC0ADC}" type="presParOf" srcId="{28940629-33EE-4736-BA7B-1683337C4B8B}" destId="{BF1F5EB7-9FB5-45F5-9FB2-95D11E7B32B6}" srcOrd="1" destOrd="0" presId="urn:microsoft.com/office/officeart/2005/8/layout/hierarchy1"/>
    <dgm:cxn modelId="{3C3511EE-1D32-40F9-BFB3-CFCB6D9C9814}" type="presParOf" srcId="{44F70E0C-F0E8-41AA-AC9D-2C7C7DAE0915}" destId="{79693463-265E-4AC0-A778-D816497CEC5F}" srcOrd="1" destOrd="0" presId="urn:microsoft.com/office/officeart/2005/8/layout/hierarchy1"/>
    <dgm:cxn modelId="{8A26368B-B513-46C6-96BF-7976EF2CB8E2}" type="presParOf" srcId="{79693463-265E-4AC0-A778-D816497CEC5F}" destId="{14EEB8BF-37E5-418C-A3C9-F263EEA8A59D}" srcOrd="0" destOrd="0" presId="urn:microsoft.com/office/officeart/2005/8/layout/hierarchy1"/>
    <dgm:cxn modelId="{219048EE-12DD-4CD6-AE90-306BBE8596D3}" type="presParOf" srcId="{79693463-265E-4AC0-A778-D816497CEC5F}" destId="{E1AC218F-1D66-4AE5-8E8F-4A2C862ED06E}" srcOrd="1" destOrd="0" presId="urn:microsoft.com/office/officeart/2005/8/layout/hierarchy1"/>
    <dgm:cxn modelId="{420CDB9A-AFC6-42C2-AADF-C2813BAF81EB}" type="presParOf" srcId="{E1AC218F-1D66-4AE5-8E8F-4A2C862ED06E}" destId="{4EB046C9-85D3-44A0-83FF-76A3F23344C1}" srcOrd="0" destOrd="0" presId="urn:microsoft.com/office/officeart/2005/8/layout/hierarchy1"/>
    <dgm:cxn modelId="{2DB7C823-B4C2-44EE-8D83-59A7B0F55049}" type="presParOf" srcId="{4EB046C9-85D3-44A0-83FF-76A3F23344C1}" destId="{55F18578-EDA3-4932-ADBC-0D41FD071236}" srcOrd="0" destOrd="0" presId="urn:microsoft.com/office/officeart/2005/8/layout/hierarchy1"/>
    <dgm:cxn modelId="{06596C15-C29F-443C-9019-04CCEC8DD04B}" type="presParOf" srcId="{4EB046C9-85D3-44A0-83FF-76A3F23344C1}" destId="{3C8CBBD6-DFB1-4036-8F9B-4748BF67DF6E}" srcOrd="1" destOrd="0" presId="urn:microsoft.com/office/officeart/2005/8/layout/hierarchy1"/>
    <dgm:cxn modelId="{4ECF5C24-FBE7-4519-B1A2-1D9639776F61}" type="presParOf" srcId="{E1AC218F-1D66-4AE5-8E8F-4A2C862ED06E}" destId="{9D910C06-ACEC-43C3-A5F0-50A9C352BA79}" srcOrd="1" destOrd="0" presId="urn:microsoft.com/office/officeart/2005/8/layout/hierarchy1"/>
    <dgm:cxn modelId="{FC1B9710-C750-4C76-A6C3-53718DE30188}" type="presParOf" srcId="{9D910C06-ACEC-43C3-A5F0-50A9C352BA79}" destId="{92F10570-73ED-4263-9098-2B7EEEBE6589}" srcOrd="0" destOrd="0" presId="urn:microsoft.com/office/officeart/2005/8/layout/hierarchy1"/>
    <dgm:cxn modelId="{D2479A11-FD15-4437-9936-8FB9E60CB4E8}" type="presParOf" srcId="{9D910C06-ACEC-43C3-A5F0-50A9C352BA79}" destId="{BBED4AB8-0FD5-4194-B068-D9FB6942E847}" srcOrd="1" destOrd="0" presId="urn:microsoft.com/office/officeart/2005/8/layout/hierarchy1"/>
    <dgm:cxn modelId="{CDC29109-39B2-45D2-A0D0-E887150623C0}" type="presParOf" srcId="{BBED4AB8-0FD5-4194-B068-D9FB6942E847}" destId="{0BD48201-7F93-41EE-ABBA-9B8D0D2407B1}" srcOrd="0" destOrd="0" presId="urn:microsoft.com/office/officeart/2005/8/layout/hierarchy1"/>
    <dgm:cxn modelId="{3CEB4189-93F7-4844-9353-C7CCC4766C6F}" type="presParOf" srcId="{0BD48201-7F93-41EE-ABBA-9B8D0D2407B1}" destId="{FFB90B4D-84B1-43C3-9141-D9DCC4FB90E3}" srcOrd="0" destOrd="0" presId="urn:microsoft.com/office/officeart/2005/8/layout/hierarchy1"/>
    <dgm:cxn modelId="{C43F1019-A8CF-496E-8A3B-8CAB288F2330}" type="presParOf" srcId="{0BD48201-7F93-41EE-ABBA-9B8D0D2407B1}" destId="{6A45079E-F3B7-49F8-93E4-9BB57D92FDEF}" srcOrd="1" destOrd="0" presId="urn:microsoft.com/office/officeart/2005/8/layout/hierarchy1"/>
    <dgm:cxn modelId="{935B3424-F755-4515-83D4-7174C2B8135C}" type="presParOf" srcId="{BBED4AB8-0FD5-4194-B068-D9FB6942E847}" destId="{BB85D60F-B79D-454F-B769-8A23CB2C578E}" srcOrd="1" destOrd="0" presId="urn:microsoft.com/office/officeart/2005/8/layout/hierarchy1"/>
    <dgm:cxn modelId="{3882CF90-87A7-452B-8D1D-0EF07C5C9774}" type="presParOf" srcId="{9D910C06-ACEC-43C3-A5F0-50A9C352BA79}" destId="{B264CB53-D3DD-43F9-88F5-266C98C42D5D}" srcOrd="2" destOrd="0" presId="urn:microsoft.com/office/officeart/2005/8/layout/hierarchy1"/>
    <dgm:cxn modelId="{6F6A0C6B-31C1-446C-93F7-7133BC41BEF5}" type="presParOf" srcId="{9D910C06-ACEC-43C3-A5F0-50A9C352BA79}" destId="{95D0196B-79F5-4CCB-9004-2839ACA843E2}" srcOrd="3" destOrd="0" presId="urn:microsoft.com/office/officeart/2005/8/layout/hierarchy1"/>
    <dgm:cxn modelId="{76D9B79D-1FE7-46E7-8DFF-890E45D609BE}" type="presParOf" srcId="{95D0196B-79F5-4CCB-9004-2839ACA843E2}" destId="{2E6AD740-7C3A-47E5-B31D-91C64AC48EE6}" srcOrd="0" destOrd="0" presId="urn:microsoft.com/office/officeart/2005/8/layout/hierarchy1"/>
    <dgm:cxn modelId="{D0ED8E8D-FE64-489A-B1E9-0BC7CB203DD5}" type="presParOf" srcId="{2E6AD740-7C3A-47E5-B31D-91C64AC48EE6}" destId="{4379972E-73A0-444E-883C-02E60F8A9368}" srcOrd="0" destOrd="0" presId="urn:microsoft.com/office/officeart/2005/8/layout/hierarchy1"/>
    <dgm:cxn modelId="{F6DAC9F8-6AC9-4ABC-B7FD-7B32897C1EDD}" type="presParOf" srcId="{2E6AD740-7C3A-47E5-B31D-91C64AC48EE6}" destId="{8DE60241-F202-425F-94CB-681E48FA036D}" srcOrd="1" destOrd="0" presId="urn:microsoft.com/office/officeart/2005/8/layout/hierarchy1"/>
    <dgm:cxn modelId="{B073FDEF-1262-4FF8-9C14-91F66193C7AB}" type="presParOf" srcId="{95D0196B-79F5-4CCB-9004-2839ACA843E2}" destId="{D21EEFBE-3DD5-4A0C-98F7-5383463002DF}" srcOrd="1" destOrd="0" presId="urn:microsoft.com/office/officeart/2005/8/layout/hierarchy1"/>
    <dgm:cxn modelId="{7C219993-AB4E-4001-B27A-71A6092725AC}" type="presParOf" srcId="{9D910C06-ACEC-43C3-A5F0-50A9C352BA79}" destId="{6DF83848-4FF4-43CE-A299-36A47CD629C0}" srcOrd="4" destOrd="0" presId="urn:microsoft.com/office/officeart/2005/8/layout/hierarchy1"/>
    <dgm:cxn modelId="{97F67055-378C-4406-A262-C6BA3F998FB1}" type="presParOf" srcId="{9D910C06-ACEC-43C3-A5F0-50A9C352BA79}" destId="{9E4CD0BC-F16C-41B0-B0BE-47F410388469}" srcOrd="5" destOrd="0" presId="urn:microsoft.com/office/officeart/2005/8/layout/hierarchy1"/>
    <dgm:cxn modelId="{D69D1771-F81C-4541-8961-4D739F7F6DBB}" type="presParOf" srcId="{9E4CD0BC-F16C-41B0-B0BE-47F410388469}" destId="{5FEB370A-033D-4A54-A133-DEBEA1A49B71}" srcOrd="0" destOrd="0" presId="urn:microsoft.com/office/officeart/2005/8/layout/hierarchy1"/>
    <dgm:cxn modelId="{4C96AC09-2F97-4C7E-A532-A1142C08D9D0}" type="presParOf" srcId="{5FEB370A-033D-4A54-A133-DEBEA1A49B71}" destId="{28D4C399-3683-4AF2-86A9-A0F4B781D185}" srcOrd="0" destOrd="0" presId="urn:microsoft.com/office/officeart/2005/8/layout/hierarchy1"/>
    <dgm:cxn modelId="{E44CB66C-9D21-48F3-A422-51802EBC2C6D}" type="presParOf" srcId="{5FEB370A-033D-4A54-A133-DEBEA1A49B71}" destId="{9B49683F-B413-45CE-9591-ACB9004A2F95}" srcOrd="1" destOrd="0" presId="urn:microsoft.com/office/officeart/2005/8/layout/hierarchy1"/>
    <dgm:cxn modelId="{C640F5A4-DECA-4EDE-9066-7340454B71FF}" type="presParOf" srcId="{9E4CD0BC-F16C-41B0-B0BE-47F410388469}" destId="{A0B1C6C3-9CF0-4D8A-AE77-EFFE4076BC8B}" srcOrd="1" destOrd="0" presId="urn:microsoft.com/office/officeart/2005/8/layout/hierarchy1"/>
    <dgm:cxn modelId="{1C4AF729-AF04-4717-89C6-C768B37F339C}" type="presParOf" srcId="{79693463-265E-4AC0-A778-D816497CEC5F}" destId="{2113D80D-994B-46D8-ADCB-5594E5073B0A}" srcOrd="2" destOrd="0" presId="urn:microsoft.com/office/officeart/2005/8/layout/hierarchy1"/>
    <dgm:cxn modelId="{2A9624FD-EC3C-4926-83FA-5FA0EB8605B2}" type="presParOf" srcId="{79693463-265E-4AC0-A778-D816497CEC5F}" destId="{23C72613-9F04-4170-8159-F29E1D93F299}" srcOrd="3" destOrd="0" presId="urn:microsoft.com/office/officeart/2005/8/layout/hierarchy1"/>
    <dgm:cxn modelId="{5FEE9370-AB25-4281-BBCA-AA37B0FD0896}" type="presParOf" srcId="{23C72613-9F04-4170-8159-F29E1D93F299}" destId="{6707E51C-F3DB-405C-8C40-94C450E1BA35}" srcOrd="0" destOrd="0" presId="urn:microsoft.com/office/officeart/2005/8/layout/hierarchy1"/>
    <dgm:cxn modelId="{B91286EE-A7B5-43EE-B9A1-20B481243DE5}" type="presParOf" srcId="{6707E51C-F3DB-405C-8C40-94C450E1BA35}" destId="{EA2E7B15-A2D4-4438-845B-568F0B60C296}" srcOrd="0" destOrd="0" presId="urn:microsoft.com/office/officeart/2005/8/layout/hierarchy1"/>
    <dgm:cxn modelId="{D3F155A1-6AB6-4A12-8F71-C3FE04D96BCA}" type="presParOf" srcId="{6707E51C-F3DB-405C-8C40-94C450E1BA35}" destId="{80700988-E96C-428C-A0C7-D5EA8608C9D7}" srcOrd="1" destOrd="0" presId="urn:microsoft.com/office/officeart/2005/8/layout/hierarchy1"/>
    <dgm:cxn modelId="{D0F8B024-D51E-4A82-BEC0-DFD960BFA02B}" type="presParOf" srcId="{23C72613-9F04-4170-8159-F29E1D93F299}" destId="{CBBA4FD3-7071-4D98-939A-55AF5C2B2CC6}" srcOrd="1" destOrd="0" presId="urn:microsoft.com/office/officeart/2005/8/layout/hierarchy1"/>
    <dgm:cxn modelId="{95CCD616-EF52-40D4-B7B1-31161E050954}" type="presParOf" srcId="{CBBA4FD3-7071-4D98-939A-55AF5C2B2CC6}" destId="{54EE04F1-DA14-4428-99FE-45D4CE314C61}" srcOrd="0" destOrd="0" presId="urn:microsoft.com/office/officeart/2005/8/layout/hierarchy1"/>
    <dgm:cxn modelId="{56A18BCD-7815-47F4-B969-F85506BA6863}" type="presParOf" srcId="{CBBA4FD3-7071-4D98-939A-55AF5C2B2CC6}" destId="{06474185-9417-4B47-8B0F-E1018B417C9F}" srcOrd="1" destOrd="0" presId="urn:microsoft.com/office/officeart/2005/8/layout/hierarchy1"/>
    <dgm:cxn modelId="{F3C63D60-40CD-4848-9113-159D2F543B15}" type="presParOf" srcId="{06474185-9417-4B47-8B0F-E1018B417C9F}" destId="{9B93B67B-F47C-4AD9-B7E0-76E69B9A506C}" srcOrd="0" destOrd="0" presId="urn:microsoft.com/office/officeart/2005/8/layout/hierarchy1"/>
    <dgm:cxn modelId="{BE9CF737-E0D8-406F-B587-75904892DBB3}" type="presParOf" srcId="{9B93B67B-F47C-4AD9-B7E0-76E69B9A506C}" destId="{DF93F601-F1AA-4988-87BE-7584DB44156D}" srcOrd="0" destOrd="0" presId="urn:microsoft.com/office/officeart/2005/8/layout/hierarchy1"/>
    <dgm:cxn modelId="{222DFFCC-36A9-472F-8849-571B1974B504}" type="presParOf" srcId="{9B93B67B-F47C-4AD9-B7E0-76E69B9A506C}" destId="{9AE59848-B76E-4C6C-8FA1-C4C3C09D8F18}" srcOrd="1" destOrd="0" presId="urn:microsoft.com/office/officeart/2005/8/layout/hierarchy1"/>
    <dgm:cxn modelId="{7A729740-24D6-41FA-B2BA-EAD98961EFF4}" type="presParOf" srcId="{06474185-9417-4B47-8B0F-E1018B417C9F}" destId="{D8BB7140-F590-4529-AC70-47200A583E54}" srcOrd="1" destOrd="0" presId="urn:microsoft.com/office/officeart/2005/8/layout/hierarchy1"/>
    <dgm:cxn modelId="{FB1CACD9-2520-4674-9CF0-818154FB716E}" type="presParOf" srcId="{CBBA4FD3-7071-4D98-939A-55AF5C2B2CC6}" destId="{2BF1BAC3-121B-47FE-8168-AAFF3FB6988D}" srcOrd="2" destOrd="0" presId="urn:microsoft.com/office/officeart/2005/8/layout/hierarchy1"/>
    <dgm:cxn modelId="{F4AA0821-9343-4CE8-AA64-A41C2FDF2DB6}" type="presParOf" srcId="{CBBA4FD3-7071-4D98-939A-55AF5C2B2CC6}" destId="{8566533A-6A29-4E30-B3FF-100C9DE14A29}" srcOrd="3" destOrd="0" presId="urn:microsoft.com/office/officeart/2005/8/layout/hierarchy1"/>
    <dgm:cxn modelId="{C3A0235D-17E6-48E0-BEBF-C42BD6BC7945}" type="presParOf" srcId="{8566533A-6A29-4E30-B3FF-100C9DE14A29}" destId="{DB393DAE-DBE0-403F-B296-7DAD8B03A0B5}" srcOrd="0" destOrd="0" presId="urn:microsoft.com/office/officeart/2005/8/layout/hierarchy1"/>
    <dgm:cxn modelId="{23F43D61-DEED-4F40-9D32-4FFF7DC4FE87}" type="presParOf" srcId="{DB393DAE-DBE0-403F-B296-7DAD8B03A0B5}" destId="{72F83E81-F93C-424A-8A8F-89E3856E2F1A}" srcOrd="0" destOrd="0" presId="urn:microsoft.com/office/officeart/2005/8/layout/hierarchy1"/>
    <dgm:cxn modelId="{517EFA5C-ECA1-40FA-88BB-AE5487A6EE04}" type="presParOf" srcId="{DB393DAE-DBE0-403F-B296-7DAD8B03A0B5}" destId="{B4B84C3E-62B4-493C-9F1C-4573E820A153}" srcOrd="1" destOrd="0" presId="urn:microsoft.com/office/officeart/2005/8/layout/hierarchy1"/>
    <dgm:cxn modelId="{B9088022-4D5C-4597-82E3-762AD5C6DD50}" type="presParOf" srcId="{8566533A-6A29-4E30-B3FF-100C9DE14A29}" destId="{477CD49B-1755-47E6-A4E8-C8D331D2AB10}" srcOrd="1" destOrd="0" presId="urn:microsoft.com/office/officeart/2005/8/layout/hierarchy1"/>
    <dgm:cxn modelId="{90C6A85E-D43F-4923-8BD2-89C05FDB908D}" type="presParOf" srcId="{AEDD860A-F0AB-4D90-9528-6D1D562A0E53}" destId="{7672B9E7-C5DD-42A5-A71A-BE864C966EBB}" srcOrd="2" destOrd="0" presId="urn:microsoft.com/office/officeart/2005/8/layout/hierarchy1"/>
    <dgm:cxn modelId="{607FBBE9-7D18-4C54-8AE4-9F829B6C51EC}" type="presParOf" srcId="{AEDD860A-F0AB-4D90-9528-6D1D562A0E53}" destId="{E5867171-6889-4804-B330-1C95EAB20171}" srcOrd="3" destOrd="0" presId="urn:microsoft.com/office/officeart/2005/8/layout/hierarchy1"/>
    <dgm:cxn modelId="{B5143769-1FBD-49EB-896D-98609322CC37}" type="presParOf" srcId="{E5867171-6889-4804-B330-1C95EAB20171}" destId="{F20FD225-E89D-4DCC-8925-A269504B63B0}" srcOrd="0" destOrd="0" presId="urn:microsoft.com/office/officeart/2005/8/layout/hierarchy1"/>
    <dgm:cxn modelId="{045B0438-0767-420B-8F04-14C89DE73D57}" type="presParOf" srcId="{F20FD225-E89D-4DCC-8925-A269504B63B0}" destId="{FF5309CF-48D8-4D01-8775-05D2DF2D05A3}" srcOrd="0" destOrd="0" presId="urn:microsoft.com/office/officeart/2005/8/layout/hierarchy1"/>
    <dgm:cxn modelId="{63ACB9C7-B743-4496-99D6-CEF4649F1676}" type="presParOf" srcId="{F20FD225-E89D-4DCC-8925-A269504B63B0}" destId="{1754E6A5-A467-4158-A4BF-D808919F9D6D}" srcOrd="1" destOrd="0" presId="urn:microsoft.com/office/officeart/2005/8/layout/hierarchy1"/>
    <dgm:cxn modelId="{18E05A5B-933A-4E06-9262-E2A9A8A60D6D}" type="presParOf" srcId="{E5867171-6889-4804-B330-1C95EAB20171}" destId="{EEB5B237-60BB-4AE5-B6F0-44EA4DF5F7B0}" srcOrd="1" destOrd="0" presId="urn:microsoft.com/office/officeart/2005/8/layout/hierarchy1"/>
    <dgm:cxn modelId="{61FF8E6B-A864-46FF-94FB-FAAB880E1822}" type="presParOf" srcId="{EEB5B237-60BB-4AE5-B6F0-44EA4DF5F7B0}" destId="{AA9D2F42-1A93-4B50-857B-47F3D4FCB009}" srcOrd="0" destOrd="0" presId="urn:microsoft.com/office/officeart/2005/8/layout/hierarchy1"/>
    <dgm:cxn modelId="{C739D4CC-3058-410B-B2DA-61AE07E38EE6}" type="presParOf" srcId="{EEB5B237-60BB-4AE5-B6F0-44EA4DF5F7B0}" destId="{FFB27E4C-FD52-40D6-B027-C2187D5478BD}" srcOrd="1" destOrd="0" presId="urn:microsoft.com/office/officeart/2005/8/layout/hierarchy1"/>
    <dgm:cxn modelId="{120E8278-55F6-472B-92BC-C3A9430FE860}" type="presParOf" srcId="{FFB27E4C-FD52-40D6-B027-C2187D5478BD}" destId="{36146442-50A8-4FE8-BBA0-4F99DD22339A}" srcOrd="0" destOrd="0" presId="urn:microsoft.com/office/officeart/2005/8/layout/hierarchy1"/>
    <dgm:cxn modelId="{D296F30E-8A52-4A5F-B540-76B259737581}" type="presParOf" srcId="{36146442-50A8-4FE8-BBA0-4F99DD22339A}" destId="{13472DBA-ED62-4717-8D23-726DFF165B06}" srcOrd="0" destOrd="0" presId="urn:microsoft.com/office/officeart/2005/8/layout/hierarchy1"/>
    <dgm:cxn modelId="{5C06ED50-EC58-456C-BAB4-B30795E78221}" type="presParOf" srcId="{36146442-50A8-4FE8-BBA0-4F99DD22339A}" destId="{6DB5D297-FC68-487E-B040-DE0864C0BC32}" srcOrd="1" destOrd="0" presId="urn:microsoft.com/office/officeart/2005/8/layout/hierarchy1"/>
    <dgm:cxn modelId="{DB72A3E5-F0FE-4CCE-8E62-E3081AD70051}" type="presParOf" srcId="{FFB27E4C-FD52-40D6-B027-C2187D5478BD}" destId="{9750DBE4-EA9F-41B5-9092-85D74F3E19EE}" srcOrd="1" destOrd="0" presId="urn:microsoft.com/office/officeart/2005/8/layout/hierarchy1"/>
    <dgm:cxn modelId="{417519F7-D606-4DAF-9A10-1A6A633B4C06}" type="presParOf" srcId="{9750DBE4-EA9F-41B5-9092-85D74F3E19EE}" destId="{D6F4CF78-451C-4132-922C-998658FD2F24}" srcOrd="0" destOrd="0" presId="urn:microsoft.com/office/officeart/2005/8/layout/hierarchy1"/>
    <dgm:cxn modelId="{5B38AA4F-D694-4B0D-BE01-CB8880425BCA}" type="presParOf" srcId="{9750DBE4-EA9F-41B5-9092-85D74F3E19EE}" destId="{0EC8F627-F2EB-423D-A64A-D670C346159E}" srcOrd="1" destOrd="0" presId="urn:microsoft.com/office/officeart/2005/8/layout/hierarchy1"/>
    <dgm:cxn modelId="{4D5AB4CF-F23E-4123-8963-BF906D8B8C6D}" type="presParOf" srcId="{0EC8F627-F2EB-423D-A64A-D670C346159E}" destId="{E789DB76-1343-48EF-96E0-2AE465FF2781}" srcOrd="0" destOrd="0" presId="urn:microsoft.com/office/officeart/2005/8/layout/hierarchy1"/>
    <dgm:cxn modelId="{D9F86AC0-3F6F-4D73-A4D2-1780E2B93267}" type="presParOf" srcId="{E789DB76-1343-48EF-96E0-2AE465FF2781}" destId="{276EE670-9E0E-4473-8FEB-538B0B5C12AB}" srcOrd="0" destOrd="0" presId="urn:microsoft.com/office/officeart/2005/8/layout/hierarchy1"/>
    <dgm:cxn modelId="{7FD54248-3763-447C-91D7-A171FA393858}" type="presParOf" srcId="{E789DB76-1343-48EF-96E0-2AE465FF2781}" destId="{308A46A7-62D5-460D-B0E8-A7293C5DF327}" srcOrd="1" destOrd="0" presId="urn:microsoft.com/office/officeart/2005/8/layout/hierarchy1"/>
    <dgm:cxn modelId="{F8D066B6-AF95-4060-8B1F-B2E4CF165099}" type="presParOf" srcId="{0EC8F627-F2EB-423D-A64A-D670C346159E}" destId="{DBB5417E-C312-40CD-B784-20297B8805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4CF78-451C-4132-922C-998658FD2F24}">
      <dsp:nvSpPr>
        <dsp:cNvPr id="0" name=""/>
        <dsp:cNvSpPr/>
      </dsp:nvSpPr>
      <dsp:spPr>
        <a:xfrm>
          <a:off x="7278246" y="2414326"/>
          <a:ext cx="91440" cy="282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D2F42-1A93-4B50-857B-47F3D4FCB009}">
      <dsp:nvSpPr>
        <dsp:cNvPr id="0" name=""/>
        <dsp:cNvSpPr/>
      </dsp:nvSpPr>
      <dsp:spPr>
        <a:xfrm>
          <a:off x="7278246" y="1515801"/>
          <a:ext cx="91440" cy="282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2B9E7-C5DD-42A5-A71A-BE864C966EBB}">
      <dsp:nvSpPr>
        <dsp:cNvPr id="0" name=""/>
        <dsp:cNvSpPr/>
      </dsp:nvSpPr>
      <dsp:spPr>
        <a:xfrm>
          <a:off x="5692981" y="617277"/>
          <a:ext cx="1630984" cy="28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630984" y="192348"/>
              </a:lnTo>
              <a:lnTo>
                <a:pt x="1630984" y="2822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1BAC3-121B-47FE-8168-AAFF3FB6988D}">
      <dsp:nvSpPr>
        <dsp:cNvPr id="0" name=""/>
        <dsp:cNvSpPr/>
      </dsp:nvSpPr>
      <dsp:spPr>
        <a:xfrm>
          <a:off x="5544710" y="2414326"/>
          <a:ext cx="593085" cy="28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593085" y="192348"/>
              </a:lnTo>
              <a:lnTo>
                <a:pt x="593085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E04F1-DA14-4428-99FE-45D4CE314C61}">
      <dsp:nvSpPr>
        <dsp:cNvPr id="0" name=""/>
        <dsp:cNvSpPr/>
      </dsp:nvSpPr>
      <dsp:spPr>
        <a:xfrm>
          <a:off x="4951625" y="2414326"/>
          <a:ext cx="593085" cy="282254"/>
        </a:xfrm>
        <a:custGeom>
          <a:avLst/>
          <a:gdLst/>
          <a:ahLst/>
          <a:cxnLst/>
          <a:rect l="0" t="0" r="0" b="0"/>
          <a:pathLst>
            <a:path>
              <a:moveTo>
                <a:pt x="593085" y="0"/>
              </a:moveTo>
              <a:lnTo>
                <a:pt x="593085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D80D-994B-46D8-ADCB-5594E5073B0A}">
      <dsp:nvSpPr>
        <dsp:cNvPr id="0" name=""/>
        <dsp:cNvSpPr/>
      </dsp:nvSpPr>
      <dsp:spPr>
        <a:xfrm>
          <a:off x="4061996" y="1515801"/>
          <a:ext cx="1482713" cy="28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482713" y="192348"/>
              </a:lnTo>
              <a:lnTo>
                <a:pt x="1482713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83848-4FF4-43CE-A299-36A47CD629C0}">
      <dsp:nvSpPr>
        <dsp:cNvPr id="0" name=""/>
        <dsp:cNvSpPr/>
      </dsp:nvSpPr>
      <dsp:spPr>
        <a:xfrm>
          <a:off x="2579283" y="2414326"/>
          <a:ext cx="1186170" cy="28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8"/>
              </a:lnTo>
              <a:lnTo>
                <a:pt x="1186170" y="192348"/>
              </a:lnTo>
              <a:lnTo>
                <a:pt x="1186170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4CB53-D3DD-43F9-88F5-266C98C42D5D}">
      <dsp:nvSpPr>
        <dsp:cNvPr id="0" name=""/>
        <dsp:cNvSpPr/>
      </dsp:nvSpPr>
      <dsp:spPr>
        <a:xfrm>
          <a:off x="2533563" y="2414326"/>
          <a:ext cx="91440" cy="282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10570-73ED-4263-9098-2B7EEEBE6589}">
      <dsp:nvSpPr>
        <dsp:cNvPr id="0" name=""/>
        <dsp:cNvSpPr/>
      </dsp:nvSpPr>
      <dsp:spPr>
        <a:xfrm>
          <a:off x="1393112" y="2414326"/>
          <a:ext cx="1186170" cy="282254"/>
        </a:xfrm>
        <a:custGeom>
          <a:avLst/>
          <a:gdLst/>
          <a:ahLst/>
          <a:cxnLst/>
          <a:rect l="0" t="0" r="0" b="0"/>
          <a:pathLst>
            <a:path>
              <a:moveTo>
                <a:pt x="1186170" y="0"/>
              </a:moveTo>
              <a:lnTo>
                <a:pt x="1186170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EB8BF-37E5-418C-A3C9-F263EEA8A59D}">
      <dsp:nvSpPr>
        <dsp:cNvPr id="0" name=""/>
        <dsp:cNvSpPr/>
      </dsp:nvSpPr>
      <dsp:spPr>
        <a:xfrm>
          <a:off x="2579283" y="1515801"/>
          <a:ext cx="1482713" cy="282254"/>
        </a:xfrm>
        <a:custGeom>
          <a:avLst/>
          <a:gdLst/>
          <a:ahLst/>
          <a:cxnLst/>
          <a:rect l="0" t="0" r="0" b="0"/>
          <a:pathLst>
            <a:path>
              <a:moveTo>
                <a:pt x="1482713" y="0"/>
              </a:moveTo>
              <a:lnTo>
                <a:pt x="1482713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99FA0-35D2-49E5-BBB4-6BC636FEC46A}">
      <dsp:nvSpPr>
        <dsp:cNvPr id="0" name=""/>
        <dsp:cNvSpPr/>
      </dsp:nvSpPr>
      <dsp:spPr>
        <a:xfrm>
          <a:off x="4061996" y="617277"/>
          <a:ext cx="1630984" cy="282254"/>
        </a:xfrm>
        <a:custGeom>
          <a:avLst/>
          <a:gdLst/>
          <a:ahLst/>
          <a:cxnLst/>
          <a:rect l="0" t="0" r="0" b="0"/>
          <a:pathLst>
            <a:path>
              <a:moveTo>
                <a:pt x="1630984" y="0"/>
              </a:moveTo>
              <a:lnTo>
                <a:pt x="1630984" y="192348"/>
              </a:lnTo>
              <a:lnTo>
                <a:pt x="0" y="192348"/>
              </a:lnTo>
              <a:lnTo>
                <a:pt x="0" y="2822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3BE8B-34E4-42FE-9D6A-AC1A7B49F4E8}">
      <dsp:nvSpPr>
        <dsp:cNvPr id="0" name=""/>
        <dsp:cNvSpPr/>
      </dsp:nvSpPr>
      <dsp:spPr>
        <a:xfrm>
          <a:off x="5207730" y="1007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3531-C426-489A-9508-B4563BB62BC6}">
      <dsp:nvSpPr>
        <dsp:cNvPr id="0" name=""/>
        <dsp:cNvSpPr/>
      </dsp:nvSpPr>
      <dsp:spPr>
        <a:xfrm>
          <a:off x="5315563" y="103449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매장</a:t>
          </a:r>
        </a:p>
      </dsp:txBody>
      <dsp:txXfrm>
        <a:off x="5333613" y="121499"/>
        <a:ext cx="934403" cy="580169"/>
      </dsp:txXfrm>
    </dsp:sp>
    <dsp:sp modelId="{2B4BE038-C5C9-4B67-B957-3ECBA17E6077}">
      <dsp:nvSpPr>
        <dsp:cNvPr id="0" name=""/>
        <dsp:cNvSpPr/>
      </dsp:nvSpPr>
      <dsp:spPr>
        <a:xfrm>
          <a:off x="3576745" y="899531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F5EB7-9FB5-45F5-9FB2-95D11E7B32B6}">
      <dsp:nvSpPr>
        <dsp:cNvPr id="0" name=""/>
        <dsp:cNvSpPr/>
      </dsp:nvSpPr>
      <dsp:spPr>
        <a:xfrm>
          <a:off x="3684578" y="1001973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</a:t>
          </a:r>
          <a:r>
            <a:rPr lang="ko-KR" altLang="en-US" sz="1200" kern="1200" dirty="0"/>
            <a:t>층</a:t>
          </a:r>
        </a:p>
      </dsp:txBody>
      <dsp:txXfrm>
        <a:off x="3702628" y="1020023"/>
        <a:ext cx="934403" cy="580169"/>
      </dsp:txXfrm>
    </dsp:sp>
    <dsp:sp modelId="{55F18578-EDA3-4932-ADBC-0D41FD071236}">
      <dsp:nvSpPr>
        <dsp:cNvPr id="0" name=""/>
        <dsp:cNvSpPr/>
      </dsp:nvSpPr>
      <dsp:spPr>
        <a:xfrm>
          <a:off x="2094031" y="1798056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CBBD6-DFB1-4036-8F9B-4748BF67DF6E}">
      <dsp:nvSpPr>
        <dsp:cNvPr id="0" name=""/>
        <dsp:cNvSpPr/>
      </dsp:nvSpPr>
      <dsp:spPr>
        <a:xfrm>
          <a:off x="2201865" y="1900498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</a:t>
          </a:r>
          <a:r>
            <a:rPr lang="ko-KR" altLang="en-US" sz="1200" kern="1200" dirty="0"/>
            <a:t>층 </a:t>
          </a:r>
          <a:r>
            <a:rPr lang="en-US" altLang="ko-KR" sz="1200" kern="1200" dirty="0"/>
            <a:t>1</a:t>
          </a:r>
          <a:r>
            <a:rPr lang="ko-KR" altLang="en-US" sz="1200" kern="1200" dirty="0"/>
            <a:t>번 </a:t>
          </a:r>
          <a:br>
            <a:rPr lang="en-US" altLang="ko-KR" sz="1200" kern="1200" dirty="0"/>
          </a:br>
          <a:r>
            <a:rPr lang="ko-KR" altLang="en-US" sz="1200" kern="1200" dirty="0"/>
            <a:t>가판대</a:t>
          </a:r>
        </a:p>
      </dsp:txBody>
      <dsp:txXfrm>
        <a:off x="2219915" y="1918548"/>
        <a:ext cx="934403" cy="580169"/>
      </dsp:txXfrm>
    </dsp:sp>
    <dsp:sp modelId="{FFB90B4D-84B1-43C3-9141-D9DCC4FB90E3}">
      <dsp:nvSpPr>
        <dsp:cNvPr id="0" name=""/>
        <dsp:cNvSpPr/>
      </dsp:nvSpPr>
      <dsp:spPr>
        <a:xfrm>
          <a:off x="907860" y="2696580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5079E-F3B7-49F8-93E4-9BB57D92FDEF}">
      <dsp:nvSpPr>
        <dsp:cNvPr id="0" name=""/>
        <dsp:cNvSpPr/>
      </dsp:nvSpPr>
      <dsp:spPr>
        <a:xfrm>
          <a:off x="1015694" y="2799022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 </a:t>
          </a:r>
          <a:r>
            <a:rPr lang="en-US" altLang="ko-KR" sz="1200" kern="1200" dirty="0"/>
            <a:t>1</a:t>
          </a:r>
          <a:endParaRPr lang="ko-KR" altLang="en-US" sz="1200" kern="1200" dirty="0"/>
        </a:p>
      </dsp:txBody>
      <dsp:txXfrm>
        <a:off x="1033744" y="2817072"/>
        <a:ext cx="934403" cy="580169"/>
      </dsp:txXfrm>
    </dsp:sp>
    <dsp:sp modelId="{4379972E-73A0-444E-883C-02E60F8A9368}">
      <dsp:nvSpPr>
        <dsp:cNvPr id="0" name=""/>
        <dsp:cNvSpPr/>
      </dsp:nvSpPr>
      <dsp:spPr>
        <a:xfrm>
          <a:off x="2094031" y="2696580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60241-F202-425F-94CB-681E48FA036D}">
      <dsp:nvSpPr>
        <dsp:cNvPr id="0" name=""/>
        <dsp:cNvSpPr/>
      </dsp:nvSpPr>
      <dsp:spPr>
        <a:xfrm>
          <a:off x="2201865" y="2799022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 </a:t>
          </a:r>
          <a:r>
            <a:rPr lang="en-US" altLang="ko-KR" sz="1200" kern="1200" dirty="0"/>
            <a:t>2</a:t>
          </a:r>
          <a:endParaRPr lang="ko-KR" altLang="en-US" sz="1200" kern="1200" dirty="0"/>
        </a:p>
      </dsp:txBody>
      <dsp:txXfrm>
        <a:off x="2219915" y="2817072"/>
        <a:ext cx="934403" cy="580169"/>
      </dsp:txXfrm>
    </dsp:sp>
    <dsp:sp modelId="{28D4C399-3683-4AF2-86A9-A0F4B781D185}">
      <dsp:nvSpPr>
        <dsp:cNvPr id="0" name=""/>
        <dsp:cNvSpPr/>
      </dsp:nvSpPr>
      <dsp:spPr>
        <a:xfrm>
          <a:off x="3280202" y="2696580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9683F-B413-45CE-9591-ACB9004A2F95}">
      <dsp:nvSpPr>
        <dsp:cNvPr id="0" name=""/>
        <dsp:cNvSpPr/>
      </dsp:nvSpPr>
      <dsp:spPr>
        <a:xfrm>
          <a:off x="3388036" y="2799022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 </a:t>
          </a:r>
          <a:r>
            <a:rPr lang="en-US" altLang="ko-KR" sz="1200" kern="1200" dirty="0"/>
            <a:t>3</a:t>
          </a:r>
          <a:endParaRPr lang="ko-KR" altLang="en-US" sz="1200" kern="1200" dirty="0"/>
        </a:p>
      </dsp:txBody>
      <dsp:txXfrm>
        <a:off x="3406086" y="2817072"/>
        <a:ext cx="934403" cy="580169"/>
      </dsp:txXfrm>
    </dsp:sp>
    <dsp:sp modelId="{EA2E7B15-A2D4-4438-845B-568F0B60C296}">
      <dsp:nvSpPr>
        <dsp:cNvPr id="0" name=""/>
        <dsp:cNvSpPr/>
      </dsp:nvSpPr>
      <dsp:spPr>
        <a:xfrm>
          <a:off x="5059458" y="1798056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00988-E96C-428C-A0C7-D5EA8608C9D7}">
      <dsp:nvSpPr>
        <dsp:cNvPr id="0" name=""/>
        <dsp:cNvSpPr/>
      </dsp:nvSpPr>
      <dsp:spPr>
        <a:xfrm>
          <a:off x="5167292" y="1900498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</a:t>
          </a:r>
          <a:r>
            <a:rPr lang="ko-KR" altLang="en-US" sz="1200" kern="1200" dirty="0"/>
            <a:t>층 </a:t>
          </a:r>
          <a:r>
            <a:rPr lang="en-US" altLang="ko-KR" sz="1200" kern="1200" dirty="0"/>
            <a:t>2</a:t>
          </a:r>
          <a:r>
            <a:rPr lang="ko-KR" altLang="en-US" sz="1200" kern="1200" dirty="0"/>
            <a:t>번 </a:t>
          </a:r>
          <a:br>
            <a:rPr lang="en-US" altLang="ko-KR" sz="1200" kern="1200" dirty="0"/>
          </a:br>
          <a:r>
            <a:rPr lang="ko-KR" altLang="en-US" sz="1200" kern="1200" dirty="0"/>
            <a:t>가판대</a:t>
          </a:r>
        </a:p>
      </dsp:txBody>
      <dsp:txXfrm>
        <a:off x="5185342" y="1918548"/>
        <a:ext cx="934403" cy="580169"/>
      </dsp:txXfrm>
    </dsp:sp>
    <dsp:sp modelId="{DF93F601-F1AA-4988-87BE-7584DB44156D}">
      <dsp:nvSpPr>
        <dsp:cNvPr id="0" name=""/>
        <dsp:cNvSpPr/>
      </dsp:nvSpPr>
      <dsp:spPr>
        <a:xfrm>
          <a:off x="4466373" y="2696580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59848-B76E-4C6C-8FA1-C4C3C09D8F18}">
      <dsp:nvSpPr>
        <dsp:cNvPr id="0" name=""/>
        <dsp:cNvSpPr/>
      </dsp:nvSpPr>
      <dsp:spPr>
        <a:xfrm>
          <a:off x="4574207" y="2799022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 </a:t>
          </a:r>
          <a:r>
            <a:rPr lang="en-US" altLang="ko-KR" sz="1200" kern="1200" dirty="0"/>
            <a:t>4</a:t>
          </a:r>
          <a:endParaRPr lang="ko-KR" altLang="en-US" sz="1200" kern="1200" dirty="0"/>
        </a:p>
      </dsp:txBody>
      <dsp:txXfrm>
        <a:off x="4592257" y="2817072"/>
        <a:ext cx="934403" cy="580169"/>
      </dsp:txXfrm>
    </dsp:sp>
    <dsp:sp modelId="{72F83E81-F93C-424A-8A8F-89E3856E2F1A}">
      <dsp:nvSpPr>
        <dsp:cNvPr id="0" name=""/>
        <dsp:cNvSpPr/>
      </dsp:nvSpPr>
      <dsp:spPr>
        <a:xfrm>
          <a:off x="5652544" y="2696580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84C3E-62B4-493C-9F1C-4573E820A153}">
      <dsp:nvSpPr>
        <dsp:cNvPr id="0" name=""/>
        <dsp:cNvSpPr/>
      </dsp:nvSpPr>
      <dsp:spPr>
        <a:xfrm>
          <a:off x="5760377" y="2799022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 </a:t>
          </a:r>
          <a:r>
            <a:rPr lang="en-US" altLang="ko-KR" sz="1200" kern="1200" dirty="0"/>
            <a:t>5</a:t>
          </a:r>
          <a:endParaRPr lang="ko-KR" altLang="en-US" sz="1200" kern="1200" dirty="0"/>
        </a:p>
      </dsp:txBody>
      <dsp:txXfrm>
        <a:off x="5778427" y="2817072"/>
        <a:ext cx="934403" cy="580169"/>
      </dsp:txXfrm>
    </dsp:sp>
    <dsp:sp modelId="{FF5309CF-48D8-4D01-8775-05D2DF2D05A3}">
      <dsp:nvSpPr>
        <dsp:cNvPr id="0" name=""/>
        <dsp:cNvSpPr/>
      </dsp:nvSpPr>
      <dsp:spPr>
        <a:xfrm>
          <a:off x="6838715" y="899531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4E6A5-A467-4158-A4BF-D808919F9D6D}">
      <dsp:nvSpPr>
        <dsp:cNvPr id="0" name=""/>
        <dsp:cNvSpPr/>
      </dsp:nvSpPr>
      <dsp:spPr>
        <a:xfrm>
          <a:off x="6946548" y="1001973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</a:t>
          </a:r>
          <a:r>
            <a:rPr lang="ko-KR" altLang="en-US" sz="1200" kern="1200" dirty="0"/>
            <a:t>층</a:t>
          </a:r>
        </a:p>
      </dsp:txBody>
      <dsp:txXfrm>
        <a:off x="6964598" y="1020023"/>
        <a:ext cx="934403" cy="580169"/>
      </dsp:txXfrm>
    </dsp:sp>
    <dsp:sp modelId="{13472DBA-ED62-4717-8D23-726DFF165B06}">
      <dsp:nvSpPr>
        <dsp:cNvPr id="0" name=""/>
        <dsp:cNvSpPr/>
      </dsp:nvSpPr>
      <dsp:spPr>
        <a:xfrm>
          <a:off x="6838715" y="1798056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5D297-FC68-487E-B040-DE0864C0BC32}">
      <dsp:nvSpPr>
        <dsp:cNvPr id="0" name=""/>
        <dsp:cNvSpPr/>
      </dsp:nvSpPr>
      <dsp:spPr>
        <a:xfrm>
          <a:off x="6946548" y="1900498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</a:t>
          </a:r>
          <a:r>
            <a:rPr lang="ko-KR" altLang="en-US" sz="1200" kern="1200" dirty="0"/>
            <a:t>층 </a:t>
          </a:r>
          <a:r>
            <a:rPr lang="en-US" altLang="ko-KR" sz="1200" kern="1200" dirty="0"/>
            <a:t>1</a:t>
          </a:r>
          <a:r>
            <a:rPr lang="ko-KR" altLang="en-US" sz="1200" kern="1200" dirty="0"/>
            <a:t>번 </a:t>
          </a:r>
          <a:br>
            <a:rPr lang="en-US" altLang="ko-KR" sz="1200" kern="1200" dirty="0"/>
          </a:br>
          <a:r>
            <a:rPr lang="ko-KR" altLang="en-US" sz="1200" kern="1200" dirty="0"/>
            <a:t>가판대</a:t>
          </a:r>
        </a:p>
      </dsp:txBody>
      <dsp:txXfrm>
        <a:off x="6964598" y="1918548"/>
        <a:ext cx="934403" cy="580169"/>
      </dsp:txXfrm>
    </dsp:sp>
    <dsp:sp modelId="{276EE670-9E0E-4473-8FEB-538B0B5C12AB}">
      <dsp:nvSpPr>
        <dsp:cNvPr id="0" name=""/>
        <dsp:cNvSpPr/>
      </dsp:nvSpPr>
      <dsp:spPr>
        <a:xfrm>
          <a:off x="6838715" y="2696580"/>
          <a:ext cx="970503" cy="616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A46A7-62D5-460D-B0E8-A7293C5DF327}">
      <dsp:nvSpPr>
        <dsp:cNvPr id="0" name=""/>
        <dsp:cNvSpPr/>
      </dsp:nvSpPr>
      <dsp:spPr>
        <a:xfrm>
          <a:off x="6946548" y="2799022"/>
          <a:ext cx="970503" cy="616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 </a:t>
          </a:r>
          <a:r>
            <a:rPr lang="en-US" altLang="ko-KR" sz="1200" kern="1200" dirty="0"/>
            <a:t>6</a:t>
          </a:r>
          <a:endParaRPr lang="ko-KR" altLang="en-US" sz="1200" kern="1200" dirty="0"/>
        </a:p>
      </dsp:txBody>
      <dsp:txXfrm>
        <a:off x="6964598" y="2817072"/>
        <a:ext cx="934403" cy="58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6097-5CC3-4B79-A705-5952A4692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BA786B-9705-48E1-A47B-17B29FD31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9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76C5E8-2BE6-47FF-914E-06C56EB9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트러블슈팅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EF9FC-0280-49F8-99EB-C444102C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71" y="803751"/>
            <a:ext cx="5053604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25242-5D27-4206-9E22-CEEBC5AE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76088" cy="38989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상품</a:t>
            </a:r>
            <a:r>
              <a:rPr lang="en-US" altLang="ko-KR" dirty="0">
                <a:solidFill>
                  <a:srgbClr val="FFFFFF"/>
                </a:solidFill>
              </a:rPr>
              <a:t>(Item)</a:t>
            </a:r>
            <a:r>
              <a:rPr lang="ko-KR" altLang="en-US" dirty="0">
                <a:solidFill>
                  <a:srgbClr val="FFFFFF"/>
                </a:solidFill>
              </a:rPr>
              <a:t>과 가판대</a:t>
            </a:r>
            <a:r>
              <a:rPr lang="en-US" altLang="ko-KR" dirty="0">
                <a:solidFill>
                  <a:srgbClr val="FFFFFF"/>
                </a:solidFill>
              </a:rPr>
              <a:t>(category)</a:t>
            </a:r>
            <a:r>
              <a:rPr lang="ko-KR" altLang="en-US" dirty="0">
                <a:solidFill>
                  <a:srgbClr val="FFFFFF"/>
                </a:solidFill>
              </a:rPr>
              <a:t>는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같은 시점에 보내짐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가판대</a:t>
            </a:r>
            <a:r>
              <a:rPr lang="en-US" altLang="ko-KR" dirty="0">
                <a:solidFill>
                  <a:srgbClr val="FFFFFF"/>
                </a:solidFill>
              </a:rPr>
              <a:t>(category) </a:t>
            </a:r>
            <a:r>
              <a:rPr lang="ko-KR" altLang="en-US" dirty="0">
                <a:solidFill>
                  <a:srgbClr val="FFFFFF"/>
                </a:solidFill>
              </a:rPr>
              <a:t>정보 삽입 시 </a:t>
            </a:r>
            <a:r>
              <a:rPr lang="ko-KR" altLang="en-US" dirty="0">
                <a:solidFill>
                  <a:srgbClr val="92D050"/>
                </a:solidFill>
              </a:rPr>
              <a:t>층 </a:t>
            </a:r>
            <a:r>
              <a:rPr lang="ko-KR" altLang="en-US" dirty="0" err="1">
                <a:solidFill>
                  <a:srgbClr val="92D050"/>
                </a:solidFill>
              </a:rPr>
              <a:t>외래키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값 필요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상품</a:t>
            </a:r>
            <a:r>
              <a:rPr lang="en-US" altLang="ko-KR" dirty="0">
                <a:solidFill>
                  <a:srgbClr val="FFFFFF"/>
                </a:solidFill>
              </a:rPr>
              <a:t>(item)</a:t>
            </a:r>
            <a:r>
              <a:rPr lang="ko-KR" altLang="en-US" dirty="0">
                <a:solidFill>
                  <a:srgbClr val="FFFFFF"/>
                </a:solidFill>
              </a:rPr>
              <a:t>의 경우 </a:t>
            </a:r>
            <a:r>
              <a:rPr lang="ko-KR" altLang="en-US" dirty="0">
                <a:solidFill>
                  <a:srgbClr val="92D050"/>
                </a:solidFill>
              </a:rPr>
              <a:t>가판대 외래키</a:t>
            </a:r>
            <a:r>
              <a:rPr lang="ko-KR" altLang="en-US" dirty="0">
                <a:solidFill>
                  <a:srgbClr val="FFFFFF"/>
                </a:solidFill>
              </a:rPr>
              <a:t>와 </a:t>
            </a:r>
            <a:r>
              <a:rPr lang="ko-KR" altLang="en-US" dirty="0">
                <a:solidFill>
                  <a:srgbClr val="92D050"/>
                </a:solidFill>
              </a:rPr>
              <a:t>층 </a:t>
            </a:r>
            <a:r>
              <a:rPr lang="ko-KR" altLang="en-US" dirty="0" err="1">
                <a:solidFill>
                  <a:srgbClr val="92D050"/>
                </a:solidFill>
              </a:rPr>
              <a:t>외래키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값 필요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삽입에 필요한 </a:t>
            </a:r>
            <a:r>
              <a:rPr lang="ko-KR" altLang="en-US" dirty="0" err="1">
                <a:solidFill>
                  <a:srgbClr val="FFFFFF"/>
                </a:solidFill>
              </a:rPr>
              <a:t>외래키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정보를 알 수 없는 상태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1D8DC-6D27-4FF4-A68B-795FF8D389CD}"/>
              </a:ext>
            </a:extLst>
          </p:cNvPr>
          <p:cNvSpPr/>
          <p:nvPr/>
        </p:nvSpPr>
        <p:spPr>
          <a:xfrm>
            <a:off x="7179276" y="4883677"/>
            <a:ext cx="834081" cy="200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D61643-E009-41DE-963D-59A95DB70316}"/>
              </a:ext>
            </a:extLst>
          </p:cNvPr>
          <p:cNvSpPr/>
          <p:nvPr/>
        </p:nvSpPr>
        <p:spPr>
          <a:xfrm>
            <a:off x="9376719" y="4875679"/>
            <a:ext cx="1061093" cy="200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AAD92B-3099-4F28-8BE1-3A40E0649BB1}"/>
              </a:ext>
            </a:extLst>
          </p:cNvPr>
          <p:cNvSpPr/>
          <p:nvPr/>
        </p:nvSpPr>
        <p:spPr>
          <a:xfrm>
            <a:off x="9376718" y="5244426"/>
            <a:ext cx="1061093" cy="200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207B7497-45D7-4C10-9A02-BF7C315DF157}"/>
              </a:ext>
            </a:extLst>
          </p:cNvPr>
          <p:cNvSpPr/>
          <p:nvPr/>
        </p:nvSpPr>
        <p:spPr>
          <a:xfrm>
            <a:off x="5754241" y="3898557"/>
            <a:ext cx="1574890" cy="2356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7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029BE0-D870-4E0B-B022-83D5008C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3653355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300" dirty="0">
                <a:solidFill>
                  <a:srgbClr val="EBEBEB"/>
                </a:solidFill>
              </a:rPr>
              <a:t>트러블슈팅 대안 </a:t>
            </a:r>
            <a:r>
              <a:rPr lang="en-US" altLang="ko-KR" sz="3300" dirty="0">
                <a:solidFill>
                  <a:srgbClr val="EBEBEB"/>
                </a:solidFill>
              </a:rPr>
              <a:t>1</a:t>
            </a:r>
            <a:endParaRPr lang="ko-KR" altLang="en-US" sz="3300" dirty="0">
              <a:solidFill>
                <a:srgbClr val="EBEBE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146B0-E467-4E72-97BC-977CC480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98" y="803751"/>
            <a:ext cx="5027351" cy="525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913D-6E01-4DC6-B6A0-89139F59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</a:t>
            </a:r>
            <a:r>
              <a:rPr lang="ko-KR" altLang="en-US" dirty="0">
                <a:solidFill>
                  <a:srgbClr val="FFFFFF"/>
                </a:solidFill>
              </a:rPr>
              <a:t>중 </a:t>
            </a:r>
            <a:r>
              <a:rPr lang="en-US" altLang="ko-KR" dirty="0">
                <a:solidFill>
                  <a:srgbClr val="FFFFFF"/>
                </a:solidFill>
              </a:rPr>
              <a:t>select(1)</a:t>
            </a:r>
          </a:p>
          <a:p>
            <a:pPr lvl="1"/>
            <a:r>
              <a:rPr lang="ko-KR" altLang="en-US" dirty="0">
                <a:solidFill>
                  <a:srgbClr val="FFFFFF"/>
                </a:solidFill>
              </a:rPr>
              <a:t>매장 </a:t>
            </a:r>
            <a:r>
              <a:rPr lang="en-US" altLang="ko-KR" dirty="0">
                <a:solidFill>
                  <a:srgbClr val="FFFFFF"/>
                </a:solidFill>
              </a:rPr>
              <a:t>id</a:t>
            </a:r>
            <a:r>
              <a:rPr lang="ko-KR" altLang="en-US" dirty="0">
                <a:solidFill>
                  <a:srgbClr val="FFFFFF"/>
                </a:solidFill>
              </a:rPr>
              <a:t>로 </a:t>
            </a:r>
            <a:r>
              <a:rPr lang="en-US" altLang="ko-KR" dirty="0">
                <a:solidFill>
                  <a:srgbClr val="FFFFFF"/>
                </a:solidFill>
              </a:rPr>
              <a:t>floor </a:t>
            </a:r>
            <a:r>
              <a:rPr lang="ko-KR" altLang="en-US" dirty="0">
                <a:solidFill>
                  <a:srgbClr val="FFFFFF"/>
                </a:solidFill>
              </a:rPr>
              <a:t>테이블에 </a:t>
            </a:r>
            <a:r>
              <a:rPr lang="en-US" altLang="ko-KR" dirty="0">
                <a:solidFill>
                  <a:srgbClr val="FFFFFF"/>
                </a:solidFill>
              </a:rPr>
              <a:t>select, </a:t>
            </a:r>
            <a:r>
              <a:rPr lang="ko-KR" altLang="en-US" dirty="0">
                <a:solidFill>
                  <a:srgbClr val="FFFFFF"/>
                </a:solidFill>
              </a:rPr>
              <a:t>매장의 각 층 </a:t>
            </a:r>
            <a:r>
              <a:rPr lang="en-US" altLang="ko-KR" dirty="0">
                <a:solidFill>
                  <a:srgbClr val="FFFFFF"/>
                </a:solidFill>
              </a:rPr>
              <a:t>id </a:t>
            </a:r>
            <a:r>
              <a:rPr lang="ko-KR" altLang="en-US" dirty="0">
                <a:solidFill>
                  <a:srgbClr val="FFFFFF"/>
                </a:solidFill>
              </a:rPr>
              <a:t>리스트를 조회</a:t>
            </a:r>
            <a:endParaRPr lang="en-US" altLang="ko-KR" dirty="0">
              <a:solidFill>
                <a:srgbClr val="FFFFFF"/>
              </a:solidFill>
            </a:endParaRPr>
          </a:p>
          <a:p>
            <a:pPr lvl="2"/>
            <a:r>
              <a:rPr lang="en-US" altLang="ko-KR" dirty="0">
                <a:solidFill>
                  <a:srgbClr val="FFFFFF"/>
                </a:solidFill>
              </a:rPr>
              <a:t>Category </a:t>
            </a:r>
            <a:r>
              <a:rPr lang="ko-KR" altLang="en-US" dirty="0">
                <a:solidFill>
                  <a:srgbClr val="FFFFFF"/>
                </a:solidFill>
              </a:rPr>
              <a:t>저장 시 위 </a:t>
            </a:r>
            <a:r>
              <a:rPr lang="en-US" altLang="ko-KR" dirty="0">
                <a:solidFill>
                  <a:srgbClr val="FFFFFF"/>
                </a:solidFill>
              </a:rPr>
              <a:t>id</a:t>
            </a:r>
            <a:r>
              <a:rPr lang="ko-KR" altLang="en-US" dirty="0">
                <a:solidFill>
                  <a:srgbClr val="FFFFFF"/>
                </a:solidFill>
              </a:rPr>
              <a:t>리스트를 외래키에 저장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503F981-7BF9-478B-A96D-B55C9ECC8E14}"/>
              </a:ext>
            </a:extLst>
          </p:cNvPr>
          <p:cNvCxnSpPr>
            <a:cxnSpLocks/>
          </p:cNvCxnSpPr>
          <p:nvPr/>
        </p:nvCxnSpPr>
        <p:spPr>
          <a:xfrm flipV="1">
            <a:off x="4046838" y="1340708"/>
            <a:ext cx="4802957" cy="1649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DFE44E-7F4E-4C14-977B-CBF7D380614A}"/>
              </a:ext>
            </a:extLst>
          </p:cNvPr>
          <p:cNvSpPr/>
          <p:nvPr/>
        </p:nvSpPr>
        <p:spPr>
          <a:xfrm>
            <a:off x="8849795" y="1143000"/>
            <a:ext cx="807010" cy="30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49F3E90-B161-435F-905D-834E1178B44C}"/>
              </a:ext>
            </a:extLst>
          </p:cNvPr>
          <p:cNvCxnSpPr/>
          <p:nvPr/>
        </p:nvCxnSpPr>
        <p:spPr>
          <a:xfrm rot="5400000">
            <a:off x="6728254" y="2706130"/>
            <a:ext cx="3632886" cy="1112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2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029BE0-D870-4E0B-B022-83D5008C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360239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300" dirty="0">
                <a:solidFill>
                  <a:srgbClr val="EBEBEB"/>
                </a:solidFill>
              </a:rPr>
              <a:t>트러블슈팅 대안 </a:t>
            </a:r>
            <a:r>
              <a:rPr lang="en-US" altLang="ko-KR" sz="3300" dirty="0">
                <a:solidFill>
                  <a:srgbClr val="EBEBEB"/>
                </a:solidFill>
              </a:rPr>
              <a:t>1</a:t>
            </a:r>
            <a:endParaRPr lang="ko-KR" altLang="en-US" sz="3300" dirty="0">
              <a:solidFill>
                <a:srgbClr val="EBEBE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146B0-E467-4E72-97BC-977CC480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98" y="803751"/>
            <a:ext cx="5027351" cy="525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913D-6E01-4DC6-B6A0-89139F59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</a:t>
            </a:r>
            <a:r>
              <a:rPr lang="ko-KR" altLang="en-US" dirty="0">
                <a:solidFill>
                  <a:srgbClr val="FFFFFF"/>
                </a:solidFill>
              </a:rPr>
              <a:t>중 </a:t>
            </a:r>
            <a:r>
              <a:rPr lang="en-US" altLang="ko-KR" dirty="0">
                <a:solidFill>
                  <a:srgbClr val="FFFFFF"/>
                </a:solidFill>
              </a:rPr>
              <a:t>select(2)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</a:rPr>
              <a:t>Item </a:t>
            </a:r>
            <a:r>
              <a:rPr lang="ko-KR" altLang="en-US" dirty="0">
                <a:solidFill>
                  <a:srgbClr val="FFFFFF"/>
                </a:solidFill>
              </a:rPr>
              <a:t>저장 시 각 층 </a:t>
            </a:r>
            <a:r>
              <a:rPr lang="en-US" altLang="ko-KR" dirty="0">
                <a:solidFill>
                  <a:srgbClr val="FFFFFF"/>
                </a:solidFill>
              </a:rPr>
              <a:t>id</a:t>
            </a:r>
            <a:r>
              <a:rPr lang="ko-KR" altLang="en-US" dirty="0">
                <a:solidFill>
                  <a:srgbClr val="FFFFFF"/>
                </a:solidFill>
              </a:rPr>
              <a:t>로 </a:t>
            </a:r>
            <a:r>
              <a:rPr lang="en-US" altLang="ko-KR" dirty="0">
                <a:solidFill>
                  <a:srgbClr val="FFFFFF"/>
                </a:solidFill>
              </a:rPr>
              <a:t>category</a:t>
            </a:r>
            <a:r>
              <a:rPr lang="ko-KR" altLang="en-US" dirty="0">
                <a:solidFill>
                  <a:srgbClr val="FFFFFF"/>
                </a:solidFill>
              </a:rPr>
              <a:t>에서 </a:t>
            </a:r>
            <a:r>
              <a:rPr lang="en-US" altLang="ko-KR" dirty="0">
                <a:solidFill>
                  <a:srgbClr val="FFFFFF"/>
                </a:solidFill>
              </a:rPr>
              <a:t>id</a:t>
            </a:r>
            <a:r>
              <a:rPr lang="ko-KR" altLang="en-US" dirty="0">
                <a:solidFill>
                  <a:srgbClr val="FFFFFF"/>
                </a:solidFill>
              </a:rPr>
              <a:t>리스트 </a:t>
            </a:r>
            <a:r>
              <a:rPr lang="en-US" altLang="ko-KR" dirty="0">
                <a:solidFill>
                  <a:srgbClr val="FFFFFF"/>
                </a:solidFill>
              </a:rPr>
              <a:t>select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</a:rPr>
              <a:t>Item </a:t>
            </a:r>
            <a:r>
              <a:rPr lang="ko-KR" altLang="en-US" dirty="0">
                <a:solidFill>
                  <a:srgbClr val="FFFFFF"/>
                </a:solidFill>
              </a:rPr>
              <a:t>테이블에 </a:t>
            </a:r>
            <a:r>
              <a:rPr lang="en-US" altLang="ko-KR" dirty="0">
                <a:solidFill>
                  <a:srgbClr val="FFFFFF"/>
                </a:solidFill>
              </a:rPr>
              <a:t>category id </a:t>
            </a:r>
            <a:r>
              <a:rPr lang="ko-KR" altLang="en-US" dirty="0">
                <a:solidFill>
                  <a:srgbClr val="FFFFFF"/>
                </a:solidFill>
              </a:rPr>
              <a:t>외래키와 </a:t>
            </a:r>
            <a:r>
              <a:rPr lang="en-US" altLang="ko-KR" dirty="0">
                <a:solidFill>
                  <a:srgbClr val="FFFFFF"/>
                </a:solidFill>
              </a:rPr>
              <a:t>floor id </a:t>
            </a:r>
            <a:r>
              <a:rPr lang="ko-KR" altLang="en-US" dirty="0">
                <a:solidFill>
                  <a:srgbClr val="FFFFFF"/>
                </a:solidFill>
              </a:rPr>
              <a:t>저장</a:t>
            </a: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503F981-7BF9-478B-A96D-B55C9ECC8E14}"/>
              </a:ext>
            </a:extLst>
          </p:cNvPr>
          <p:cNvCxnSpPr>
            <a:cxnSpLocks/>
          </p:cNvCxnSpPr>
          <p:nvPr/>
        </p:nvCxnSpPr>
        <p:spPr>
          <a:xfrm flipV="1">
            <a:off x="4046838" y="1340708"/>
            <a:ext cx="4802957" cy="1649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DFE44E-7F4E-4C14-977B-CBF7D380614A}"/>
              </a:ext>
            </a:extLst>
          </p:cNvPr>
          <p:cNvSpPr/>
          <p:nvPr/>
        </p:nvSpPr>
        <p:spPr>
          <a:xfrm>
            <a:off x="7233167" y="4572248"/>
            <a:ext cx="807010" cy="30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49F3E90-B161-435F-905D-834E1178B44C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6815903" y="2316185"/>
            <a:ext cx="3076832" cy="1435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17E6EDC-F4DE-4B46-A7EE-709AC94100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040177" y="4723619"/>
            <a:ext cx="1418920" cy="373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2FB4ED-2469-4323-AEC7-ED309729BF17}"/>
              </a:ext>
            </a:extLst>
          </p:cNvPr>
          <p:cNvSpPr/>
          <p:nvPr/>
        </p:nvSpPr>
        <p:spPr>
          <a:xfrm>
            <a:off x="9459097" y="4992130"/>
            <a:ext cx="1112108" cy="265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C5C1E-2545-4615-870A-54505125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트러블슈팅 대안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42A31-1E7A-4D8A-B225-D2184C7F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활용하여 데이터 저장</a:t>
            </a:r>
            <a:endParaRPr lang="en-US" altLang="ko-KR" dirty="0"/>
          </a:p>
          <a:p>
            <a:pPr lvl="1"/>
            <a:r>
              <a:rPr lang="ko-KR" altLang="en-US" dirty="0"/>
              <a:t>단일 데이터 </a:t>
            </a:r>
            <a:r>
              <a:rPr lang="ko-KR" altLang="en-US" dirty="0" err="1"/>
              <a:t>저장시</a:t>
            </a:r>
            <a:r>
              <a:rPr lang="ko-KR" altLang="en-US" dirty="0"/>
              <a:t> 해당 데이터의 </a:t>
            </a:r>
            <a:r>
              <a:rPr lang="en-US" altLang="ko-KR" dirty="0"/>
              <a:t>id</a:t>
            </a:r>
            <a:r>
              <a:rPr lang="ko-KR" altLang="en-US" dirty="0"/>
              <a:t>가 결과값으로 리턴</a:t>
            </a:r>
            <a:endParaRPr lang="en-US" altLang="ko-KR" dirty="0"/>
          </a:p>
          <a:p>
            <a:pPr lvl="1"/>
            <a:r>
              <a:rPr lang="ko-KR" altLang="en-US" dirty="0"/>
              <a:t>층의 </a:t>
            </a:r>
            <a:r>
              <a:rPr lang="en-US" altLang="ko-KR" dirty="0"/>
              <a:t>id</a:t>
            </a:r>
            <a:r>
              <a:rPr lang="ko-KR" altLang="en-US" dirty="0"/>
              <a:t> 리스트를 클라이언트에 전송하여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pPr lvl="2"/>
            <a:r>
              <a:rPr lang="en-US" altLang="ko-KR" dirty="0"/>
              <a:t>Category,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 전송 시 클라이언트에서 각 층의 </a:t>
            </a:r>
            <a:r>
              <a:rPr lang="en-US" altLang="ko-KR" dirty="0"/>
              <a:t>id</a:t>
            </a:r>
            <a:r>
              <a:rPr lang="ko-KR" altLang="en-US" dirty="0"/>
              <a:t>를 보낼 수 있음</a:t>
            </a:r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select </a:t>
            </a:r>
            <a:r>
              <a:rPr lang="ko-KR" altLang="en-US" dirty="0"/>
              <a:t>불필요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select/</a:t>
            </a:r>
            <a:r>
              <a:rPr lang="ko-KR" altLang="en-US" dirty="0"/>
              <a:t>반복 </a:t>
            </a:r>
            <a:r>
              <a:rPr lang="en-US" altLang="ko-KR" dirty="0"/>
              <a:t>insert </a:t>
            </a:r>
            <a:r>
              <a:rPr lang="ko-KR" altLang="en-US" dirty="0"/>
              <a:t>조사 후 적용 예정</a:t>
            </a:r>
          </a:p>
        </p:txBody>
      </p:sp>
    </p:spTree>
    <p:extLst>
      <p:ext uri="{BB962C8B-B14F-4D97-AF65-F5344CB8AC3E}">
        <p14:creationId xmlns:p14="http://schemas.microsoft.com/office/powerpoint/2010/main" val="61695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D516C6-3DC8-4785-B1EC-7DE9307F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309993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300" dirty="0">
                <a:solidFill>
                  <a:schemeClr val="tx1"/>
                </a:solidFill>
              </a:rPr>
              <a:t>전 주 구현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5A776-B2A1-4BE0-9557-D2EA52BD3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7" r="1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EB36-06AF-4078-8F87-8AAB6E1F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매장 정보 입력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en-US" altLang="ko-KR">
                <a:solidFill>
                  <a:schemeClr val="tx1"/>
                </a:solidFill>
              </a:rPr>
              <a:t>DB</a:t>
            </a:r>
            <a:r>
              <a:rPr lang="ko-KR" altLang="en-US">
                <a:solidFill>
                  <a:schemeClr val="tx1"/>
                </a:solidFill>
              </a:rPr>
              <a:t>저장까지 완료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38176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4D3234-6BFD-40CA-8106-339BB00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ko-KR" altLang="en-US" sz="3300">
                <a:solidFill>
                  <a:srgbClr val="EBEBEB"/>
                </a:solidFill>
              </a:rPr>
              <a:t>매장 정보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283E4-BD0F-410D-986B-305FD919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543577"/>
            <a:ext cx="6391533" cy="14061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C6081-B51F-44D3-8BF7-CC594D33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메인화면에</a:t>
            </a:r>
            <a:r>
              <a:rPr lang="ko-KR" altLang="en-US" dirty="0">
                <a:solidFill>
                  <a:srgbClr val="FFFFFF"/>
                </a:solidFill>
              </a:rPr>
              <a:t> 매장 리스트를 표시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570389-199E-452D-BC01-5B50F875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0" y="2949714"/>
            <a:ext cx="6233830" cy="2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03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3BE32-B825-48EB-8061-1E86818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매장 내 정보 계층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B0E3707-3198-49ED-AFC9-B7A1A4BAF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92507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93DF88C-8D52-47D9-A189-3A63077BB9F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매장 내에 </a:t>
            </a:r>
            <a:r>
              <a:rPr lang="en-US" altLang="ko-KR" dirty="0"/>
              <a:t>N</a:t>
            </a:r>
            <a:r>
              <a:rPr lang="ko-KR" altLang="en-US" dirty="0"/>
              <a:t>개의 층</a:t>
            </a:r>
            <a:endParaRPr lang="en-US" altLang="ko-KR" dirty="0"/>
          </a:p>
          <a:p>
            <a:r>
              <a:rPr lang="ko-KR" altLang="en-US" dirty="0"/>
              <a:t>각 층에는 </a:t>
            </a:r>
            <a:r>
              <a:rPr lang="en-US" altLang="ko-KR" dirty="0"/>
              <a:t>N</a:t>
            </a:r>
            <a:r>
              <a:rPr lang="ko-KR" altLang="en-US" dirty="0"/>
              <a:t>개의 가판대</a:t>
            </a:r>
            <a:endParaRPr lang="en-US" altLang="ko-KR" dirty="0"/>
          </a:p>
          <a:p>
            <a:r>
              <a:rPr lang="ko-KR" altLang="en-US" dirty="0"/>
              <a:t>각 가판대에는 </a:t>
            </a:r>
            <a:r>
              <a:rPr lang="en-US" altLang="ko-KR" dirty="0"/>
              <a:t>N</a:t>
            </a:r>
            <a:r>
              <a:rPr lang="ko-KR" altLang="en-US" dirty="0"/>
              <a:t>개의 상품</a:t>
            </a:r>
          </a:p>
        </p:txBody>
      </p:sp>
    </p:spTree>
    <p:extLst>
      <p:ext uri="{BB962C8B-B14F-4D97-AF65-F5344CB8AC3E}">
        <p14:creationId xmlns:p14="http://schemas.microsoft.com/office/powerpoint/2010/main" val="69301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4665-2577-47C2-833C-4375E37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품목 설정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1D3819-28ED-4AA8-A3F2-DBA50CF76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833" y="1789024"/>
            <a:ext cx="3197967" cy="4620014"/>
          </a:xfrm>
        </p:spPr>
      </p:pic>
    </p:spTree>
    <p:extLst>
      <p:ext uri="{BB962C8B-B14F-4D97-AF65-F5344CB8AC3E}">
        <p14:creationId xmlns:p14="http://schemas.microsoft.com/office/powerpoint/2010/main" val="405076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23D02-1B0E-45BC-8639-815E8594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품목 </a:t>
            </a:r>
            <a:r>
              <a:rPr lang="en-US" altLang="ko-KR" dirty="0"/>
              <a:t>json </a:t>
            </a:r>
            <a:r>
              <a:rPr lang="ko-KR" altLang="en-US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A0DED58-4D1C-44C7-8F4E-EF0B939E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22" y="2504174"/>
            <a:ext cx="5915025" cy="4086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26B77B-8222-4D9A-B494-4E77424F315C}"/>
              </a:ext>
            </a:extLst>
          </p:cNvPr>
          <p:cNvSpPr txBox="1"/>
          <p:nvPr/>
        </p:nvSpPr>
        <p:spPr>
          <a:xfrm>
            <a:off x="3478413" y="4310390"/>
            <a:ext cx="172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층 인덱스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521EEBBB-6182-4917-B7EE-59773EDEA388}"/>
              </a:ext>
            </a:extLst>
          </p:cNvPr>
          <p:cNvSpPr/>
          <p:nvPr/>
        </p:nvSpPr>
        <p:spPr>
          <a:xfrm>
            <a:off x="5208373" y="2811162"/>
            <a:ext cx="352168" cy="3521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9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23D02-1B0E-45BC-8639-815E8594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품목 </a:t>
            </a:r>
            <a:r>
              <a:rPr lang="en-US" altLang="ko-KR" dirty="0"/>
              <a:t>json </a:t>
            </a:r>
            <a:r>
              <a:rPr lang="ko-KR" altLang="en-US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A0DED58-4D1C-44C7-8F4E-EF0B939E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557" y="2139650"/>
            <a:ext cx="5915025" cy="4086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26B77B-8222-4D9A-B494-4E77424F315C}"/>
              </a:ext>
            </a:extLst>
          </p:cNvPr>
          <p:cNvSpPr txBox="1"/>
          <p:nvPr/>
        </p:nvSpPr>
        <p:spPr>
          <a:xfrm>
            <a:off x="2566591" y="2392804"/>
            <a:ext cx="1284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가판대 인덱스</a:t>
            </a: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481EA586-62F0-44CD-A290-9FC7C90C3EC0}"/>
              </a:ext>
            </a:extLst>
          </p:cNvPr>
          <p:cNvSpPr/>
          <p:nvPr/>
        </p:nvSpPr>
        <p:spPr>
          <a:xfrm>
            <a:off x="3941639" y="2774093"/>
            <a:ext cx="1594021" cy="191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21047-80A6-4899-B3D9-15AB217A3442}"/>
              </a:ext>
            </a:extLst>
          </p:cNvPr>
          <p:cNvSpPr txBox="1"/>
          <p:nvPr/>
        </p:nvSpPr>
        <p:spPr>
          <a:xfrm>
            <a:off x="277624" y="3436597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id </a:t>
            </a:r>
            <a:r>
              <a:rPr lang="ko-KR" altLang="en-US" dirty="0"/>
              <a:t>프로퍼티는 </a:t>
            </a:r>
            <a:endParaRPr lang="en-US" altLang="ko-KR" dirty="0"/>
          </a:p>
          <a:p>
            <a:r>
              <a:rPr lang="ko-KR" altLang="en-US" dirty="0"/>
              <a:t>웹페이지에서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를 그리는데 사용</a:t>
            </a:r>
          </a:p>
        </p:txBody>
      </p:sp>
    </p:spTree>
    <p:extLst>
      <p:ext uri="{BB962C8B-B14F-4D97-AF65-F5344CB8AC3E}">
        <p14:creationId xmlns:p14="http://schemas.microsoft.com/office/powerpoint/2010/main" val="94786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23D02-1B0E-45BC-8639-815E8594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품목 </a:t>
            </a:r>
            <a:r>
              <a:rPr lang="en-US" altLang="ko-KR" dirty="0"/>
              <a:t>json </a:t>
            </a:r>
            <a:r>
              <a:rPr lang="ko-KR" altLang="en-US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A0DED58-4D1C-44C7-8F4E-EF0B939E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557" y="2139650"/>
            <a:ext cx="5915025" cy="4086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26B77B-8222-4D9A-B494-4E77424F315C}"/>
              </a:ext>
            </a:extLst>
          </p:cNvPr>
          <p:cNvSpPr txBox="1"/>
          <p:nvPr/>
        </p:nvSpPr>
        <p:spPr>
          <a:xfrm>
            <a:off x="2861687" y="3099427"/>
            <a:ext cx="1284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상품 인덱스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849E641A-D5B0-4AF5-AC0A-81360B377CD9}"/>
              </a:ext>
            </a:extLst>
          </p:cNvPr>
          <p:cNvSpPr/>
          <p:nvPr/>
        </p:nvSpPr>
        <p:spPr>
          <a:xfrm>
            <a:off x="4145692" y="3237470"/>
            <a:ext cx="1594021" cy="5684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4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76C5E8-2BE6-47FF-914E-06C56EB9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트러블슈팅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EF9FC-0280-49F8-99EB-C444102C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71" y="803751"/>
            <a:ext cx="5053604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25242-5D27-4206-9E22-CEEBC5AE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76088" cy="38989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매장의 층</a:t>
            </a:r>
            <a:r>
              <a:rPr lang="en-US" altLang="ko-KR" dirty="0">
                <a:solidFill>
                  <a:srgbClr val="FFFFFF"/>
                </a:solidFill>
              </a:rPr>
              <a:t>(floor)</a:t>
            </a:r>
            <a:r>
              <a:rPr lang="ko-KR" altLang="en-US" dirty="0">
                <a:solidFill>
                  <a:srgbClr val="FFFFFF"/>
                </a:solidFill>
              </a:rPr>
              <a:t> 별 정보는 매장</a:t>
            </a:r>
            <a:r>
              <a:rPr lang="en-US" altLang="ko-KR" dirty="0">
                <a:solidFill>
                  <a:srgbClr val="FFFFFF"/>
                </a:solidFill>
              </a:rPr>
              <a:t>(mall) </a:t>
            </a:r>
            <a:r>
              <a:rPr lang="ko-KR" altLang="en-US" dirty="0">
                <a:solidFill>
                  <a:srgbClr val="FFFFFF"/>
                </a:solidFill>
              </a:rPr>
              <a:t>정보 저장 발생 직후  층 수만큼 일괄 저장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매장의 </a:t>
            </a:r>
            <a:r>
              <a:rPr lang="en-US" altLang="ko-KR" dirty="0">
                <a:solidFill>
                  <a:srgbClr val="FFFFFF"/>
                </a:solidFill>
              </a:rPr>
              <a:t>id</a:t>
            </a:r>
            <a:r>
              <a:rPr lang="ko-KR" altLang="en-US" dirty="0">
                <a:solidFill>
                  <a:srgbClr val="FFFFFF"/>
                </a:solidFill>
              </a:rPr>
              <a:t>는 웹 프론트에 쿠키로 저장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1D8DC-6D27-4FF4-A68B-795FF8D389CD}"/>
              </a:ext>
            </a:extLst>
          </p:cNvPr>
          <p:cNvSpPr/>
          <p:nvPr/>
        </p:nvSpPr>
        <p:spPr>
          <a:xfrm>
            <a:off x="8858910" y="1208112"/>
            <a:ext cx="834081" cy="200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6FCF531C-0848-47C1-87BB-A3DC6C6CAD4A}"/>
              </a:ext>
            </a:extLst>
          </p:cNvPr>
          <p:cNvSpPr/>
          <p:nvPr/>
        </p:nvSpPr>
        <p:spPr>
          <a:xfrm>
            <a:off x="4288681" y="803751"/>
            <a:ext cx="1574890" cy="3113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5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263</Words>
  <Application>Microsoft Office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이온(회의실)</vt:lpstr>
      <vt:lpstr>PowerPoint 프레젠테이션</vt:lpstr>
      <vt:lpstr>전 주 구현 기능</vt:lpstr>
      <vt:lpstr>매장 정보 확인</vt:lpstr>
      <vt:lpstr>매장 내 정보 계층</vt:lpstr>
      <vt:lpstr>품목 설정 UI</vt:lpstr>
      <vt:lpstr>품목 json 데이터</vt:lpstr>
      <vt:lpstr>품목 json 데이터</vt:lpstr>
      <vt:lpstr>품목 json 데이터</vt:lpstr>
      <vt:lpstr>트러블슈팅</vt:lpstr>
      <vt:lpstr>트러블슈팅</vt:lpstr>
      <vt:lpstr>트러블슈팅 대안 1</vt:lpstr>
      <vt:lpstr>트러블슈팅 대안 1</vt:lpstr>
      <vt:lpstr>트러블슈팅 대안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hjchang</dc:creator>
  <cp:lastModifiedBy>hjchang</cp:lastModifiedBy>
  <cp:revision>3</cp:revision>
  <dcterms:created xsi:type="dcterms:W3CDTF">2019-11-17T13:56:45Z</dcterms:created>
  <dcterms:modified xsi:type="dcterms:W3CDTF">2019-11-17T14:07:09Z</dcterms:modified>
</cp:coreProperties>
</file>