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2" r:id="rId10"/>
    <p:sldId id="286" r:id="rId11"/>
    <p:sldId id="287" r:id="rId12"/>
    <p:sldId id="289" r:id="rId13"/>
    <p:sldId id="291" r:id="rId14"/>
    <p:sldId id="293" r:id="rId15"/>
    <p:sldId id="283" r:id="rId16"/>
    <p:sldId id="284" r:id="rId17"/>
    <p:sldId id="281" r:id="rId18"/>
    <p:sldId id="280" r:id="rId19"/>
    <p:sldId id="278" r:id="rId20"/>
    <p:sldId id="279" r:id="rId21"/>
    <p:sldId id="265" r:id="rId22"/>
    <p:sldId id="273" r:id="rId23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EA8"/>
    <a:srgbClr val="C7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BE711-4BB0-4B43-B7F9-23368F748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3C2AC5-91A6-4039-A69C-3C4106EA8E8D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dirty="0">
            <a:latin typeface="나눔명조"/>
            <a:ea typeface="바탕" panose="02030600000101010101" pitchFamily="18" charset="-127"/>
          </a:endParaRPr>
        </a:p>
      </dgm:t>
    </dgm:pt>
    <dgm:pt modelId="{1690804E-7E7A-4AC7-9C1F-D81DF18853C7}" type="par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CA827AC6-54D5-4125-8130-EA26630FF219}" type="sibTrans" cxnId="{28733054-0EA8-46D9-80E7-E96199C3AD4D}">
      <dgm:prSet/>
      <dgm:spPr/>
      <dgm:t>
        <a:bodyPr/>
        <a:lstStyle/>
        <a:p>
          <a:pPr latinLnBrk="1"/>
          <a:endParaRPr lang="ko-KR" altLang="en-US"/>
        </a:p>
      </dgm:t>
    </dgm:pt>
    <dgm:pt modelId="{80DC2A4D-82AC-450A-9C97-876FA2F79CAE}">
      <dgm:prSet phldrT="[텍스트]"/>
      <dgm:spPr/>
      <dgm:t>
        <a:bodyPr/>
        <a:lstStyle/>
        <a:p>
          <a:pPr latinLnBrk="1"/>
          <a:r>
            <a:rPr lang="ko-KR" altLang="en-US" dirty="0"/>
            <a:t>원인 </a:t>
          </a:r>
          <a:r>
            <a:rPr lang="ko-KR" altLang="en-US" dirty="0" err="1"/>
            <a:t>파악중</a:t>
          </a:r>
          <a:endParaRPr lang="ko-KR" altLang="en-US" dirty="0"/>
        </a:p>
      </dgm:t>
    </dgm:pt>
    <dgm:pt modelId="{86D63361-7BA5-4408-BC89-E1CF86CB5673}" type="par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1E554EBC-0457-47F8-AEBE-6FD9B6BA3EF4}" type="sibTrans" cxnId="{46AF317F-BEEF-4AFE-BD5A-105675D9211E}">
      <dgm:prSet/>
      <dgm:spPr/>
      <dgm:t>
        <a:bodyPr/>
        <a:lstStyle/>
        <a:p>
          <a:pPr latinLnBrk="1"/>
          <a:endParaRPr lang="ko-KR" altLang="en-US"/>
        </a:p>
      </dgm:t>
    </dgm:pt>
    <dgm:pt modelId="{CF54C324-C5F3-4FAE-829F-EC2721AB112F}">
      <dgm:prSet phldrT="[텍스트]"/>
      <dgm:spPr/>
      <dgm:t>
        <a:bodyPr/>
        <a:lstStyle/>
        <a:p>
          <a:pPr latinLnBrk="1"/>
          <a:r>
            <a:rPr lang="ko-KR" altLang="en-US" dirty="0"/>
            <a:t>진열대 범위를 드래그로 </a:t>
          </a:r>
          <a:r>
            <a:rPr lang="ko-KR" altLang="en-US" dirty="0" err="1"/>
            <a:t>지정시</a:t>
          </a:r>
          <a:r>
            <a:rPr lang="ko-KR" altLang="en-US" dirty="0"/>
            <a:t> </a:t>
          </a:r>
          <a:r>
            <a:rPr lang="en-US" altLang="ko-KR" dirty="0"/>
            <a:t>UI</a:t>
          </a:r>
          <a:r>
            <a:rPr lang="ko-KR" altLang="en-US" dirty="0"/>
            <a:t>에 업데이트되지 않는 문제</a:t>
          </a:r>
        </a:p>
      </dgm:t>
    </dgm:pt>
    <dgm:pt modelId="{66A606B8-1E05-40B5-AD62-7AE15CDFD595}" type="par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7B63FEE9-753B-4382-AF1E-D95F43C37210}" type="sibTrans" cxnId="{86405F3D-4E08-495C-AE8B-EED921684738}">
      <dgm:prSet/>
      <dgm:spPr/>
      <dgm:t>
        <a:bodyPr/>
        <a:lstStyle/>
        <a:p>
          <a:pPr latinLnBrk="1"/>
          <a:endParaRPr lang="ko-KR" altLang="en-US"/>
        </a:p>
      </dgm:t>
    </dgm:pt>
    <dgm:pt modelId="{04EA567F-0530-435F-B55A-ECDB79F3E7BD}">
      <dgm:prSet phldrT="[텍스트]"/>
      <dgm:spPr/>
      <dgm:t>
        <a:bodyPr/>
        <a:lstStyle/>
        <a:p>
          <a:pPr latinLnBrk="1"/>
          <a:r>
            <a:rPr lang="ko-KR" altLang="en-US" dirty="0"/>
            <a:t>외부 </a:t>
          </a:r>
          <a:r>
            <a:rPr lang="ko-KR" altLang="en-US" dirty="0" err="1"/>
            <a:t>데이터그리드</a:t>
          </a:r>
          <a:r>
            <a:rPr lang="ko-KR" altLang="en-US" dirty="0"/>
            <a:t> 컨트롤 자체 문제</a:t>
          </a:r>
        </a:p>
      </dgm:t>
    </dgm:pt>
    <dgm:pt modelId="{2FFC40D2-108F-4D02-A334-480EC2D1734C}" type="par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0B05BCCF-4F63-420F-964B-8892EFCA8B44}" type="sibTrans" cxnId="{DC32B8C7-10C2-4479-BE1F-FE481CC068EC}">
      <dgm:prSet/>
      <dgm:spPr/>
      <dgm:t>
        <a:bodyPr/>
        <a:lstStyle/>
        <a:p>
          <a:pPr latinLnBrk="1"/>
          <a:endParaRPr lang="ko-KR" altLang="en-US"/>
        </a:p>
      </dgm:t>
    </dgm:pt>
    <dgm:pt modelId="{AFD94FF0-B9C7-4F41-94E5-5C5CFE4996A7}">
      <dgm:prSet phldrT="[텍스트]"/>
      <dgm:spPr/>
      <dgm:t>
        <a:bodyPr/>
        <a:lstStyle/>
        <a:p>
          <a:pPr latinLnBrk="1"/>
          <a:r>
            <a:rPr lang="ko-KR" altLang="en-US" dirty="0"/>
            <a:t>업데이트 발생시 변경된 전체 행의 정보를 갱신하여 우회</a:t>
          </a:r>
        </a:p>
      </dgm:t>
    </dgm:pt>
    <dgm:pt modelId="{53E57195-B3E9-427A-A444-FD72EE85EC07}" type="parTrans" cxnId="{F67987FE-6BE8-4F44-9A90-2D0C82CE273B}">
      <dgm:prSet/>
      <dgm:spPr/>
    </dgm:pt>
    <dgm:pt modelId="{C5F3A0B5-A6D2-4B58-A003-52351A34DA40}" type="sibTrans" cxnId="{F67987FE-6BE8-4F44-9A90-2D0C82CE273B}">
      <dgm:prSet/>
      <dgm:spPr/>
    </dgm:pt>
    <dgm:pt modelId="{04157F00-A46B-4BC5-ABA0-499F7EF7EB85}">
      <dgm:prSet phldrT="[텍스트]"/>
      <dgm:spPr/>
      <dgm:t>
        <a:bodyPr/>
        <a:lstStyle/>
        <a:p>
          <a:pPr latinLnBrk="1"/>
          <a:r>
            <a:rPr lang="ko-KR" altLang="en-US" dirty="0"/>
            <a:t>기존 </a:t>
          </a:r>
          <a:r>
            <a:rPr lang="ko-KR" altLang="en-US" dirty="0" err="1"/>
            <a:t>데이터그리드</a:t>
          </a:r>
          <a:r>
            <a:rPr lang="ko-KR" altLang="en-US" dirty="0"/>
            <a:t> 컨트롤 제거</a:t>
          </a:r>
        </a:p>
      </dgm:t>
    </dgm:pt>
    <dgm:pt modelId="{7C831F14-44B5-4039-9B52-EFB7C4E9A185}" type="parTrans" cxnId="{0FE5152B-2845-4CD1-A22A-BCD795BB187B}">
      <dgm:prSet/>
      <dgm:spPr/>
    </dgm:pt>
    <dgm:pt modelId="{07B6532A-5858-4F2C-8379-6850F7DAD54D}" type="sibTrans" cxnId="{0FE5152B-2845-4CD1-A22A-BCD795BB187B}">
      <dgm:prSet/>
      <dgm:spPr/>
    </dgm:pt>
    <dgm:pt modelId="{17D32743-9ED1-48EB-93F1-9272D2A22CB4}">
      <dgm:prSet phldrT="[텍스트]"/>
      <dgm:spPr/>
      <dgm:t>
        <a:bodyPr/>
        <a:lstStyle/>
        <a:p>
          <a:pPr latinLnBrk="1"/>
          <a:r>
            <a:rPr lang="ko-KR" altLang="en-US" dirty="0"/>
            <a:t>현재 사용중인 </a:t>
          </a:r>
          <a:r>
            <a:rPr lang="en-US" altLang="ko-KR" dirty="0"/>
            <a:t>react </a:t>
          </a:r>
          <a:r>
            <a:rPr lang="ko-KR" altLang="en-US" dirty="0"/>
            <a:t>버전과 호환에 한계성이 존재</a:t>
          </a:r>
        </a:p>
      </dgm:t>
    </dgm:pt>
    <dgm:pt modelId="{931DAD04-096B-4567-A8F1-B8EDA27A1BFA}" type="parTrans" cxnId="{160C3AB1-3B33-40A5-A3E8-1B19BC3BE9CF}">
      <dgm:prSet/>
      <dgm:spPr/>
    </dgm:pt>
    <dgm:pt modelId="{B54244BB-B7BA-47C1-A2B0-42AAB8B1040D}" type="sibTrans" cxnId="{160C3AB1-3B33-40A5-A3E8-1B19BC3BE9CF}">
      <dgm:prSet/>
      <dgm:spPr/>
    </dgm:pt>
    <dgm:pt modelId="{8531F7B8-5AAB-475A-AD47-5B9C5A294CAD}" type="pres">
      <dgm:prSet presAssocID="{043BE711-4BB0-4B43-B7F9-23368F748180}" presName="linear" presStyleCnt="0">
        <dgm:presLayoutVars>
          <dgm:animLvl val="lvl"/>
          <dgm:resizeHandles val="exact"/>
        </dgm:presLayoutVars>
      </dgm:prSet>
      <dgm:spPr/>
    </dgm:pt>
    <dgm:pt modelId="{74357B0A-EA17-467C-A519-5DDCEA83369A}" type="pres">
      <dgm:prSet presAssocID="{D53C2AC5-91A6-4039-A69C-3C4106EA8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92F64C-CB86-4AD2-9344-854CDFEF84FD}" type="pres">
      <dgm:prSet presAssocID="{D53C2AC5-91A6-4039-A69C-3C4106EA8E8D}" presName="childText" presStyleLbl="revTx" presStyleIdx="0" presStyleCnt="3">
        <dgm:presLayoutVars>
          <dgm:bulletEnabled val="1"/>
        </dgm:presLayoutVars>
      </dgm:prSet>
      <dgm:spPr/>
    </dgm:pt>
    <dgm:pt modelId="{0FB52F8E-4289-4BB3-A3B8-0F4436489C86}" type="pres">
      <dgm:prSet presAssocID="{04157F00-A46B-4BC5-ABA0-499F7EF7EB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FB8C21-F713-4E15-A81F-912CFD0BF3B2}" type="pres">
      <dgm:prSet presAssocID="{04157F00-A46B-4BC5-ABA0-499F7EF7EB85}" presName="childText" presStyleLbl="revTx" presStyleIdx="1" presStyleCnt="3">
        <dgm:presLayoutVars>
          <dgm:bulletEnabled val="1"/>
        </dgm:presLayoutVars>
      </dgm:prSet>
      <dgm:spPr/>
    </dgm:pt>
    <dgm:pt modelId="{8E9B063F-CE87-4287-8FE4-893E9FE9A045}" type="pres">
      <dgm:prSet presAssocID="{CF54C324-C5F3-4FAE-829F-EC2721AB11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6FA67A0-8C37-412C-BBA5-837E8B8CF6C4}" type="pres">
      <dgm:prSet presAssocID="{CF54C324-C5F3-4FAE-829F-EC2721AB11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AFB5307-98F3-4483-89A2-D9A6C3E8624A}" type="presOf" srcId="{043BE711-4BB0-4B43-B7F9-23368F748180}" destId="{8531F7B8-5AAB-475A-AD47-5B9C5A294CAD}" srcOrd="0" destOrd="0" presId="urn:microsoft.com/office/officeart/2005/8/layout/vList2"/>
    <dgm:cxn modelId="{BFCEA00F-8529-4491-A539-644C3D49B5F3}" type="presOf" srcId="{04EA567F-0530-435F-B55A-ECDB79F3E7BD}" destId="{26FA67A0-8C37-412C-BBA5-837E8B8CF6C4}" srcOrd="0" destOrd="0" presId="urn:microsoft.com/office/officeart/2005/8/layout/vList2"/>
    <dgm:cxn modelId="{0FE5152B-2845-4CD1-A22A-BCD795BB187B}" srcId="{043BE711-4BB0-4B43-B7F9-23368F748180}" destId="{04157F00-A46B-4BC5-ABA0-499F7EF7EB85}" srcOrd="1" destOrd="0" parTransId="{7C831F14-44B5-4039-9B52-EFB7C4E9A185}" sibTransId="{07B6532A-5858-4F2C-8379-6850F7DAD54D}"/>
    <dgm:cxn modelId="{86405F3D-4E08-495C-AE8B-EED921684738}" srcId="{043BE711-4BB0-4B43-B7F9-23368F748180}" destId="{CF54C324-C5F3-4FAE-829F-EC2721AB112F}" srcOrd="2" destOrd="0" parTransId="{66A606B8-1E05-40B5-AD62-7AE15CDFD595}" sibTransId="{7B63FEE9-753B-4382-AF1E-D95F43C37210}"/>
    <dgm:cxn modelId="{B7DC755E-1E49-48DB-9291-C72EDA5998E5}" type="presOf" srcId="{17D32743-9ED1-48EB-93F1-9272D2A22CB4}" destId="{94FB8C21-F713-4E15-A81F-912CFD0BF3B2}" srcOrd="0" destOrd="0" presId="urn:microsoft.com/office/officeart/2005/8/layout/vList2"/>
    <dgm:cxn modelId="{40A6046E-B78E-43CC-A6A8-A1A408708F06}" type="presOf" srcId="{80DC2A4D-82AC-450A-9C97-876FA2F79CAE}" destId="{D492F64C-CB86-4AD2-9344-854CDFEF84FD}" srcOrd="0" destOrd="0" presId="urn:microsoft.com/office/officeart/2005/8/layout/vList2"/>
    <dgm:cxn modelId="{8D0AF170-1F73-414B-B780-F84BE7C918D0}" type="presOf" srcId="{CF54C324-C5F3-4FAE-829F-EC2721AB112F}" destId="{8E9B063F-CE87-4287-8FE4-893E9FE9A045}" srcOrd="0" destOrd="0" presId="urn:microsoft.com/office/officeart/2005/8/layout/vList2"/>
    <dgm:cxn modelId="{28733054-0EA8-46D9-80E7-E96199C3AD4D}" srcId="{043BE711-4BB0-4B43-B7F9-23368F748180}" destId="{D53C2AC5-91A6-4039-A69C-3C4106EA8E8D}" srcOrd="0" destOrd="0" parTransId="{1690804E-7E7A-4AC7-9C1F-D81DF18853C7}" sibTransId="{CA827AC6-54D5-4125-8130-EA26630FF219}"/>
    <dgm:cxn modelId="{3FF2F854-4792-4F84-B402-C85F0F380D1D}" type="presOf" srcId="{04157F00-A46B-4BC5-ABA0-499F7EF7EB85}" destId="{0FB52F8E-4289-4BB3-A3B8-0F4436489C86}" srcOrd="0" destOrd="0" presId="urn:microsoft.com/office/officeart/2005/8/layout/vList2"/>
    <dgm:cxn modelId="{46AF317F-BEEF-4AFE-BD5A-105675D9211E}" srcId="{D53C2AC5-91A6-4039-A69C-3C4106EA8E8D}" destId="{80DC2A4D-82AC-450A-9C97-876FA2F79CAE}" srcOrd="0" destOrd="0" parTransId="{86D63361-7BA5-4408-BC89-E1CF86CB5673}" sibTransId="{1E554EBC-0457-47F8-AEBE-6FD9B6BA3EF4}"/>
    <dgm:cxn modelId="{160C3AB1-3B33-40A5-A3E8-1B19BC3BE9CF}" srcId="{04157F00-A46B-4BC5-ABA0-499F7EF7EB85}" destId="{17D32743-9ED1-48EB-93F1-9272D2A22CB4}" srcOrd="0" destOrd="0" parTransId="{931DAD04-096B-4567-A8F1-B8EDA27A1BFA}" sibTransId="{B54244BB-B7BA-47C1-A2B0-42AAB8B1040D}"/>
    <dgm:cxn modelId="{25E506C2-8D1F-484A-8C63-C823F6F4F9BD}" type="presOf" srcId="{AFD94FF0-B9C7-4F41-94E5-5C5CFE4996A7}" destId="{26FA67A0-8C37-412C-BBA5-837E8B8CF6C4}" srcOrd="0" destOrd="1" presId="urn:microsoft.com/office/officeart/2005/8/layout/vList2"/>
    <dgm:cxn modelId="{DC32B8C7-10C2-4479-BE1F-FE481CC068EC}" srcId="{CF54C324-C5F3-4FAE-829F-EC2721AB112F}" destId="{04EA567F-0530-435F-B55A-ECDB79F3E7BD}" srcOrd="0" destOrd="0" parTransId="{2FFC40D2-108F-4D02-A334-480EC2D1734C}" sibTransId="{0B05BCCF-4F63-420F-964B-8892EFCA8B44}"/>
    <dgm:cxn modelId="{DE249DDC-D22E-493F-AAF9-6FA9114D27B8}" type="presOf" srcId="{D53C2AC5-91A6-4039-A69C-3C4106EA8E8D}" destId="{74357B0A-EA17-467C-A519-5DDCEA83369A}" srcOrd="0" destOrd="0" presId="urn:microsoft.com/office/officeart/2005/8/layout/vList2"/>
    <dgm:cxn modelId="{F67987FE-6BE8-4F44-9A90-2D0C82CE273B}" srcId="{04EA567F-0530-435F-B55A-ECDB79F3E7BD}" destId="{AFD94FF0-B9C7-4F41-94E5-5C5CFE4996A7}" srcOrd="0" destOrd="0" parTransId="{53E57195-B3E9-427A-A444-FD72EE85EC07}" sibTransId="{C5F3A0B5-A6D2-4B58-A003-52351A34DA40}"/>
    <dgm:cxn modelId="{D0333296-405C-4266-A367-803C304EE9F3}" type="presParOf" srcId="{8531F7B8-5AAB-475A-AD47-5B9C5A294CAD}" destId="{74357B0A-EA17-467C-A519-5DDCEA83369A}" srcOrd="0" destOrd="0" presId="urn:microsoft.com/office/officeart/2005/8/layout/vList2"/>
    <dgm:cxn modelId="{CFBD1670-7AE3-4F2C-92BB-E2B69FBB4D2A}" type="presParOf" srcId="{8531F7B8-5AAB-475A-AD47-5B9C5A294CAD}" destId="{D492F64C-CB86-4AD2-9344-854CDFEF84FD}" srcOrd="1" destOrd="0" presId="urn:microsoft.com/office/officeart/2005/8/layout/vList2"/>
    <dgm:cxn modelId="{4BC87AA3-BF70-4D63-988C-A4AFA873D3C2}" type="presParOf" srcId="{8531F7B8-5AAB-475A-AD47-5B9C5A294CAD}" destId="{0FB52F8E-4289-4BB3-A3B8-0F4436489C86}" srcOrd="2" destOrd="0" presId="urn:microsoft.com/office/officeart/2005/8/layout/vList2"/>
    <dgm:cxn modelId="{45D8E01F-7E29-4DFD-B648-5CCCAF5CC118}" type="presParOf" srcId="{8531F7B8-5AAB-475A-AD47-5B9C5A294CAD}" destId="{94FB8C21-F713-4E15-A81F-912CFD0BF3B2}" srcOrd="3" destOrd="0" presId="urn:microsoft.com/office/officeart/2005/8/layout/vList2"/>
    <dgm:cxn modelId="{C3195B23-C94B-4E54-AFFA-3ECFBBEF4A9C}" type="presParOf" srcId="{8531F7B8-5AAB-475A-AD47-5B9C5A294CAD}" destId="{8E9B063F-CE87-4287-8FE4-893E9FE9A045}" srcOrd="4" destOrd="0" presId="urn:microsoft.com/office/officeart/2005/8/layout/vList2"/>
    <dgm:cxn modelId="{3870F53E-9F2D-4098-8D22-9CC0C15D6116}" type="presParOf" srcId="{8531F7B8-5AAB-475A-AD47-5B9C5A294CAD}" destId="{26FA67A0-8C37-412C-BBA5-837E8B8CF6C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CB7A2-37D8-419E-A93B-DCA723A6F8A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828D96F-0B29-4957-B04E-FFEE1D6799C1}">
      <dgm:prSet phldrT="[텍스트]"/>
      <dgm:spPr/>
      <dgm:t>
        <a:bodyPr/>
        <a:lstStyle/>
        <a:p>
          <a:pPr latinLnBrk="1"/>
          <a:r>
            <a:rPr lang="ko-KR" altLang="en-US" dirty="0"/>
            <a:t>서쪽 가판대</a:t>
          </a:r>
        </a:p>
      </dgm:t>
    </dgm:pt>
    <dgm:pt modelId="{26EE24E2-5E3F-4C13-8700-77F630B6C5A3}" type="par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D3E505E6-B817-4968-942B-EDB0E23247DD}" type="sibTrans" cxnId="{BCAAC9AD-B429-4147-AAD4-F3514A1C02C6}">
      <dgm:prSet/>
      <dgm:spPr/>
      <dgm:t>
        <a:bodyPr/>
        <a:lstStyle/>
        <a:p>
          <a:pPr latinLnBrk="1"/>
          <a:endParaRPr lang="ko-KR" altLang="en-US"/>
        </a:p>
      </dgm:t>
    </dgm:pt>
    <dgm:pt modelId="{1CD1A3B9-4880-4B1D-B196-AD8AFDB907CF}">
      <dgm:prSet phldrT="[텍스트]"/>
      <dgm:spPr/>
      <dgm:t>
        <a:bodyPr/>
        <a:lstStyle/>
        <a:p>
          <a:pPr latinLnBrk="1"/>
          <a:r>
            <a:rPr lang="ko-KR" altLang="en-US" dirty="0"/>
            <a:t>과자</a:t>
          </a:r>
        </a:p>
      </dgm:t>
    </dgm:pt>
    <dgm:pt modelId="{A9F96EE2-D342-4E55-ACF0-148C0CC3172F}" type="par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EB8A224E-0918-436B-A4B7-29951894F403}" type="sibTrans" cxnId="{44883420-8A53-4AD3-8610-AA5ED9A4EFE5}">
      <dgm:prSet/>
      <dgm:spPr/>
      <dgm:t>
        <a:bodyPr/>
        <a:lstStyle/>
        <a:p>
          <a:pPr latinLnBrk="1"/>
          <a:endParaRPr lang="ko-KR" altLang="en-US"/>
        </a:p>
      </dgm:t>
    </dgm:pt>
    <dgm:pt modelId="{6030B3F8-89B2-4986-9494-022C056245A5}">
      <dgm:prSet phldrT="[텍스트]"/>
      <dgm:spPr/>
      <dgm:t>
        <a:bodyPr/>
        <a:lstStyle/>
        <a:p>
          <a:pPr latinLnBrk="1"/>
          <a:r>
            <a:rPr lang="ko-KR" altLang="en-US" dirty="0"/>
            <a:t>안주</a:t>
          </a:r>
        </a:p>
      </dgm:t>
    </dgm:pt>
    <dgm:pt modelId="{9961133A-E345-4910-A8A8-416A493D9B34}" type="par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D35B0844-649A-4C9C-A5BE-ADF90186D3EA}" type="sibTrans" cxnId="{7D296BA7-5CA3-4303-9DD5-F072D8DE8308}">
      <dgm:prSet/>
      <dgm:spPr/>
      <dgm:t>
        <a:bodyPr/>
        <a:lstStyle/>
        <a:p>
          <a:pPr latinLnBrk="1"/>
          <a:endParaRPr lang="ko-KR" altLang="en-US"/>
        </a:p>
      </dgm:t>
    </dgm:pt>
    <dgm:pt modelId="{58743AFE-E9FC-4B50-A021-F4FFC223A932}">
      <dgm:prSet phldrT="[텍스트]"/>
      <dgm:spPr/>
      <dgm:t>
        <a:bodyPr/>
        <a:lstStyle/>
        <a:p>
          <a:pPr latinLnBrk="1"/>
          <a:r>
            <a:rPr lang="ko-KR" altLang="en-US" dirty="0"/>
            <a:t>동쪽 가판대</a:t>
          </a:r>
        </a:p>
      </dgm:t>
    </dgm:pt>
    <dgm:pt modelId="{1947B695-E2B2-4F53-9D8C-A175B0A2CCAB}" type="par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ABD151E6-E084-4973-A891-E7E98C54F550}" type="sibTrans" cxnId="{AA68FFB3-F80D-4C40-B07D-0594BC04115D}">
      <dgm:prSet/>
      <dgm:spPr/>
      <dgm:t>
        <a:bodyPr/>
        <a:lstStyle/>
        <a:p>
          <a:pPr latinLnBrk="1"/>
          <a:endParaRPr lang="ko-KR" altLang="en-US"/>
        </a:p>
      </dgm:t>
    </dgm:pt>
    <dgm:pt modelId="{8911D903-CC96-4969-BD04-9D0D3AA805E9}">
      <dgm:prSet phldrT="[텍스트]"/>
      <dgm:spPr/>
      <dgm:t>
        <a:bodyPr/>
        <a:lstStyle/>
        <a:p>
          <a:pPr latinLnBrk="1"/>
          <a:r>
            <a:rPr lang="ko-KR" altLang="en-US" dirty="0"/>
            <a:t>주류</a:t>
          </a:r>
        </a:p>
      </dgm:t>
    </dgm:pt>
    <dgm:pt modelId="{58B3A909-F8B3-4080-BC7D-5FBA849AC191}" type="par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5327B600-4D10-4C37-A37D-08B04B3E319E}" type="sibTrans" cxnId="{5AA1A3E8-2937-4B94-88F1-79AB06C5FB17}">
      <dgm:prSet/>
      <dgm:spPr/>
      <dgm:t>
        <a:bodyPr/>
        <a:lstStyle/>
        <a:p>
          <a:pPr latinLnBrk="1"/>
          <a:endParaRPr lang="ko-KR" altLang="en-US"/>
        </a:p>
      </dgm:t>
    </dgm:pt>
    <dgm:pt modelId="{4A67704D-DA90-4CE2-9244-C5B31A30B7CB}">
      <dgm:prSet phldrT="[텍스트]"/>
      <dgm:spPr/>
      <dgm:t>
        <a:bodyPr/>
        <a:lstStyle/>
        <a:p>
          <a:pPr latinLnBrk="1"/>
          <a:r>
            <a:rPr lang="ko-KR" altLang="en-US" dirty="0"/>
            <a:t>냉동식품</a:t>
          </a:r>
        </a:p>
      </dgm:t>
    </dgm:pt>
    <dgm:pt modelId="{8AFDA10F-8E17-47C5-83E4-027F8CFC53AF}" type="par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A6FC7887-D2E0-4A39-9EB7-12B64698BD90}" type="sibTrans" cxnId="{73B4C23A-FE48-4D6B-B8FC-254B6B06FD50}">
      <dgm:prSet/>
      <dgm:spPr/>
      <dgm:t>
        <a:bodyPr/>
        <a:lstStyle/>
        <a:p>
          <a:pPr latinLnBrk="1"/>
          <a:endParaRPr lang="ko-KR" altLang="en-US"/>
        </a:p>
      </dgm:t>
    </dgm:pt>
    <dgm:pt modelId="{4215437A-52BC-4D8A-9926-7231F41A0022}">
      <dgm:prSet phldrT="[텍스트]"/>
      <dgm:spPr/>
      <dgm:t>
        <a:bodyPr/>
        <a:lstStyle/>
        <a:p>
          <a:pPr latinLnBrk="1"/>
          <a:r>
            <a:rPr lang="ko-KR" altLang="en-US" dirty="0"/>
            <a:t>북쪽 가판대</a:t>
          </a:r>
        </a:p>
      </dgm:t>
    </dgm:pt>
    <dgm:pt modelId="{37497D68-C7C1-41B7-82C1-9751896501B2}" type="par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37F54E53-8950-4AC1-94F6-0173AB3B3867}" type="sibTrans" cxnId="{0F6A458A-4FB4-4307-ABB0-5A1DB65AE0B8}">
      <dgm:prSet/>
      <dgm:spPr/>
      <dgm:t>
        <a:bodyPr/>
        <a:lstStyle/>
        <a:p>
          <a:pPr latinLnBrk="1"/>
          <a:endParaRPr lang="ko-KR" altLang="en-US"/>
        </a:p>
      </dgm:t>
    </dgm:pt>
    <dgm:pt modelId="{81AE7A28-B115-4D2E-9EE5-6F16B73E4B4F}">
      <dgm:prSet phldrT="[텍스트]"/>
      <dgm:spPr/>
      <dgm:t>
        <a:bodyPr/>
        <a:lstStyle/>
        <a:p>
          <a:pPr latinLnBrk="1"/>
          <a:r>
            <a:rPr lang="ko-KR" altLang="en-US" dirty="0"/>
            <a:t>즉석식품</a:t>
          </a:r>
        </a:p>
      </dgm:t>
    </dgm:pt>
    <dgm:pt modelId="{3A649376-7A2F-4310-A619-78225E5BBCCD}" type="par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A2B27D78-7A01-44E5-A546-35658A20E318}" type="sibTrans" cxnId="{F976F08C-301A-442A-BEE3-C790581BACB9}">
      <dgm:prSet/>
      <dgm:spPr/>
      <dgm:t>
        <a:bodyPr/>
        <a:lstStyle/>
        <a:p>
          <a:pPr latinLnBrk="1"/>
          <a:endParaRPr lang="ko-KR" altLang="en-US"/>
        </a:p>
      </dgm:t>
    </dgm:pt>
    <dgm:pt modelId="{4185C817-0584-4EC0-BF64-19B30994754F}">
      <dgm:prSet phldrT="[텍스트]"/>
      <dgm:spPr/>
      <dgm:t>
        <a:bodyPr/>
        <a:lstStyle/>
        <a:p>
          <a:pPr latinLnBrk="1"/>
          <a:r>
            <a:rPr lang="ko-KR" altLang="en-US" dirty="0"/>
            <a:t>신선식품</a:t>
          </a:r>
        </a:p>
      </dgm:t>
    </dgm:pt>
    <dgm:pt modelId="{BA31E2B6-F96D-4720-94E8-95111AC399BE}" type="par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C23D0365-EC65-415F-BC4B-312A59D6C3E9}" type="sibTrans" cxnId="{9A608398-3C81-4742-83D6-114A8B1F8311}">
      <dgm:prSet/>
      <dgm:spPr/>
      <dgm:t>
        <a:bodyPr/>
        <a:lstStyle/>
        <a:p>
          <a:pPr latinLnBrk="1"/>
          <a:endParaRPr lang="ko-KR" altLang="en-US"/>
        </a:p>
      </dgm:t>
    </dgm:pt>
    <dgm:pt modelId="{DC3D00C8-7F69-48F5-82CF-C191F93DF4F7}" type="pres">
      <dgm:prSet presAssocID="{C8FCB7A2-37D8-419E-A93B-DCA723A6F8AD}" presName="Name0" presStyleCnt="0">
        <dgm:presLayoutVars>
          <dgm:dir/>
          <dgm:animLvl val="lvl"/>
          <dgm:resizeHandles val="exact"/>
        </dgm:presLayoutVars>
      </dgm:prSet>
      <dgm:spPr/>
    </dgm:pt>
    <dgm:pt modelId="{E92593E6-8058-4639-BF05-6DB34186C630}" type="pres">
      <dgm:prSet presAssocID="{0828D96F-0B29-4957-B04E-FFEE1D6799C1}" presName="composite" presStyleCnt="0"/>
      <dgm:spPr/>
    </dgm:pt>
    <dgm:pt modelId="{A6AC5751-9E66-42CB-A513-2F5DF3EDB069}" type="pres">
      <dgm:prSet presAssocID="{0828D96F-0B29-4957-B04E-FFEE1D6799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3212B3F-68FD-4A03-ABF7-C9E7A5ACD236}" type="pres">
      <dgm:prSet presAssocID="{0828D96F-0B29-4957-B04E-FFEE1D6799C1}" presName="desTx" presStyleLbl="alignAccFollowNode1" presStyleIdx="0" presStyleCnt="3">
        <dgm:presLayoutVars>
          <dgm:bulletEnabled val="1"/>
        </dgm:presLayoutVars>
      </dgm:prSet>
      <dgm:spPr/>
    </dgm:pt>
    <dgm:pt modelId="{5B2A8D48-1CCE-40DB-AB89-F62A7FBDBD2C}" type="pres">
      <dgm:prSet presAssocID="{D3E505E6-B817-4968-942B-EDB0E23247DD}" presName="space" presStyleCnt="0"/>
      <dgm:spPr/>
    </dgm:pt>
    <dgm:pt modelId="{E3F0A324-71A9-43F8-BB7A-1EF762A63856}" type="pres">
      <dgm:prSet presAssocID="{58743AFE-E9FC-4B50-A021-F4FFC223A932}" presName="composite" presStyleCnt="0"/>
      <dgm:spPr/>
    </dgm:pt>
    <dgm:pt modelId="{EB22A81E-7307-41AE-A0BE-7AD17AB704D4}" type="pres">
      <dgm:prSet presAssocID="{58743AFE-E9FC-4B50-A021-F4FFC223A9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3BACE02-2606-47DA-97AE-BE07B2F73B70}" type="pres">
      <dgm:prSet presAssocID="{58743AFE-E9FC-4B50-A021-F4FFC223A932}" presName="desTx" presStyleLbl="alignAccFollowNode1" presStyleIdx="1" presStyleCnt="3">
        <dgm:presLayoutVars>
          <dgm:bulletEnabled val="1"/>
        </dgm:presLayoutVars>
      </dgm:prSet>
      <dgm:spPr/>
    </dgm:pt>
    <dgm:pt modelId="{7DB7BB3E-CEE2-4B7B-99BB-437BEFF3058D}" type="pres">
      <dgm:prSet presAssocID="{ABD151E6-E084-4973-A891-E7E98C54F550}" presName="space" presStyleCnt="0"/>
      <dgm:spPr/>
    </dgm:pt>
    <dgm:pt modelId="{FBA31624-A8B5-4E28-9CEA-2B6DBCE65C34}" type="pres">
      <dgm:prSet presAssocID="{4215437A-52BC-4D8A-9926-7231F41A0022}" presName="composite" presStyleCnt="0"/>
      <dgm:spPr/>
    </dgm:pt>
    <dgm:pt modelId="{3A2365CD-AC35-4111-8C98-A0396C9051FB}" type="pres">
      <dgm:prSet presAssocID="{4215437A-52BC-4D8A-9926-7231F41A002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4AB1A56-14D6-4A3B-8995-FA328FF0A363}" type="pres">
      <dgm:prSet presAssocID="{4215437A-52BC-4D8A-9926-7231F41A00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7B2F1E-ABA0-4A49-93FF-A86FA1CF9ABF}" type="presOf" srcId="{0828D96F-0B29-4957-B04E-FFEE1D6799C1}" destId="{A6AC5751-9E66-42CB-A513-2F5DF3EDB069}" srcOrd="0" destOrd="0" presId="urn:microsoft.com/office/officeart/2005/8/layout/hList1"/>
    <dgm:cxn modelId="{44883420-8A53-4AD3-8610-AA5ED9A4EFE5}" srcId="{0828D96F-0B29-4957-B04E-FFEE1D6799C1}" destId="{1CD1A3B9-4880-4B1D-B196-AD8AFDB907CF}" srcOrd="0" destOrd="0" parTransId="{A9F96EE2-D342-4E55-ACF0-148C0CC3172F}" sibTransId="{EB8A224E-0918-436B-A4B7-29951894F403}"/>
    <dgm:cxn modelId="{1D358724-83F2-4378-8312-1F3CD7351C6E}" type="presOf" srcId="{1CD1A3B9-4880-4B1D-B196-AD8AFDB907CF}" destId="{C3212B3F-68FD-4A03-ABF7-C9E7A5ACD236}" srcOrd="0" destOrd="0" presId="urn:microsoft.com/office/officeart/2005/8/layout/hList1"/>
    <dgm:cxn modelId="{B0690229-0E6C-460F-94B5-6DFE2F5429A0}" type="presOf" srcId="{8911D903-CC96-4969-BD04-9D0D3AA805E9}" destId="{73BACE02-2606-47DA-97AE-BE07B2F73B70}" srcOrd="0" destOrd="0" presId="urn:microsoft.com/office/officeart/2005/8/layout/hList1"/>
    <dgm:cxn modelId="{E2020130-6B1D-42CB-9028-3202CF9EF0C6}" type="presOf" srcId="{4215437A-52BC-4D8A-9926-7231F41A0022}" destId="{3A2365CD-AC35-4111-8C98-A0396C9051FB}" srcOrd="0" destOrd="0" presId="urn:microsoft.com/office/officeart/2005/8/layout/hList1"/>
    <dgm:cxn modelId="{400F3D31-4626-4252-8B67-153B5FBC20F5}" type="presOf" srcId="{4A67704D-DA90-4CE2-9244-C5B31A30B7CB}" destId="{73BACE02-2606-47DA-97AE-BE07B2F73B70}" srcOrd="0" destOrd="1" presId="urn:microsoft.com/office/officeart/2005/8/layout/hList1"/>
    <dgm:cxn modelId="{F3A6A836-21C6-4C48-A6E3-A669ABF14EC1}" type="presOf" srcId="{81AE7A28-B115-4D2E-9EE5-6F16B73E4B4F}" destId="{04AB1A56-14D6-4A3B-8995-FA328FF0A363}" srcOrd="0" destOrd="0" presId="urn:microsoft.com/office/officeart/2005/8/layout/hList1"/>
    <dgm:cxn modelId="{73B4C23A-FE48-4D6B-B8FC-254B6B06FD50}" srcId="{58743AFE-E9FC-4B50-A021-F4FFC223A932}" destId="{4A67704D-DA90-4CE2-9244-C5B31A30B7CB}" srcOrd="1" destOrd="0" parTransId="{8AFDA10F-8E17-47C5-83E4-027F8CFC53AF}" sibTransId="{A6FC7887-D2E0-4A39-9EB7-12B64698BD90}"/>
    <dgm:cxn modelId="{55AE4D6A-8366-497C-9B12-D8F1ED04E6ED}" type="presOf" srcId="{58743AFE-E9FC-4B50-A021-F4FFC223A932}" destId="{EB22A81E-7307-41AE-A0BE-7AD17AB704D4}" srcOrd="0" destOrd="0" presId="urn:microsoft.com/office/officeart/2005/8/layout/hList1"/>
    <dgm:cxn modelId="{9BC2BB58-4D48-4168-8ACE-59DBE1F2CC02}" type="presOf" srcId="{4185C817-0584-4EC0-BF64-19B30994754F}" destId="{04AB1A56-14D6-4A3B-8995-FA328FF0A363}" srcOrd="0" destOrd="1" presId="urn:microsoft.com/office/officeart/2005/8/layout/hList1"/>
    <dgm:cxn modelId="{0F6A458A-4FB4-4307-ABB0-5A1DB65AE0B8}" srcId="{C8FCB7A2-37D8-419E-A93B-DCA723A6F8AD}" destId="{4215437A-52BC-4D8A-9926-7231F41A0022}" srcOrd="2" destOrd="0" parTransId="{37497D68-C7C1-41B7-82C1-9751896501B2}" sibTransId="{37F54E53-8950-4AC1-94F6-0173AB3B3867}"/>
    <dgm:cxn modelId="{F976F08C-301A-442A-BEE3-C790581BACB9}" srcId="{4215437A-52BC-4D8A-9926-7231F41A0022}" destId="{81AE7A28-B115-4D2E-9EE5-6F16B73E4B4F}" srcOrd="0" destOrd="0" parTransId="{3A649376-7A2F-4310-A619-78225E5BBCCD}" sibTransId="{A2B27D78-7A01-44E5-A546-35658A20E318}"/>
    <dgm:cxn modelId="{9A608398-3C81-4742-83D6-114A8B1F8311}" srcId="{4215437A-52BC-4D8A-9926-7231F41A0022}" destId="{4185C817-0584-4EC0-BF64-19B30994754F}" srcOrd="1" destOrd="0" parTransId="{BA31E2B6-F96D-4720-94E8-95111AC399BE}" sibTransId="{C23D0365-EC65-415F-BC4B-312A59D6C3E9}"/>
    <dgm:cxn modelId="{7D296BA7-5CA3-4303-9DD5-F072D8DE8308}" srcId="{0828D96F-0B29-4957-B04E-FFEE1D6799C1}" destId="{6030B3F8-89B2-4986-9494-022C056245A5}" srcOrd="1" destOrd="0" parTransId="{9961133A-E345-4910-A8A8-416A493D9B34}" sibTransId="{D35B0844-649A-4C9C-A5BE-ADF90186D3EA}"/>
    <dgm:cxn modelId="{46FCAAAD-18F4-4AE7-9C09-6DE09094D3A2}" type="presOf" srcId="{6030B3F8-89B2-4986-9494-022C056245A5}" destId="{C3212B3F-68FD-4A03-ABF7-C9E7A5ACD236}" srcOrd="0" destOrd="1" presId="urn:microsoft.com/office/officeart/2005/8/layout/hList1"/>
    <dgm:cxn modelId="{BCAAC9AD-B429-4147-AAD4-F3514A1C02C6}" srcId="{C8FCB7A2-37D8-419E-A93B-DCA723A6F8AD}" destId="{0828D96F-0B29-4957-B04E-FFEE1D6799C1}" srcOrd="0" destOrd="0" parTransId="{26EE24E2-5E3F-4C13-8700-77F630B6C5A3}" sibTransId="{D3E505E6-B817-4968-942B-EDB0E23247DD}"/>
    <dgm:cxn modelId="{AA68FFB3-F80D-4C40-B07D-0594BC04115D}" srcId="{C8FCB7A2-37D8-419E-A93B-DCA723A6F8AD}" destId="{58743AFE-E9FC-4B50-A021-F4FFC223A932}" srcOrd="1" destOrd="0" parTransId="{1947B695-E2B2-4F53-9D8C-A175B0A2CCAB}" sibTransId="{ABD151E6-E084-4973-A891-E7E98C54F550}"/>
    <dgm:cxn modelId="{5AA1A3E8-2937-4B94-88F1-79AB06C5FB17}" srcId="{58743AFE-E9FC-4B50-A021-F4FFC223A932}" destId="{8911D903-CC96-4969-BD04-9D0D3AA805E9}" srcOrd="0" destOrd="0" parTransId="{58B3A909-F8B3-4080-BC7D-5FBA849AC191}" sibTransId="{5327B600-4D10-4C37-A37D-08B04B3E319E}"/>
    <dgm:cxn modelId="{660D3EF8-CA81-4A96-81FB-F567D269B41D}" type="presOf" srcId="{C8FCB7A2-37D8-419E-A93B-DCA723A6F8AD}" destId="{DC3D00C8-7F69-48F5-82CF-C191F93DF4F7}" srcOrd="0" destOrd="0" presId="urn:microsoft.com/office/officeart/2005/8/layout/hList1"/>
    <dgm:cxn modelId="{7662E070-06E8-45CB-A91B-AA3ECC1590D9}" type="presParOf" srcId="{DC3D00C8-7F69-48F5-82CF-C191F93DF4F7}" destId="{E92593E6-8058-4639-BF05-6DB34186C630}" srcOrd="0" destOrd="0" presId="urn:microsoft.com/office/officeart/2005/8/layout/hList1"/>
    <dgm:cxn modelId="{6BE05D35-EEF6-4352-A494-A72D31CDDF39}" type="presParOf" srcId="{E92593E6-8058-4639-BF05-6DB34186C630}" destId="{A6AC5751-9E66-42CB-A513-2F5DF3EDB069}" srcOrd="0" destOrd="0" presId="urn:microsoft.com/office/officeart/2005/8/layout/hList1"/>
    <dgm:cxn modelId="{04188F10-D993-4AC7-A385-0BC60431E2CA}" type="presParOf" srcId="{E92593E6-8058-4639-BF05-6DB34186C630}" destId="{C3212B3F-68FD-4A03-ABF7-C9E7A5ACD236}" srcOrd="1" destOrd="0" presId="urn:microsoft.com/office/officeart/2005/8/layout/hList1"/>
    <dgm:cxn modelId="{5594BA1C-98BE-42E9-996C-B54762AAB523}" type="presParOf" srcId="{DC3D00C8-7F69-48F5-82CF-C191F93DF4F7}" destId="{5B2A8D48-1CCE-40DB-AB89-F62A7FBDBD2C}" srcOrd="1" destOrd="0" presId="urn:microsoft.com/office/officeart/2005/8/layout/hList1"/>
    <dgm:cxn modelId="{57E599EA-23F7-4C9E-A065-C1F447F8BC53}" type="presParOf" srcId="{DC3D00C8-7F69-48F5-82CF-C191F93DF4F7}" destId="{E3F0A324-71A9-43F8-BB7A-1EF762A63856}" srcOrd="2" destOrd="0" presId="urn:microsoft.com/office/officeart/2005/8/layout/hList1"/>
    <dgm:cxn modelId="{915A11DA-1E65-403D-9752-29EE753B39B8}" type="presParOf" srcId="{E3F0A324-71A9-43F8-BB7A-1EF762A63856}" destId="{EB22A81E-7307-41AE-A0BE-7AD17AB704D4}" srcOrd="0" destOrd="0" presId="urn:microsoft.com/office/officeart/2005/8/layout/hList1"/>
    <dgm:cxn modelId="{A54AFB9E-DE4F-4A01-AC34-700D7473D892}" type="presParOf" srcId="{E3F0A324-71A9-43F8-BB7A-1EF762A63856}" destId="{73BACE02-2606-47DA-97AE-BE07B2F73B70}" srcOrd="1" destOrd="0" presId="urn:microsoft.com/office/officeart/2005/8/layout/hList1"/>
    <dgm:cxn modelId="{07713A92-290D-48A6-BD4C-EFBE0CC69684}" type="presParOf" srcId="{DC3D00C8-7F69-48F5-82CF-C191F93DF4F7}" destId="{7DB7BB3E-CEE2-4B7B-99BB-437BEFF3058D}" srcOrd="3" destOrd="0" presId="urn:microsoft.com/office/officeart/2005/8/layout/hList1"/>
    <dgm:cxn modelId="{248F7FD4-8FA1-4A8B-87B6-9E4AF46A9CDD}" type="presParOf" srcId="{DC3D00C8-7F69-48F5-82CF-C191F93DF4F7}" destId="{FBA31624-A8B5-4E28-9CEA-2B6DBCE65C34}" srcOrd="4" destOrd="0" presId="urn:microsoft.com/office/officeart/2005/8/layout/hList1"/>
    <dgm:cxn modelId="{F92DBCE6-A3B1-42B5-8CF8-F98EDE287E31}" type="presParOf" srcId="{FBA31624-A8B5-4E28-9CEA-2B6DBCE65C34}" destId="{3A2365CD-AC35-4111-8C98-A0396C9051FB}" srcOrd="0" destOrd="0" presId="urn:microsoft.com/office/officeart/2005/8/layout/hList1"/>
    <dgm:cxn modelId="{B8129173-48E7-4AD1-A39B-481AF84F835C}" type="presParOf" srcId="{FBA31624-A8B5-4E28-9CEA-2B6DBCE65C34}" destId="{04AB1A56-14D6-4A3B-8995-FA328FF0A3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57B0A-EA17-467C-A519-5DDCEA83369A}">
      <dsp:nvSpPr>
        <dsp:cNvPr id="0" name=""/>
        <dsp:cNvSpPr/>
      </dsp:nvSpPr>
      <dsp:spPr>
        <a:xfrm>
          <a:off x="0" y="672582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DB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에 </a:t>
          </a:r>
          <a:r>
            <a:rPr lang="ko-KR" altLang="en-US" sz="2000" kern="1200" dirty="0" err="1">
              <a:latin typeface="나눔명조"/>
              <a:ea typeface="바탕" panose="02030600000101010101" pitchFamily="18" charset="-127"/>
            </a:rPr>
            <a:t>저장시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 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2</a:t>
          </a:r>
          <a:r>
            <a:rPr lang="ko-KR" altLang="en-US" sz="2000" kern="1200" dirty="0">
              <a:latin typeface="나눔명조"/>
              <a:ea typeface="바탕" panose="02030600000101010101" pitchFamily="18" charset="-127"/>
            </a:rPr>
            <a:t>차원 배열의 매장 구조가 사라지는 문제</a:t>
          </a:r>
          <a:r>
            <a:rPr lang="en-US" altLang="ko-KR" sz="2000" kern="1200" dirty="0">
              <a:latin typeface="나눔명조"/>
              <a:ea typeface="바탕" panose="02030600000101010101" pitchFamily="18" charset="-127"/>
            </a:rPr>
            <a:t>	</a:t>
          </a:r>
          <a:endParaRPr lang="ko-KR" altLang="en-US" sz="2000" kern="1200" dirty="0">
            <a:latin typeface="나눔명조"/>
            <a:ea typeface="바탕" panose="02030600000101010101" pitchFamily="18" charset="-127"/>
          </a:endParaRPr>
        </a:p>
      </dsp:txBody>
      <dsp:txXfrm>
        <a:off x="30521" y="703103"/>
        <a:ext cx="7067891" cy="564176"/>
      </dsp:txXfrm>
    </dsp:sp>
    <dsp:sp modelId="{D492F64C-CB86-4AD2-9344-854CDFEF84FD}">
      <dsp:nvSpPr>
        <dsp:cNvPr id="0" name=""/>
        <dsp:cNvSpPr/>
      </dsp:nvSpPr>
      <dsp:spPr>
        <a:xfrm>
          <a:off x="0" y="1297801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원인 </a:t>
          </a:r>
          <a:r>
            <a:rPr lang="ko-KR" altLang="en-US" sz="1600" kern="1200" dirty="0" err="1"/>
            <a:t>파악중</a:t>
          </a:r>
          <a:endParaRPr lang="ko-KR" altLang="en-US" sz="1600" kern="1200" dirty="0"/>
        </a:p>
      </dsp:txBody>
      <dsp:txXfrm>
        <a:off x="0" y="1297801"/>
        <a:ext cx="7128933" cy="382949"/>
      </dsp:txXfrm>
    </dsp:sp>
    <dsp:sp modelId="{0FB52F8E-4289-4BB3-A3B8-0F4436489C86}">
      <dsp:nvSpPr>
        <dsp:cNvPr id="0" name=""/>
        <dsp:cNvSpPr/>
      </dsp:nvSpPr>
      <dsp:spPr>
        <a:xfrm>
          <a:off x="0" y="1680751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기존 </a:t>
          </a:r>
          <a:r>
            <a:rPr lang="ko-KR" altLang="en-US" sz="2000" kern="1200" dirty="0" err="1"/>
            <a:t>데이터그리드</a:t>
          </a:r>
          <a:r>
            <a:rPr lang="ko-KR" altLang="en-US" sz="2000" kern="1200" dirty="0"/>
            <a:t> 컨트롤 제거</a:t>
          </a:r>
        </a:p>
      </dsp:txBody>
      <dsp:txXfrm>
        <a:off x="30521" y="1711272"/>
        <a:ext cx="7067891" cy="564176"/>
      </dsp:txXfrm>
    </dsp:sp>
    <dsp:sp modelId="{94FB8C21-F713-4E15-A81F-912CFD0BF3B2}">
      <dsp:nvSpPr>
        <dsp:cNvPr id="0" name=""/>
        <dsp:cNvSpPr/>
      </dsp:nvSpPr>
      <dsp:spPr>
        <a:xfrm>
          <a:off x="0" y="2305970"/>
          <a:ext cx="7128933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현재 사용중인 </a:t>
          </a:r>
          <a:r>
            <a:rPr lang="en-US" altLang="ko-KR" sz="1600" kern="1200" dirty="0"/>
            <a:t>react </a:t>
          </a:r>
          <a:r>
            <a:rPr lang="ko-KR" altLang="en-US" sz="1600" kern="1200" dirty="0"/>
            <a:t>버전과 호환에 한계성이 존재</a:t>
          </a:r>
        </a:p>
      </dsp:txBody>
      <dsp:txXfrm>
        <a:off x="0" y="2305970"/>
        <a:ext cx="7128933" cy="382949"/>
      </dsp:txXfrm>
    </dsp:sp>
    <dsp:sp modelId="{8E9B063F-CE87-4287-8FE4-893E9FE9A045}">
      <dsp:nvSpPr>
        <dsp:cNvPr id="0" name=""/>
        <dsp:cNvSpPr/>
      </dsp:nvSpPr>
      <dsp:spPr>
        <a:xfrm>
          <a:off x="0" y="2688920"/>
          <a:ext cx="7128933" cy="625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진열대 범위를 드래그로 </a:t>
          </a:r>
          <a:r>
            <a:rPr lang="ko-KR" altLang="en-US" sz="2000" kern="1200" dirty="0" err="1"/>
            <a:t>지정시</a:t>
          </a:r>
          <a:r>
            <a:rPr lang="ko-KR" altLang="en-US" sz="2000" kern="1200" dirty="0"/>
            <a:t> </a:t>
          </a:r>
          <a:r>
            <a:rPr lang="en-US" altLang="ko-KR" sz="2000" kern="1200" dirty="0"/>
            <a:t>UI</a:t>
          </a:r>
          <a:r>
            <a:rPr lang="ko-KR" altLang="en-US" sz="2000" kern="1200" dirty="0"/>
            <a:t>에 업데이트되지 않는 문제</a:t>
          </a:r>
        </a:p>
      </dsp:txBody>
      <dsp:txXfrm>
        <a:off x="30521" y="2719441"/>
        <a:ext cx="7067891" cy="564176"/>
      </dsp:txXfrm>
    </dsp:sp>
    <dsp:sp modelId="{26FA67A0-8C37-412C-BBA5-837E8B8CF6C4}">
      <dsp:nvSpPr>
        <dsp:cNvPr id="0" name=""/>
        <dsp:cNvSpPr/>
      </dsp:nvSpPr>
      <dsp:spPr>
        <a:xfrm>
          <a:off x="0" y="3314139"/>
          <a:ext cx="7128933" cy="765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344" tIns="25400" rIns="142240" bIns="25400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외부 </a:t>
          </a:r>
          <a:r>
            <a:rPr lang="ko-KR" altLang="en-US" sz="1600" kern="1200" dirty="0" err="1"/>
            <a:t>데이터그리드</a:t>
          </a:r>
          <a:r>
            <a:rPr lang="ko-KR" altLang="en-US" sz="1600" kern="1200" dirty="0"/>
            <a:t> 컨트롤 자체 문제</a:t>
          </a:r>
        </a:p>
        <a:p>
          <a:pPr marL="342900" lvl="2" indent="-171450" algn="l" defTabSz="7112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600" kern="1200" dirty="0"/>
            <a:t>업데이트 발생시 변경된 전체 행의 정보를 갱신하여 우회</a:t>
          </a:r>
        </a:p>
      </dsp:txBody>
      <dsp:txXfrm>
        <a:off x="0" y="3314139"/>
        <a:ext cx="7128933" cy="76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C5751-9E66-42CB-A513-2F5DF3EDB069}">
      <dsp:nvSpPr>
        <dsp:cNvPr id="0" name=""/>
        <dsp:cNvSpPr/>
      </dsp:nvSpPr>
      <dsp:spPr>
        <a:xfrm>
          <a:off x="1910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서쪽 가판대</a:t>
          </a:r>
        </a:p>
      </dsp:txBody>
      <dsp:txXfrm>
        <a:off x="1910" y="1063144"/>
        <a:ext cx="1863186" cy="633600"/>
      </dsp:txXfrm>
    </dsp:sp>
    <dsp:sp modelId="{C3212B3F-68FD-4A03-ABF7-C9E7A5ACD236}">
      <dsp:nvSpPr>
        <dsp:cNvPr id="0" name=""/>
        <dsp:cNvSpPr/>
      </dsp:nvSpPr>
      <dsp:spPr>
        <a:xfrm>
          <a:off x="1910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과자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안주</a:t>
          </a:r>
        </a:p>
      </dsp:txBody>
      <dsp:txXfrm>
        <a:off x="1910" y="1696744"/>
        <a:ext cx="1863186" cy="966240"/>
      </dsp:txXfrm>
    </dsp:sp>
    <dsp:sp modelId="{EB22A81E-7307-41AE-A0BE-7AD17AB704D4}">
      <dsp:nvSpPr>
        <dsp:cNvPr id="0" name=""/>
        <dsp:cNvSpPr/>
      </dsp:nvSpPr>
      <dsp:spPr>
        <a:xfrm>
          <a:off x="2125943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동쪽 가판대</a:t>
          </a:r>
        </a:p>
      </dsp:txBody>
      <dsp:txXfrm>
        <a:off x="2125943" y="1063144"/>
        <a:ext cx="1863186" cy="633600"/>
      </dsp:txXfrm>
    </dsp:sp>
    <dsp:sp modelId="{73BACE02-2606-47DA-97AE-BE07B2F73B70}">
      <dsp:nvSpPr>
        <dsp:cNvPr id="0" name=""/>
        <dsp:cNvSpPr/>
      </dsp:nvSpPr>
      <dsp:spPr>
        <a:xfrm>
          <a:off x="2125943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주류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냉동식품</a:t>
          </a:r>
        </a:p>
      </dsp:txBody>
      <dsp:txXfrm>
        <a:off x="2125943" y="1696744"/>
        <a:ext cx="1863186" cy="966240"/>
      </dsp:txXfrm>
    </dsp:sp>
    <dsp:sp modelId="{3A2365CD-AC35-4111-8C98-A0396C9051FB}">
      <dsp:nvSpPr>
        <dsp:cNvPr id="0" name=""/>
        <dsp:cNvSpPr/>
      </dsp:nvSpPr>
      <dsp:spPr>
        <a:xfrm>
          <a:off x="4249976" y="1063144"/>
          <a:ext cx="186318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북쪽 가판대</a:t>
          </a:r>
        </a:p>
      </dsp:txBody>
      <dsp:txXfrm>
        <a:off x="4249976" y="1063144"/>
        <a:ext cx="1863186" cy="633600"/>
      </dsp:txXfrm>
    </dsp:sp>
    <dsp:sp modelId="{04AB1A56-14D6-4A3B-8995-FA328FF0A363}">
      <dsp:nvSpPr>
        <dsp:cNvPr id="0" name=""/>
        <dsp:cNvSpPr/>
      </dsp:nvSpPr>
      <dsp:spPr>
        <a:xfrm>
          <a:off x="4249976" y="1696744"/>
          <a:ext cx="1863186" cy="966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즉석식품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신선식품</a:t>
          </a:r>
        </a:p>
      </dsp:txBody>
      <dsp:txXfrm>
        <a:off x="4249976" y="1696744"/>
        <a:ext cx="1863186" cy="966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5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쇼핑몰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이용자를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위한</a:t>
            </a:r>
            <a:endParaRPr lang="en-US" sz="4000" b="0" strike="noStrike" spc="-1" dirty="0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최적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경로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제안</a:t>
            </a:r>
            <a:r>
              <a:rPr lang="en-US" sz="40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프로그램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 err="1">
                <a:solidFill>
                  <a:srgbClr val="00AAAE"/>
                </a:solidFill>
                <a:latin typeface="나눔명조"/>
                <a:ea typeface="나눔명조"/>
              </a:rPr>
              <a:t>리다이렉션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9B6C437-FC09-49DE-B906-F7EEA1C4E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38" y="731905"/>
            <a:ext cx="57816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12E8DA9-CDE2-451C-B49D-D079CAC8C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640845"/>
              </p:ext>
            </p:extLst>
          </p:nvPr>
        </p:nvGraphicFramePr>
        <p:xfrm>
          <a:off x="2586274" y="1782692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3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23582" y="731905"/>
            <a:ext cx="2682223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b="0" strike="noStrike" spc="-1" dirty="0">
                <a:solidFill>
                  <a:srgbClr val="00AAAE"/>
                </a:solidFill>
                <a:latin typeface="나눔명조"/>
              </a:rPr>
              <a:t>트러블슈팅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0CFC9F-3245-4E54-9CE8-4C673389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467"/>
            <a:ext cx="10693400" cy="36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주타겟층</a:t>
            </a: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규모가 큰 가게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설계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기능을 보여주기보단 사용 빈도가 높은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2-3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위주로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 최적화의 중요성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Ex. Select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짤 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컬럼만 불러온다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87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75947768"/>
              </p:ext>
            </p:extLst>
          </p:nvPr>
        </p:nvGraphicFramePr>
        <p:xfrm>
          <a:off x="4035126" y="3921711"/>
          <a:ext cx="6115074" cy="372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 </a:t>
            </a: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일정의 여유가 있을 경우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개발할 예정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가판대의 단 처리</a:t>
            </a:r>
            <a:endParaRPr lang="en-US" altLang="ko-KR" b="1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가판대의 이름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가판대에 진열된 물품 입력</a:t>
            </a:r>
            <a:endParaRPr lang="en-US" altLang="ko-KR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가판대는 상품의 </a:t>
            </a:r>
            <a:r>
              <a:rPr lang="ko-KR" altLang="en-US" spc="-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대분류를</a:t>
            </a: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저장하기 때문에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상세 위치를 저장하지는 않음</a:t>
            </a:r>
            <a:r>
              <a:rPr lang="en-US" altLang="ko-KR" spc="-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011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368613" y="1557360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6873840" y="1235181"/>
            <a:ext cx="270000" cy="2656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0" y="1527501"/>
            <a:ext cx="9933840" cy="5422532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세부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029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프로젝트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1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320000" y="863280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2</a:t>
            </a:r>
            <a:endParaRPr lang="en-US" sz="1800" b="0" strike="noStrike" spc="-1" dirty="0">
              <a:latin typeface="Times New Roman"/>
            </a:endParaRPr>
          </a:p>
          <a:p>
            <a:pPr marL="432000" lvl="1" indent="-21276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나눔고딕"/>
              </a:rPr>
              <a:t>3.</a:t>
            </a:r>
            <a:endParaRPr lang="en-US" sz="1800" b="0" strike="noStrike" spc="-1" dirty="0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B0DEE4-020F-4BDE-8D48-D9DC0918F8F2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19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프로젝트 개요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ko-KR" altLang="en-US" sz="3600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DEMO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ko-KR" altLang="en-US" spc="-1" dirty="0">
                <a:solidFill>
                  <a:srgbClr val="00AAAE"/>
                </a:solidFill>
                <a:latin typeface="나눔명조"/>
              </a:rPr>
              <a:t>피드백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E3E488-F79C-47A6-9A13-15ED77F759E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20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개발 배경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100769" y="3288600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/>
          <p:cNvSpPr/>
          <p:nvPr/>
        </p:nvSpPr>
        <p:spPr>
          <a:xfrm>
            <a:off x="36583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/>
        </p:nvSpPr>
        <p:spPr>
          <a:xfrm>
            <a:off x="6046929" y="3768840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/>
        </p:nvSpPr>
        <p:spPr>
          <a:xfrm rot="16200000">
            <a:off x="4848129" y="2564280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/>
        </p:nvSpPr>
        <p:spPr>
          <a:xfrm rot="5400000">
            <a:off x="4847769" y="4899600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7"/>
          <p:cNvSpPr/>
          <p:nvPr/>
        </p:nvSpPr>
        <p:spPr>
          <a:xfrm>
            <a:off x="4095189" y="2321038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1040769" y="4330080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CustomShape 9"/>
          <p:cNvSpPr/>
          <p:nvPr/>
        </p:nvSpPr>
        <p:spPr>
          <a:xfrm>
            <a:off x="4326129" y="4330080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16" name="CustomShape 10"/>
          <p:cNvSpPr/>
          <p:nvPr/>
        </p:nvSpPr>
        <p:spPr>
          <a:xfrm>
            <a:off x="7022948" y="4107197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ustomShape 11"/>
          <p:cNvSpPr/>
          <p:nvPr/>
        </p:nvSpPr>
        <p:spPr>
          <a:xfrm>
            <a:off x="4208972" y="6286202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/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시장 현황</a:t>
            </a:r>
            <a:endParaRPr lang="en-US" altLang="ko-KR" sz="4000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48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57173A-30F6-424B-B51B-B788A1112E84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15794"/>
              </p:ext>
            </p:extLst>
          </p:nvPr>
        </p:nvGraphicFramePr>
        <p:xfrm>
          <a:off x="925920" y="2979625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47969" y="990415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기대효과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C1D6DAE-48CE-4160-8D12-2F861B7FAC8F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2130228" y="2580220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251003" y="45487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30390" y="2919945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92290" y="4015320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251003" y="1957920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324871" y="3814391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558373" y="23516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645137" y="5073906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0436" y="797407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전체구조</a:t>
            </a:r>
            <a:endParaRPr lang="en-US" altLang="ko-KR" sz="4000" spc="-1" dirty="0">
              <a:latin typeface="Times New Roman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60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89B11D-04D3-48E6-A3CA-D389E94B846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254802" y="3758461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524456" y="5387093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394055" y="1925149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1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991050" y="2055247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8093204" y="3955563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740436" y="3955563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14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723126" y="3076046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5167045" y="3076045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897140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897140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708822" y="5038795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708822" y="4246127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24039" y="952622"/>
            <a:ext cx="2745286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</a:rPr>
              <a:t>테이블 구조</a:t>
            </a:r>
            <a:endParaRPr lang="en-US" altLang="ko-KR" sz="4000" spc="-1" dirty="0">
              <a:latin typeface="Times New Roma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46" y="336107"/>
            <a:ext cx="5729784" cy="68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AF4728-3EC0-4D3C-8786-40E149F3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1" y="1891862"/>
            <a:ext cx="7409571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ko-KR" altLang="en-US" sz="4000" spc="-1" dirty="0">
                <a:solidFill>
                  <a:srgbClr val="00AAAE"/>
                </a:solidFill>
                <a:latin typeface="나눔명조"/>
                <a:ea typeface="나눔명조"/>
              </a:rPr>
              <a:t>매장 구조 입력</a:t>
            </a:r>
            <a:endParaRPr lang="en-US" sz="4000" b="0" strike="noStrike" spc="-1" dirty="0">
              <a:latin typeface="Times New Roman"/>
            </a:endParaRPr>
          </a:p>
        </p:txBody>
      </p:sp>
      <p:pic>
        <p:nvPicPr>
          <p:cNvPr id="5" name="그림 4" descr="스크린샷, 거리, 하얀색, 주차이(가) 표시된 사진&#10;&#10;자동 생성된 설명">
            <a:extLst>
              <a:ext uri="{FF2B5EF4-FFF2-40B4-BE49-F238E27FC236}">
                <a16:creationId xmlns:a16="http://schemas.microsoft.com/office/drawing/2014/main" id="{3EFE4F51-5B44-445B-9447-78BCCE81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15" y="2453536"/>
            <a:ext cx="5314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2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267</Words>
  <Application>Microsoft Office PowerPoint</Application>
  <PresentationFormat>사용자 지정</PresentationFormat>
  <Paragraphs>175</Paragraphs>
  <Slides>20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장혁재</cp:lastModifiedBy>
  <cp:revision>280</cp:revision>
  <cp:lastPrinted>2019-10-14T01:58:07Z</cp:lastPrinted>
  <dcterms:created xsi:type="dcterms:W3CDTF">2013-09-24T19:29:40Z</dcterms:created>
  <dcterms:modified xsi:type="dcterms:W3CDTF">2019-10-27T23:21:20Z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