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90" r:id="rId7"/>
    <p:sldId id="280" r:id="rId8"/>
    <p:sldId id="285" r:id="rId9"/>
    <p:sldId id="284" r:id="rId10"/>
    <p:sldId id="281" r:id="rId11"/>
    <p:sldId id="286" r:id="rId12"/>
    <p:sldId id="266" r:id="rId13"/>
    <p:sldId id="287" r:id="rId14"/>
    <p:sldId id="271" r:id="rId15"/>
    <p:sldId id="288" r:id="rId16"/>
    <p:sldId id="289" r:id="rId17"/>
    <p:sldId id="277" r:id="rId18"/>
    <p:sldId id="291" r:id="rId19"/>
    <p:sldId id="278" r:id="rId20"/>
    <p:sldId id="279" r:id="rId21"/>
  </p:sldIdLst>
  <p:sldSz cx="10693400" cy="756126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55D9A-43C2-4898-8CDD-970521B5485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1E3E5EB-0DF9-4B54-B7E0-3F9EA0D7A237}">
      <dgm:prSet phldrT="[텍스트]"/>
      <dgm:spPr/>
      <dgm:t>
        <a:bodyPr/>
        <a:lstStyle/>
        <a:p>
          <a:pPr latinLnBrk="1"/>
          <a:r>
            <a:rPr lang="ko-KR" altLang="en-US" dirty="0"/>
            <a:t>서버로 쇼핑리스트 전송</a:t>
          </a:r>
        </a:p>
      </dgm:t>
    </dgm:pt>
    <dgm:pt modelId="{5C157DF6-67C1-4FA6-BB02-3C842434900D}" type="parTrans" cxnId="{33BA9E81-D412-40C1-AD02-F78F44111EC4}">
      <dgm:prSet/>
      <dgm:spPr/>
      <dgm:t>
        <a:bodyPr/>
        <a:lstStyle/>
        <a:p>
          <a:pPr latinLnBrk="1"/>
          <a:endParaRPr lang="ko-KR" altLang="en-US"/>
        </a:p>
      </dgm:t>
    </dgm:pt>
    <dgm:pt modelId="{9194F52A-D0E6-4C1B-9300-5219FB8E4A5A}" type="sibTrans" cxnId="{33BA9E81-D412-40C1-AD02-F78F44111EC4}">
      <dgm:prSet/>
      <dgm:spPr/>
      <dgm:t>
        <a:bodyPr/>
        <a:lstStyle/>
        <a:p>
          <a:pPr latinLnBrk="1"/>
          <a:endParaRPr lang="ko-KR" altLang="en-US"/>
        </a:p>
      </dgm:t>
    </dgm:pt>
    <dgm:pt modelId="{162C5E64-1694-4DB4-B31B-D7E2B39DF0D5}">
      <dgm:prSet phldrT="[텍스트]"/>
      <dgm:spPr/>
      <dgm:t>
        <a:bodyPr/>
        <a:lstStyle/>
        <a:p>
          <a:pPr latinLnBrk="1"/>
          <a:r>
            <a:rPr lang="ko-KR" altLang="en-US" dirty="0"/>
            <a:t>연속해서 보내지 못하도록 </a:t>
          </a:r>
          <a:r>
            <a:rPr lang="ko-KR" altLang="en-US" dirty="0" err="1"/>
            <a:t>쿨타임</a:t>
          </a:r>
          <a:r>
            <a:rPr lang="ko-KR" altLang="en-US" dirty="0"/>
            <a:t> 적용</a:t>
          </a:r>
        </a:p>
      </dgm:t>
    </dgm:pt>
    <dgm:pt modelId="{0D83B2F5-F183-4EF5-B99F-48997A5ADC20}" type="parTrans" cxnId="{D677711E-BA93-46EA-8469-8DBD77E82F95}">
      <dgm:prSet/>
      <dgm:spPr/>
      <dgm:t>
        <a:bodyPr/>
        <a:lstStyle/>
        <a:p>
          <a:pPr latinLnBrk="1"/>
          <a:endParaRPr lang="ko-KR" altLang="en-US"/>
        </a:p>
      </dgm:t>
    </dgm:pt>
    <dgm:pt modelId="{2C4A31CF-652B-4034-9A54-092871C339B1}" type="sibTrans" cxnId="{D677711E-BA93-46EA-8469-8DBD77E82F95}">
      <dgm:prSet/>
      <dgm:spPr/>
      <dgm:t>
        <a:bodyPr/>
        <a:lstStyle/>
        <a:p>
          <a:pPr latinLnBrk="1"/>
          <a:endParaRPr lang="ko-KR" altLang="en-US"/>
        </a:p>
      </dgm:t>
    </dgm:pt>
    <dgm:pt modelId="{016942A2-A0B4-4198-9092-E9081F3C2936}">
      <dgm:prSet phldrT="[텍스트]"/>
      <dgm:spPr/>
      <dgm:t>
        <a:bodyPr/>
        <a:lstStyle/>
        <a:p>
          <a:pPr latinLnBrk="1"/>
          <a:r>
            <a:rPr lang="ko-KR" altLang="en-US" dirty="0"/>
            <a:t>아이템이 등록된 횟수를 </a:t>
          </a:r>
          <a:r>
            <a:rPr lang="en-US" altLang="ko-KR" dirty="0"/>
            <a:t>DB</a:t>
          </a:r>
          <a:r>
            <a:rPr lang="ko-KR" altLang="en-US" dirty="0"/>
            <a:t>에 저장</a:t>
          </a:r>
        </a:p>
      </dgm:t>
    </dgm:pt>
    <dgm:pt modelId="{CD9AD5ED-2ACA-4643-9318-4721987CBAD4}" type="parTrans" cxnId="{524EF37C-09D9-49BD-90A1-0DA18FE232EA}">
      <dgm:prSet/>
      <dgm:spPr/>
      <dgm:t>
        <a:bodyPr/>
        <a:lstStyle/>
        <a:p>
          <a:pPr latinLnBrk="1"/>
          <a:endParaRPr lang="ko-KR" altLang="en-US"/>
        </a:p>
      </dgm:t>
    </dgm:pt>
    <dgm:pt modelId="{ED68D6B3-4851-4F25-B91E-8ECB36ED8BAC}" type="sibTrans" cxnId="{524EF37C-09D9-49BD-90A1-0DA18FE232EA}">
      <dgm:prSet/>
      <dgm:spPr/>
      <dgm:t>
        <a:bodyPr/>
        <a:lstStyle/>
        <a:p>
          <a:pPr latinLnBrk="1"/>
          <a:endParaRPr lang="ko-KR" altLang="en-US"/>
        </a:p>
      </dgm:t>
    </dgm:pt>
    <dgm:pt modelId="{22BD6E16-AE52-418C-AA26-5025CFC1B202}">
      <dgm:prSet phldrT="[텍스트]"/>
      <dgm:spPr/>
      <dgm:t>
        <a:bodyPr/>
        <a:lstStyle/>
        <a:p>
          <a:pPr latinLnBrk="1"/>
          <a:r>
            <a:rPr lang="ko-KR" altLang="en-US" dirty="0"/>
            <a:t>쇼핑리스트가 들어올 때마다 </a:t>
          </a:r>
          <a:r>
            <a:rPr lang="en-US" altLang="ko-KR" dirty="0" err="1"/>
            <a:t>db</a:t>
          </a:r>
          <a:r>
            <a:rPr lang="ko-KR" altLang="en-US" dirty="0"/>
            <a:t>에 저장된 등록 횟수 값을 </a:t>
          </a:r>
          <a:r>
            <a:rPr lang="en-US" altLang="ko-KR" dirty="0"/>
            <a:t>1</a:t>
          </a:r>
          <a:r>
            <a:rPr lang="ko-KR" altLang="en-US" dirty="0"/>
            <a:t>씩 증가</a:t>
          </a:r>
        </a:p>
      </dgm:t>
    </dgm:pt>
    <dgm:pt modelId="{F85E8C29-DC28-4B28-B0D9-79DAB3F7FE29}" type="parTrans" cxnId="{84E12C81-D760-4395-BF22-C12F1613443A}">
      <dgm:prSet/>
      <dgm:spPr/>
      <dgm:t>
        <a:bodyPr/>
        <a:lstStyle/>
        <a:p>
          <a:pPr latinLnBrk="1"/>
          <a:endParaRPr lang="ko-KR" altLang="en-US"/>
        </a:p>
      </dgm:t>
    </dgm:pt>
    <dgm:pt modelId="{517100F5-5F57-497B-ACA3-93818710CB0F}" type="sibTrans" cxnId="{84E12C81-D760-4395-BF22-C12F1613443A}">
      <dgm:prSet/>
      <dgm:spPr/>
      <dgm:t>
        <a:bodyPr/>
        <a:lstStyle/>
        <a:p>
          <a:pPr latinLnBrk="1"/>
          <a:endParaRPr lang="ko-KR" altLang="en-US"/>
        </a:p>
      </dgm:t>
    </dgm:pt>
    <dgm:pt modelId="{6298E088-2CCE-4E9A-875C-622C9706199F}">
      <dgm:prSet phldrT="[텍스트]"/>
      <dgm:spPr/>
      <dgm:t>
        <a:bodyPr/>
        <a:lstStyle/>
        <a:p>
          <a:pPr latinLnBrk="1"/>
          <a:r>
            <a:rPr lang="ko-KR" altLang="en-US" dirty="0"/>
            <a:t>등록된 횟수가 높은 아이템일 수록 인기가 많은 아이템으로 가정</a:t>
          </a:r>
        </a:p>
      </dgm:t>
    </dgm:pt>
    <dgm:pt modelId="{D6AE278B-06EA-41CB-96A1-20EA25B294AF}" type="parTrans" cxnId="{E12EFFFB-B683-4BD3-BBA6-D52594C631CC}">
      <dgm:prSet/>
      <dgm:spPr/>
      <dgm:t>
        <a:bodyPr/>
        <a:lstStyle/>
        <a:p>
          <a:pPr latinLnBrk="1"/>
          <a:endParaRPr lang="ko-KR" altLang="en-US"/>
        </a:p>
      </dgm:t>
    </dgm:pt>
    <dgm:pt modelId="{2643C23E-B380-4617-A699-C4617B6C372D}" type="sibTrans" cxnId="{E12EFFFB-B683-4BD3-BBA6-D52594C631CC}">
      <dgm:prSet/>
      <dgm:spPr/>
      <dgm:t>
        <a:bodyPr/>
        <a:lstStyle/>
        <a:p>
          <a:pPr latinLnBrk="1"/>
          <a:endParaRPr lang="ko-KR" altLang="en-US"/>
        </a:p>
      </dgm:t>
    </dgm:pt>
    <dgm:pt modelId="{5AE10B76-1224-45A1-BA54-E18E30779F91}">
      <dgm:prSet phldrT="[텍스트]"/>
      <dgm:spPr/>
      <dgm:t>
        <a:bodyPr/>
        <a:lstStyle/>
        <a:p>
          <a:pPr latinLnBrk="1"/>
          <a:r>
            <a:rPr lang="ko-KR" altLang="en-US" dirty="0"/>
            <a:t>인기 품목 조회에 활용할 예정</a:t>
          </a:r>
        </a:p>
      </dgm:t>
    </dgm:pt>
    <dgm:pt modelId="{6D2639EF-40FB-47BB-8A4C-966D772D8B86}" type="parTrans" cxnId="{005622D3-B800-4BD0-A35E-802997AE1BD9}">
      <dgm:prSet/>
      <dgm:spPr/>
      <dgm:t>
        <a:bodyPr/>
        <a:lstStyle/>
        <a:p>
          <a:pPr latinLnBrk="1"/>
          <a:endParaRPr lang="ko-KR" altLang="en-US"/>
        </a:p>
      </dgm:t>
    </dgm:pt>
    <dgm:pt modelId="{12319254-DC81-4C0E-82FB-67CA02D0C76E}" type="sibTrans" cxnId="{005622D3-B800-4BD0-A35E-802997AE1BD9}">
      <dgm:prSet/>
      <dgm:spPr/>
      <dgm:t>
        <a:bodyPr/>
        <a:lstStyle/>
        <a:p>
          <a:pPr latinLnBrk="1"/>
          <a:endParaRPr lang="ko-KR" altLang="en-US"/>
        </a:p>
      </dgm:t>
    </dgm:pt>
    <dgm:pt modelId="{7CC95C84-A5DD-44A4-9A26-5ADB4EA82F6F}" type="pres">
      <dgm:prSet presAssocID="{DDF55D9A-43C2-4898-8CDD-970521B54859}" presName="linearFlow" presStyleCnt="0">
        <dgm:presLayoutVars>
          <dgm:dir/>
          <dgm:animLvl val="lvl"/>
          <dgm:resizeHandles val="exact"/>
        </dgm:presLayoutVars>
      </dgm:prSet>
      <dgm:spPr/>
    </dgm:pt>
    <dgm:pt modelId="{0824D419-23AB-470C-95D2-26C1FC4672BA}" type="pres">
      <dgm:prSet presAssocID="{B1E3E5EB-0DF9-4B54-B7E0-3F9EA0D7A237}" presName="composite" presStyleCnt="0"/>
      <dgm:spPr/>
    </dgm:pt>
    <dgm:pt modelId="{82F97F51-3005-45ED-8817-2623176FCF0A}" type="pres">
      <dgm:prSet presAssocID="{B1E3E5EB-0DF9-4B54-B7E0-3F9EA0D7A2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BF4A4B-2E8E-42F4-9D39-D4E8C6A14325}" type="pres">
      <dgm:prSet presAssocID="{B1E3E5EB-0DF9-4B54-B7E0-3F9EA0D7A237}" presName="parSh" presStyleLbl="node1" presStyleIdx="0" presStyleCnt="3"/>
      <dgm:spPr/>
    </dgm:pt>
    <dgm:pt modelId="{E5D3784A-C841-4CB5-B481-5E3419D6D120}" type="pres">
      <dgm:prSet presAssocID="{B1E3E5EB-0DF9-4B54-B7E0-3F9EA0D7A237}" presName="desTx" presStyleLbl="fgAcc1" presStyleIdx="0" presStyleCnt="3">
        <dgm:presLayoutVars>
          <dgm:bulletEnabled val="1"/>
        </dgm:presLayoutVars>
      </dgm:prSet>
      <dgm:spPr/>
    </dgm:pt>
    <dgm:pt modelId="{66882577-B617-47B2-A054-A2B3D7F7ADB9}" type="pres">
      <dgm:prSet presAssocID="{9194F52A-D0E6-4C1B-9300-5219FB8E4A5A}" presName="sibTrans" presStyleLbl="sibTrans2D1" presStyleIdx="0" presStyleCnt="2"/>
      <dgm:spPr/>
    </dgm:pt>
    <dgm:pt modelId="{F3356CBE-D851-4DDD-BA2A-9533D3372F9C}" type="pres">
      <dgm:prSet presAssocID="{9194F52A-D0E6-4C1B-9300-5219FB8E4A5A}" presName="connTx" presStyleLbl="sibTrans2D1" presStyleIdx="0" presStyleCnt="2"/>
      <dgm:spPr/>
    </dgm:pt>
    <dgm:pt modelId="{E145706C-CFC7-47AB-893E-D2536D6AD14A}" type="pres">
      <dgm:prSet presAssocID="{016942A2-A0B4-4198-9092-E9081F3C2936}" presName="composite" presStyleCnt="0"/>
      <dgm:spPr/>
    </dgm:pt>
    <dgm:pt modelId="{9AC6520F-C2EC-440F-B1DD-3F6015FA8ECC}" type="pres">
      <dgm:prSet presAssocID="{016942A2-A0B4-4198-9092-E9081F3C293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D405132-55B7-4515-8577-8AB900D1CCBB}" type="pres">
      <dgm:prSet presAssocID="{016942A2-A0B4-4198-9092-E9081F3C2936}" presName="parSh" presStyleLbl="node1" presStyleIdx="1" presStyleCnt="3"/>
      <dgm:spPr/>
    </dgm:pt>
    <dgm:pt modelId="{6AAB2C4D-7197-4727-BF52-D5CCC9B881A5}" type="pres">
      <dgm:prSet presAssocID="{016942A2-A0B4-4198-9092-E9081F3C2936}" presName="desTx" presStyleLbl="fgAcc1" presStyleIdx="1" presStyleCnt="3">
        <dgm:presLayoutVars>
          <dgm:bulletEnabled val="1"/>
        </dgm:presLayoutVars>
      </dgm:prSet>
      <dgm:spPr/>
    </dgm:pt>
    <dgm:pt modelId="{B208CCF1-5D84-4AF6-A061-810304285AD8}" type="pres">
      <dgm:prSet presAssocID="{ED68D6B3-4851-4F25-B91E-8ECB36ED8BAC}" presName="sibTrans" presStyleLbl="sibTrans2D1" presStyleIdx="1" presStyleCnt="2"/>
      <dgm:spPr/>
    </dgm:pt>
    <dgm:pt modelId="{9083C332-927A-4DE5-93B1-F11B3ABBE2CD}" type="pres">
      <dgm:prSet presAssocID="{ED68D6B3-4851-4F25-B91E-8ECB36ED8BAC}" presName="connTx" presStyleLbl="sibTrans2D1" presStyleIdx="1" presStyleCnt="2"/>
      <dgm:spPr/>
    </dgm:pt>
    <dgm:pt modelId="{DC596735-E844-4F49-8CF0-EA5A8AB11F9A}" type="pres">
      <dgm:prSet presAssocID="{6298E088-2CCE-4E9A-875C-622C9706199F}" presName="composite" presStyleCnt="0"/>
      <dgm:spPr/>
    </dgm:pt>
    <dgm:pt modelId="{E8AC78AF-12F8-4EBD-B473-0BE6ED31C091}" type="pres">
      <dgm:prSet presAssocID="{6298E088-2CCE-4E9A-875C-622C9706199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CA10AF9-F35E-4659-BAC5-203423EE8E25}" type="pres">
      <dgm:prSet presAssocID="{6298E088-2CCE-4E9A-875C-622C9706199F}" presName="parSh" presStyleLbl="node1" presStyleIdx="2" presStyleCnt="3"/>
      <dgm:spPr/>
    </dgm:pt>
    <dgm:pt modelId="{3E47916F-A7E2-44E9-9C36-C1A018610A11}" type="pres">
      <dgm:prSet presAssocID="{6298E088-2CCE-4E9A-875C-622C9706199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4B7D910-0BB1-4731-8CB9-EEDDDF578BF3}" type="presOf" srcId="{6298E088-2CCE-4E9A-875C-622C9706199F}" destId="{2CA10AF9-F35E-4659-BAC5-203423EE8E25}" srcOrd="1" destOrd="0" presId="urn:microsoft.com/office/officeart/2005/8/layout/process3"/>
    <dgm:cxn modelId="{3991C712-E793-43F7-9D98-6502CAFC2F42}" type="presOf" srcId="{B1E3E5EB-0DF9-4B54-B7E0-3F9EA0D7A237}" destId="{82F97F51-3005-45ED-8817-2623176FCF0A}" srcOrd="0" destOrd="0" presId="urn:microsoft.com/office/officeart/2005/8/layout/process3"/>
    <dgm:cxn modelId="{D677711E-BA93-46EA-8469-8DBD77E82F95}" srcId="{B1E3E5EB-0DF9-4B54-B7E0-3F9EA0D7A237}" destId="{162C5E64-1694-4DB4-B31B-D7E2B39DF0D5}" srcOrd="0" destOrd="0" parTransId="{0D83B2F5-F183-4EF5-B99F-48997A5ADC20}" sibTransId="{2C4A31CF-652B-4034-9A54-092871C339B1}"/>
    <dgm:cxn modelId="{D5F5AF46-D361-493C-A3DF-32E639940B49}" type="presOf" srcId="{B1E3E5EB-0DF9-4B54-B7E0-3F9EA0D7A237}" destId="{ABBF4A4B-2E8E-42F4-9D39-D4E8C6A14325}" srcOrd="1" destOrd="0" presId="urn:microsoft.com/office/officeart/2005/8/layout/process3"/>
    <dgm:cxn modelId="{3407C05A-3221-4401-B169-98C5BA3D3DD5}" type="presOf" srcId="{6298E088-2CCE-4E9A-875C-622C9706199F}" destId="{E8AC78AF-12F8-4EBD-B473-0BE6ED31C091}" srcOrd="0" destOrd="0" presId="urn:microsoft.com/office/officeart/2005/8/layout/process3"/>
    <dgm:cxn modelId="{4BD4677C-5BCF-485F-B505-5C0469063C2C}" type="presOf" srcId="{016942A2-A0B4-4198-9092-E9081F3C2936}" destId="{7D405132-55B7-4515-8577-8AB900D1CCBB}" srcOrd="1" destOrd="0" presId="urn:microsoft.com/office/officeart/2005/8/layout/process3"/>
    <dgm:cxn modelId="{524EF37C-09D9-49BD-90A1-0DA18FE232EA}" srcId="{DDF55D9A-43C2-4898-8CDD-970521B54859}" destId="{016942A2-A0B4-4198-9092-E9081F3C2936}" srcOrd="1" destOrd="0" parTransId="{CD9AD5ED-2ACA-4643-9318-4721987CBAD4}" sibTransId="{ED68D6B3-4851-4F25-B91E-8ECB36ED8BAC}"/>
    <dgm:cxn modelId="{84E12C81-D760-4395-BF22-C12F1613443A}" srcId="{016942A2-A0B4-4198-9092-E9081F3C2936}" destId="{22BD6E16-AE52-418C-AA26-5025CFC1B202}" srcOrd="0" destOrd="0" parTransId="{F85E8C29-DC28-4B28-B0D9-79DAB3F7FE29}" sibTransId="{517100F5-5F57-497B-ACA3-93818710CB0F}"/>
    <dgm:cxn modelId="{33BA9E81-D412-40C1-AD02-F78F44111EC4}" srcId="{DDF55D9A-43C2-4898-8CDD-970521B54859}" destId="{B1E3E5EB-0DF9-4B54-B7E0-3F9EA0D7A237}" srcOrd="0" destOrd="0" parTransId="{5C157DF6-67C1-4FA6-BB02-3C842434900D}" sibTransId="{9194F52A-D0E6-4C1B-9300-5219FB8E4A5A}"/>
    <dgm:cxn modelId="{13926A91-E8DA-4838-B8FB-9563A90C689B}" type="presOf" srcId="{22BD6E16-AE52-418C-AA26-5025CFC1B202}" destId="{6AAB2C4D-7197-4727-BF52-D5CCC9B881A5}" srcOrd="0" destOrd="0" presId="urn:microsoft.com/office/officeart/2005/8/layout/process3"/>
    <dgm:cxn modelId="{B3B76EAD-2C9A-4510-AF2A-D5D56B38C902}" type="presOf" srcId="{5AE10B76-1224-45A1-BA54-E18E30779F91}" destId="{3E47916F-A7E2-44E9-9C36-C1A018610A11}" srcOrd="0" destOrd="0" presId="urn:microsoft.com/office/officeart/2005/8/layout/process3"/>
    <dgm:cxn modelId="{5AC5EFB5-A0BA-4835-A653-67D26EA109F1}" type="presOf" srcId="{ED68D6B3-4851-4F25-B91E-8ECB36ED8BAC}" destId="{B208CCF1-5D84-4AF6-A061-810304285AD8}" srcOrd="0" destOrd="0" presId="urn:microsoft.com/office/officeart/2005/8/layout/process3"/>
    <dgm:cxn modelId="{6E13DBBB-2510-4BE8-8A45-BDEC3F1EBD2D}" type="presOf" srcId="{9194F52A-D0E6-4C1B-9300-5219FB8E4A5A}" destId="{66882577-B617-47B2-A054-A2B3D7F7ADB9}" srcOrd="0" destOrd="0" presId="urn:microsoft.com/office/officeart/2005/8/layout/process3"/>
    <dgm:cxn modelId="{E74130C3-8ADC-436B-80FA-EF3A9F17A01C}" type="presOf" srcId="{9194F52A-D0E6-4C1B-9300-5219FB8E4A5A}" destId="{F3356CBE-D851-4DDD-BA2A-9533D3372F9C}" srcOrd="1" destOrd="0" presId="urn:microsoft.com/office/officeart/2005/8/layout/process3"/>
    <dgm:cxn modelId="{656624C5-55C5-4B08-80AA-9BE021BB46E7}" type="presOf" srcId="{016942A2-A0B4-4198-9092-E9081F3C2936}" destId="{9AC6520F-C2EC-440F-B1DD-3F6015FA8ECC}" srcOrd="0" destOrd="0" presId="urn:microsoft.com/office/officeart/2005/8/layout/process3"/>
    <dgm:cxn modelId="{005622D3-B800-4BD0-A35E-802997AE1BD9}" srcId="{6298E088-2CCE-4E9A-875C-622C9706199F}" destId="{5AE10B76-1224-45A1-BA54-E18E30779F91}" srcOrd="0" destOrd="0" parTransId="{6D2639EF-40FB-47BB-8A4C-966D772D8B86}" sibTransId="{12319254-DC81-4C0E-82FB-67CA02D0C76E}"/>
    <dgm:cxn modelId="{4F57FBD6-ADC6-45B0-98F9-D858CB5AAE12}" type="presOf" srcId="{ED68D6B3-4851-4F25-B91E-8ECB36ED8BAC}" destId="{9083C332-927A-4DE5-93B1-F11B3ABBE2CD}" srcOrd="1" destOrd="0" presId="urn:microsoft.com/office/officeart/2005/8/layout/process3"/>
    <dgm:cxn modelId="{B1AC31DE-C65A-42F9-9E35-15D0BF713784}" type="presOf" srcId="{DDF55D9A-43C2-4898-8CDD-970521B54859}" destId="{7CC95C84-A5DD-44A4-9A26-5ADB4EA82F6F}" srcOrd="0" destOrd="0" presId="urn:microsoft.com/office/officeart/2005/8/layout/process3"/>
    <dgm:cxn modelId="{B530B8FA-A2C6-4D7D-9B6B-3E7108F67F54}" type="presOf" srcId="{162C5E64-1694-4DB4-B31B-D7E2B39DF0D5}" destId="{E5D3784A-C841-4CB5-B481-5E3419D6D120}" srcOrd="0" destOrd="0" presId="urn:microsoft.com/office/officeart/2005/8/layout/process3"/>
    <dgm:cxn modelId="{E12EFFFB-B683-4BD3-BBA6-D52594C631CC}" srcId="{DDF55D9A-43C2-4898-8CDD-970521B54859}" destId="{6298E088-2CCE-4E9A-875C-622C9706199F}" srcOrd="2" destOrd="0" parTransId="{D6AE278B-06EA-41CB-96A1-20EA25B294AF}" sibTransId="{2643C23E-B380-4617-A699-C4617B6C372D}"/>
    <dgm:cxn modelId="{EE079B4B-731F-4066-BD9C-D2FBF4791CD7}" type="presParOf" srcId="{7CC95C84-A5DD-44A4-9A26-5ADB4EA82F6F}" destId="{0824D419-23AB-470C-95D2-26C1FC4672BA}" srcOrd="0" destOrd="0" presId="urn:microsoft.com/office/officeart/2005/8/layout/process3"/>
    <dgm:cxn modelId="{7AE78B28-FE6C-4D36-9F85-DD158F9DCC06}" type="presParOf" srcId="{0824D419-23AB-470C-95D2-26C1FC4672BA}" destId="{82F97F51-3005-45ED-8817-2623176FCF0A}" srcOrd="0" destOrd="0" presId="urn:microsoft.com/office/officeart/2005/8/layout/process3"/>
    <dgm:cxn modelId="{8678ACB3-8117-4125-BD1C-F61368F55FB8}" type="presParOf" srcId="{0824D419-23AB-470C-95D2-26C1FC4672BA}" destId="{ABBF4A4B-2E8E-42F4-9D39-D4E8C6A14325}" srcOrd="1" destOrd="0" presId="urn:microsoft.com/office/officeart/2005/8/layout/process3"/>
    <dgm:cxn modelId="{D7E81C2B-7BE1-4862-99E9-E2903BE70DCE}" type="presParOf" srcId="{0824D419-23AB-470C-95D2-26C1FC4672BA}" destId="{E5D3784A-C841-4CB5-B481-5E3419D6D120}" srcOrd="2" destOrd="0" presId="urn:microsoft.com/office/officeart/2005/8/layout/process3"/>
    <dgm:cxn modelId="{03101E81-0514-4C1E-82EE-2D08C28AEF00}" type="presParOf" srcId="{7CC95C84-A5DD-44A4-9A26-5ADB4EA82F6F}" destId="{66882577-B617-47B2-A054-A2B3D7F7ADB9}" srcOrd="1" destOrd="0" presId="urn:microsoft.com/office/officeart/2005/8/layout/process3"/>
    <dgm:cxn modelId="{2C642023-936B-47D2-8995-2B5556B7DDDF}" type="presParOf" srcId="{66882577-B617-47B2-A054-A2B3D7F7ADB9}" destId="{F3356CBE-D851-4DDD-BA2A-9533D3372F9C}" srcOrd="0" destOrd="0" presId="urn:microsoft.com/office/officeart/2005/8/layout/process3"/>
    <dgm:cxn modelId="{44A123B0-EBDA-4AEF-B279-0FBB02C01FC9}" type="presParOf" srcId="{7CC95C84-A5DD-44A4-9A26-5ADB4EA82F6F}" destId="{E145706C-CFC7-47AB-893E-D2536D6AD14A}" srcOrd="2" destOrd="0" presId="urn:microsoft.com/office/officeart/2005/8/layout/process3"/>
    <dgm:cxn modelId="{78FBC6F4-459C-4203-AB2D-13599FAAE9C2}" type="presParOf" srcId="{E145706C-CFC7-47AB-893E-D2536D6AD14A}" destId="{9AC6520F-C2EC-440F-B1DD-3F6015FA8ECC}" srcOrd="0" destOrd="0" presId="urn:microsoft.com/office/officeart/2005/8/layout/process3"/>
    <dgm:cxn modelId="{53B523C5-94C8-49D4-B3F3-59EA48F73863}" type="presParOf" srcId="{E145706C-CFC7-47AB-893E-D2536D6AD14A}" destId="{7D405132-55B7-4515-8577-8AB900D1CCBB}" srcOrd="1" destOrd="0" presId="urn:microsoft.com/office/officeart/2005/8/layout/process3"/>
    <dgm:cxn modelId="{97C44BB7-5A9D-4121-8985-D7D2E10EB0D7}" type="presParOf" srcId="{E145706C-CFC7-47AB-893E-D2536D6AD14A}" destId="{6AAB2C4D-7197-4727-BF52-D5CCC9B881A5}" srcOrd="2" destOrd="0" presId="urn:microsoft.com/office/officeart/2005/8/layout/process3"/>
    <dgm:cxn modelId="{AFE33DC1-1618-4D19-B523-E7C6E94EC3AC}" type="presParOf" srcId="{7CC95C84-A5DD-44A4-9A26-5ADB4EA82F6F}" destId="{B208CCF1-5D84-4AF6-A061-810304285AD8}" srcOrd="3" destOrd="0" presId="urn:microsoft.com/office/officeart/2005/8/layout/process3"/>
    <dgm:cxn modelId="{87C62F4B-C486-44CC-8321-ABB79E6CC0ED}" type="presParOf" srcId="{B208CCF1-5D84-4AF6-A061-810304285AD8}" destId="{9083C332-927A-4DE5-93B1-F11B3ABBE2CD}" srcOrd="0" destOrd="0" presId="urn:microsoft.com/office/officeart/2005/8/layout/process3"/>
    <dgm:cxn modelId="{C156FC1B-C812-4F44-BE98-69D860B1562C}" type="presParOf" srcId="{7CC95C84-A5DD-44A4-9A26-5ADB4EA82F6F}" destId="{DC596735-E844-4F49-8CF0-EA5A8AB11F9A}" srcOrd="4" destOrd="0" presId="urn:microsoft.com/office/officeart/2005/8/layout/process3"/>
    <dgm:cxn modelId="{ABE4A541-FFE3-46C2-848C-D397A73B57E0}" type="presParOf" srcId="{DC596735-E844-4F49-8CF0-EA5A8AB11F9A}" destId="{E8AC78AF-12F8-4EBD-B473-0BE6ED31C091}" srcOrd="0" destOrd="0" presId="urn:microsoft.com/office/officeart/2005/8/layout/process3"/>
    <dgm:cxn modelId="{DAC2FECA-97C1-4638-B56A-EE8735E7E35A}" type="presParOf" srcId="{DC596735-E844-4F49-8CF0-EA5A8AB11F9A}" destId="{2CA10AF9-F35E-4659-BAC5-203423EE8E25}" srcOrd="1" destOrd="0" presId="urn:microsoft.com/office/officeart/2005/8/layout/process3"/>
    <dgm:cxn modelId="{90E54FF6-7F0C-45E0-8038-0097ACF1903C}" type="presParOf" srcId="{DC596735-E844-4F49-8CF0-EA5A8AB11F9A}" destId="{3E47916F-A7E2-44E9-9C36-C1A018610A1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533902-D04C-471A-82B4-342FAB31AA1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7303876-BD57-4003-B61C-16EAC9C78A68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BA69E86E-30BC-424E-B8AA-409C4EEA66CE}" type="parTrans" cxnId="{4A5FAEC0-7544-4402-BF6C-D74169E0FE81}">
      <dgm:prSet/>
      <dgm:spPr/>
      <dgm:t>
        <a:bodyPr/>
        <a:lstStyle/>
        <a:p>
          <a:pPr latinLnBrk="1"/>
          <a:endParaRPr lang="ko-KR" altLang="en-US"/>
        </a:p>
      </dgm:t>
    </dgm:pt>
    <dgm:pt modelId="{DC362A72-6308-41D2-81A4-6EBFF48AC1F8}" type="sibTrans" cxnId="{4A5FAEC0-7544-4402-BF6C-D74169E0FE81}">
      <dgm:prSet/>
      <dgm:spPr/>
      <dgm:t>
        <a:bodyPr/>
        <a:lstStyle/>
        <a:p>
          <a:pPr latinLnBrk="1"/>
          <a:endParaRPr lang="ko-KR" altLang="en-US"/>
        </a:p>
      </dgm:t>
    </dgm:pt>
    <dgm:pt modelId="{F371D027-D8AE-4D33-9E30-31DED4E0F47D}">
      <dgm:prSet phldrT="[텍스트]"/>
      <dgm:spPr/>
      <dgm:t>
        <a:bodyPr/>
        <a:lstStyle/>
        <a:p>
          <a:pPr latinLnBrk="1"/>
          <a:r>
            <a:rPr lang="ko-KR" altLang="en-US" dirty="0"/>
            <a:t>아이템 등록 횟수</a:t>
          </a:r>
          <a:r>
            <a:rPr lang="en-US" altLang="ko-KR" dirty="0"/>
            <a:t>(</a:t>
          </a:r>
          <a:r>
            <a:rPr lang="ko-KR" altLang="en-US" dirty="0"/>
            <a:t>인기도</a:t>
          </a:r>
          <a:r>
            <a:rPr lang="en-US" altLang="ko-KR" dirty="0"/>
            <a:t>)</a:t>
          </a:r>
          <a:endParaRPr lang="ko-KR" altLang="en-US" dirty="0"/>
        </a:p>
      </dgm:t>
    </dgm:pt>
    <dgm:pt modelId="{F049B333-2F2B-47CD-9FE8-2EC35CA248C6}" type="parTrans" cxnId="{A40E06F8-B4D7-4D49-9193-256575F23B18}">
      <dgm:prSet/>
      <dgm:spPr/>
      <dgm:t>
        <a:bodyPr/>
        <a:lstStyle/>
        <a:p>
          <a:pPr latinLnBrk="1"/>
          <a:endParaRPr lang="ko-KR" altLang="en-US"/>
        </a:p>
      </dgm:t>
    </dgm:pt>
    <dgm:pt modelId="{30D482E7-EA30-470A-B536-E70266BD43E7}" type="sibTrans" cxnId="{A40E06F8-B4D7-4D49-9193-256575F23B18}">
      <dgm:prSet/>
      <dgm:spPr/>
      <dgm:t>
        <a:bodyPr/>
        <a:lstStyle/>
        <a:p>
          <a:pPr latinLnBrk="1"/>
          <a:endParaRPr lang="ko-KR" altLang="en-US"/>
        </a:p>
      </dgm:t>
    </dgm:pt>
    <dgm:pt modelId="{0AFB8255-100D-46FC-8A1B-DDE2A9F39792}">
      <dgm:prSet phldrT="[텍스트]"/>
      <dgm:spPr/>
      <dgm:t>
        <a:bodyPr/>
        <a:lstStyle/>
        <a:p>
          <a:pPr latinLnBrk="1"/>
          <a:r>
            <a:rPr lang="ko-KR" altLang="en-US" dirty="0"/>
            <a:t>재고</a:t>
          </a:r>
        </a:p>
      </dgm:t>
    </dgm:pt>
    <dgm:pt modelId="{AD505E01-76B6-4A0D-AAE6-D69890138C6E}" type="parTrans" cxnId="{48A7BE7B-8C0A-4BD0-8683-35D2FECAE122}">
      <dgm:prSet/>
      <dgm:spPr/>
      <dgm:t>
        <a:bodyPr/>
        <a:lstStyle/>
        <a:p>
          <a:pPr latinLnBrk="1"/>
          <a:endParaRPr lang="ko-KR" altLang="en-US"/>
        </a:p>
      </dgm:t>
    </dgm:pt>
    <dgm:pt modelId="{AA66158A-B265-4562-A75B-B47B1A6427B1}" type="sibTrans" cxnId="{48A7BE7B-8C0A-4BD0-8683-35D2FECAE122}">
      <dgm:prSet/>
      <dgm:spPr/>
      <dgm:t>
        <a:bodyPr/>
        <a:lstStyle/>
        <a:p>
          <a:pPr latinLnBrk="1"/>
          <a:endParaRPr lang="ko-KR" altLang="en-US"/>
        </a:p>
      </dgm:t>
    </dgm:pt>
    <dgm:pt modelId="{3D38B953-C253-4829-A23F-2BF04F4FDD70}">
      <dgm:prSet phldrT="[텍스트]"/>
      <dgm:spPr/>
      <dgm:t>
        <a:bodyPr/>
        <a:lstStyle/>
        <a:p>
          <a:pPr latinLnBrk="1"/>
          <a:r>
            <a:rPr lang="ko-KR" altLang="en-US" dirty="0"/>
            <a:t>기타 자주 업데이트가 발생하는 데이터</a:t>
          </a:r>
        </a:p>
      </dgm:t>
    </dgm:pt>
    <dgm:pt modelId="{31A63711-AEB0-4D6A-9B5D-F4A7EEA083F4}" type="parTrans" cxnId="{F75E2037-E1A0-45AE-AF9C-46DBE748069C}">
      <dgm:prSet/>
      <dgm:spPr/>
      <dgm:t>
        <a:bodyPr/>
        <a:lstStyle/>
        <a:p>
          <a:pPr latinLnBrk="1"/>
          <a:endParaRPr lang="ko-KR" altLang="en-US"/>
        </a:p>
      </dgm:t>
    </dgm:pt>
    <dgm:pt modelId="{9FE6BFFE-0AA4-45A3-9D5E-D3C0C498AC25}" type="sibTrans" cxnId="{F75E2037-E1A0-45AE-AF9C-46DBE748069C}">
      <dgm:prSet/>
      <dgm:spPr/>
      <dgm:t>
        <a:bodyPr/>
        <a:lstStyle/>
        <a:p>
          <a:pPr latinLnBrk="1"/>
          <a:endParaRPr lang="ko-KR" altLang="en-US"/>
        </a:p>
      </dgm:t>
    </dgm:pt>
    <dgm:pt modelId="{F34C45C7-6801-426B-A175-F503D52721DA}" type="pres">
      <dgm:prSet presAssocID="{0A533902-D04C-471A-82B4-342FAB31AA1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67F785D-36A8-43B9-8CFA-05355181123B}" type="pres">
      <dgm:prSet presAssocID="{87303876-BD57-4003-B61C-16EAC9C78A68}" presName="root1" presStyleCnt="0"/>
      <dgm:spPr/>
    </dgm:pt>
    <dgm:pt modelId="{50D04076-FA01-47B1-881A-591209118A15}" type="pres">
      <dgm:prSet presAssocID="{87303876-BD57-4003-B61C-16EAC9C78A68}" presName="LevelOneTextNode" presStyleLbl="node0" presStyleIdx="0" presStyleCnt="1">
        <dgm:presLayoutVars>
          <dgm:chPref val="3"/>
        </dgm:presLayoutVars>
      </dgm:prSet>
      <dgm:spPr/>
    </dgm:pt>
    <dgm:pt modelId="{78048CAF-0395-4496-951F-969912FA4A77}" type="pres">
      <dgm:prSet presAssocID="{87303876-BD57-4003-B61C-16EAC9C78A68}" presName="level2hierChild" presStyleCnt="0"/>
      <dgm:spPr/>
    </dgm:pt>
    <dgm:pt modelId="{E0F39D0B-71E5-4006-93C9-9A36C45823EE}" type="pres">
      <dgm:prSet presAssocID="{F049B333-2F2B-47CD-9FE8-2EC35CA248C6}" presName="conn2-1" presStyleLbl="parChTrans1D2" presStyleIdx="0" presStyleCnt="3"/>
      <dgm:spPr/>
    </dgm:pt>
    <dgm:pt modelId="{3562F18F-C1B8-4F2A-A120-C7DF2CC7E5E3}" type="pres">
      <dgm:prSet presAssocID="{F049B333-2F2B-47CD-9FE8-2EC35CA248C6}" presName="connTx" presStyleLbl="parChTrans1D2" presStyleIdx="0" presStyleCnt="3"/>
      <dgm:spPr/>
    </dgm:pt>
    <dgm:pt modelId="{8A5D3575-5964-4F04-8BD8-1CEBEFBAF38A}" type="pres">
      <dgm:prSet presAssocID="{F371D027-D8AE-4D33-9E30-31DED4E0F47D}" presName="root2" presStyleCnt="0"/>
      <dgm:spPr/>
    </dgm:pt>
    <dgm:pt modelId="{7657F16F-4FDC-43FE-B6D4-A6D60F4F0877}" type="pres">
      <dgm:prSet presAssocID="{F371D027-D8AE-4D33-9E30-31DED4E0F47D}" presName="LevelTwoTextNode" presStyleLbl="node2" presStyleIdx="0" presStyleCnt="3" custScaleX="109345">
        <dgm:presLayoutVars>
          <dgm:chPref val="3"/>
        </dgm:presLayoutVars>
      </dgm:prSet>
      <dgm:spPr/>
    </dgm:pt>
    <dgm:pt modelId="{2B1857F8-B6B4-4524-9FD5-76BCC95AF60C}" type="pres">
      <dgm:prSet presAssocID="{F371D027-D8AE-4D33-9E30-31DED4E0F47D}" presName="level3hierChild" presStyleCnt="0"/>
      <dgm:spPr/>
    </dgm:pt>
    <dgm:pt modelId="{C29F5779-4866-486B-9485-751871839A51}" type="pres">
      <dgm:prSet presAssocID="{AD505E01-76B6-4A0D-AAE6-D69890138C6E}" presName="conn2-1" presStyleLbl="parChTrans1D2" presStyleIdx="1" presStyleCnt="3"/>
      <dgm:spPr/>
    </dgm:pt>
    <dgm:pt modelId="{716A2E32-2B07-4503-A894-2A218718C645}" type="pres">
      <dgm:prSet presAssocID="{AD505E01-76B6-4A0D-AAE6-D69890138C6E}" presName="connTx" presStyleLbl="parChTrans1D2" presStyleIdx="1" presStyleCnt="3"/>
      <dgm:spPr/>
    </dgm:pt>
    <dgm:pt modelId="{03F57B74-2867-4CC4-BF8A-4EEE3766F03D}" type="pres">
      <dgm:prSet presAssocID="{0AFB8255-100D-46FC-8A1B-DDE2A9F39792}" presName="root2" presStyleCnt="0"/>
      <dgm:spPr/>
    </dgm:pt>
    <dgm:pt modelId="{39FE1C96-043E-41D4-93FA-08C1BDEBFAA9}" type="pres">
      <dgm:prSet presAssocID="{0AFB8255-100D-46FC-8A1B-DDE2A9F39792}" presName="LevelTwoTextNode" presStyleLbl="node2" presStyleIdx="1" presStyleCnt="3">
        <dgm:presLayoutVars>
          <dgm:chPref val="3"/>
        </dgm:presLayoutVars>
      </dgm:prSet>
      <dgm:spPr/>
    </dgm:pt>
    <dgm:pt modelId="{DBA7DC11-A17F-4E23-8A93-8B81697F0530}" type="pres">
      <dgm:prSet presAssocID="{0AFB8255-100D-46FC-8A1B-DDE2A9F39792}" presName="level3hierChild" presStyleCnt="0"/>
      <dgm:spPr/>
    </dgm:pt>
    <dgm:pt modelId="{567A233E-AC1B-4DC8-9AEB-C9298F9D76EA}" type="pres">
      <dgm:prSet presAssocID="{31A63711-AEB0-4D6A-9B5D-F4A7EEA083F4}" presName="conn2-1" presStyleLbl="parChTrans1D2" presStyleIdx="2" presStyleCnt="3"/>
      <dgm:spPr/>
    </dgm:pt>
    <dgm:pt modelId="{D4762956-AC2A-41C8-8402-6E1C1FF68273}" type="pres">
      <dgm:prSet presAssocID="{31A63711-AEB0-4D6A-9B5D-F4A7EEA083F4}" presName="connTx" presStyleLbl="parChTrans1D2" presStyleIdx="2" presStyleCnt="3"/>
      <dgm:spPr/>
    </dgm:pt>
    <dgm:pt modelId="{E5D48C2B-0C93-4A72-88A2-B6C211982332}" type="pres">
      <dgm:prSet presAssocID="{3D38B953-C253-4829-A23F-2BF04F4FDD70}" presName="root2" presStyleCnt="0"/>
      <dgm:spPr/>
    </dgm:pt>
    <dgm:pt modelId="{8501C2DD-CF80-4045-8B76-96D66369EA8A}" type="pres">
      <dgm:prSet presAssocID="{3D38B953-C253-4829-A23F-2BF04F4FDD70}" presName="LevelTwoTextNode" presStyleLbl="node2" presStyleIdx="2" presStyleCnt="3">
        <dgm:presLayoutVars>
          <dgm:chPref val="3"/>
        </dgm:presLayoutVars>
      </dgm:prSet>
      <dgm:spPr/>
    </dgm:pt>
    <dgm:pt modelId="{A2055EAE-5D19-4FC2-B16F-10AC455AE123}" type="pres">
      <dgm:prSet presAssocID="{3D38B953-C253-4829-A23F-2BF04F4FDD70}" presName="level3hierChild" presStyleCnt="0"/>
      <dgm:spPr/>
    </dgm:pt>
  </dgm:ptLst>
  <dgm:cxnLst>
    <dgm:cxn modelId="{A1FCA80D-BAD0-4FAD-B13B-CB06A95655B9}" type="presOf" srcId="{87303876-BD57-4003-B61C-16EAC9C78A68}" destId="{50D04076-FA01-47B1-881A-591209118A15}" srcOrd="0" destOrd="0" presId="urn:microsoft.com/office/officeart/2008/layout/HorizontalMultiLevelHierarchy"/>
    <dgm:cxn modelId="{F2AE5513-869F-485D-9998-B4A32584D092}" type="presOf" srcId="{3D38B953-C253-4829-A23F-2BF04F4FDD70}" destId="{8501C2DD-CF80-4045-8B76-96D66369EA8A}" srcOrd="0" destOrd="0" presId="urn:microsoft.com/office/officeart/2008/layout/HorizontalMultiLevelHierarchy"/>
    <dgm:cxn modelId="{B79B281A-65BF-45FD-89A8-B24C525700DF}" type="presOf" srcId="{AD505E01-76B6-4A0D-AAE6-D69890138C6E}" destId="{716A2E32-2B07-4503-A894-2A218718C645}" srcOrd="1" destOrd="0" presId="urn:microsoft.com/office/officeart/2008/layout/HorizontalMultiLevelHierarchy"/>
    <dgm:cxn modelId="{8BE23724-3347-40CA-AC80-5EDD5BC88195}" type="presOf" srcId="{0A533902-D04C-471A-82B4-342FAB31AA1B}" destId="{F34C45C7-6801-426B-A175-F503D52721DA}" srcOrd="0" destOrd="0" presId="urn:microsoft.com/office/officeart/2008/layout/HorizontalMultiLevelHierarchy"/>
    <dgm:cxn modelId="{F75E2037-E1A0-45AE-AF9C-46DBE748069C}" srcId="{87303876-BD57-4003-B61C-16EAC9C78A68}" destId="{3D38B953-C253-4829-A23F-2BF04F4FDD70}" srcOrd="2" destOrd="0" parTransId="{31A63711-AEB0-4D6A-9B5D-F4A7EEA083F4}" sibTransId="{9FE6BFFE-0AA4-45A3-9D5E-D3C0C498AC25}"/>
    <dgm:cxn modelId="{EA834B64-6FCD-4D63-8BAB-63CF95182B13}" type="presOf" srcId="{31A63711-AEB0-4D6A-9B5D-F4A7EEA083F4}" destId="{567A233E-AC1B-4DC8-9AEB-C9298F9D76EA}" srcOrd="0" destOrd="0" presId="urn:microsoft.com/office/officeart/2008/layout/HorizontalMultiLevelHierarchy"/>
    <dgm:cxn modelId="{3B096754-6230-4EA1-A748-59D47508F54E}" type="presOf" srcId="{F049B333-2F2B-47CD-9FE8-2EC35CA248C6}" destId="{3562F18F-C1B8-4F2A-A120-C7DF2CC7E5E3}" srcOrd="1" destOrd="0" presId="urn:microsoft.com/office/officeart/2008/layout/HorizontalMultiLevelHierarchy"/>
    <dgm:cxn modelId="{48A7BE7B-8C0A-4BD0-8683-35D2FECAE122}" srcId="{87303876-BD57-4003-B61C-16EAC9C78A68}" destId="{0AFB8255-100D-46FC-8A1B-DDE2A9F39792}" srcOrd="1" destOrd="0" parTransId="{AD505E01-76B6-4A0D-AAE6-D69890138C6E}" sibTransId="{AA66158A-B265-4562-A75B-B47B1A6427B1}"/>
    <dgm:cxn modelId="{C2109C9F-826D-4918-BFAC-5ACD415D5F01}" type="presOf" srcId="{F049B333-2F2B-47CD-9FE8-2EC35CA248C6}" destId="{E0F39D0B-71E5-4006-93C9-9A36C45823EE}" srcOrd="0" destOrd="0" presId="urn:microsoft.com/office/officeart/2008/layout/HorizontalMultiLevelHierarchy"/>
    <dgm:cxn modelId="{4A5FAEC0-7544-4402-BF6C-D74169E0FE81}" srcId="{0A533902-D04C-471A-82B4-342FAB31AA1B}" destId="{87303876-BD57-4003-B61C-16EAC9C78A68}" srcOrd="0" destOrd="0" parTransId="{BA69E86E-30BC-424E-B8AA-409C4EEA66CE}" sibTransId="{DC362A72-6308-41D2-81A4-6EBFF48AC1F8}"/>
    <dgm:cxn modelId="{18C46DC3-A85B-4717-B841-97C59F4BE1A4}" type="presOf" srcId="{31A63711-AEB0-4D6A-9B5D-F4A7EEA083F4}" destId="{D4762956-AC2A-41C8-8402-6E1C1FF68273}" srcOrd="1" destOrd="0" presId="urn:microsoft.com/office/officeart/2008/layout/HorizontalMultiLevelHierarchy"/>
    <dgm:cxn modelId="{DC0AF7CF-AECC-474E-B48F-A3EF26D3DD30}" type="presOf" srcId="{F371D027-D8AE-4D33-9E30-31DED4E0F47D}" destId="{7657F16F-4FDC-43FE-B6D4-A6D60F4F0877}" srcOrd="0" destOrd="0" presId="urn:microsoft.com/office/officeart/2008/layout/HorizontalMultiLevelHierarchy"/>
    <dgm:cxn modelId="{FE7E79D4-C88E-4526-9596-50F12D3C9BF1}" type="presOf" srcId="{0AFB8255-100D-46FC-8A1B-DDE2A9F39792}" destId="{39FE1C96-043E-41D4-93FA-08C1BDEBFAA9}" srcOrd="0" destOrd="0" presId="urn:microsoft.com/office/officeart/2008/layout/HorizontalMultiLevelHierarchy"/>
    <dgm:cxn modelId="{D13824E1-DB2A-4EAD-93B7-7D42CA6C7EF7}" type="presOf" srcId="{AD505E01-76B6-4A0D-AAE6-D69890138C6E}" destId="{C29F5779-4866-486B-9485-751871839A51}" srcOrd="0" destOrd="0" presId="urn:microsoft.com/office/officeart/2008/layout/HorizontalMultiLevelHierarchy"/>
    <dgm:cxn modelId="{A40E06F8-B4D7-4D49-9193-256575F23B18}" srcId="{87303876-BD57-4003-B61C-16EAC9C78A68}" destId="{F371D027-D8AE-4D33-9E30-31DED4E0F47D}" srcOrd="0" destOrd="0" parTransId="{F049B333-2F2B-47CD-9FE8-2EC35CA248C6}" sibTransId="{30D482E7-EA30-470A-B536-E70266BD43E7}"/>
    <dgm:cxn modelId="{EADFB4A1-0DA3-402F-885F-CAC69FE47D72}" type="presParOf" srcId="{F34C45C7-6801-426B-A175-F503D52721DA}" destId="{967F785D-36A8-43B9-8CFA-05355181123B}" srcOrd="0" destOrd="0" presId="urn:microsoft.com/office/officeart/2008/layout/HorizontalMultiLevelHierarchy"/>
    <dgm:cxn modelId="{E4ECCCEC-52E5-4384-AD2E-AA4E4B1250E2}" type="presParOf" srcId="{967F785D-36A8-43B9-8CFA-05355181123B}" destId="{50D04076-FA01-47B1-881A-591209118A15}" srcOrd="0" destOrd="0" presId="urn:microsoft.com/office/officeart/2008/layout/HorizontalMultiLevelHierarchy"/>
    <dgm:cxn modelId="{E1FF3F47-3A7F-4EC1-9C07-F3855F3B95D8}" type="presParOf" srcId="{967F785D-36A8-43B9-8CFA-05355181123B}" destId="{78048CAF-0395-4496-951F-969912FA4A77}" srcOrd="1" destOrd="0" presId="urn:microsoft.com/office/officeart/2008/layout/HorizontalMultiLevelHierarchy"/>
    <dgm:cxn modelId="{2AEACFAC-7534-4A9C-9D59-E8DC62C1E0E8}" type="presParOf" srcId="{78048CAF-0395-4496-951F-969912FA4A77}" destId="{E0F39D0B-71E5-4006-93C9-9A36C45823EE}" srcOrd="0" destOrd="0" presId="urn:microsoft.com/office/officeart/2008/layout/HorizontalMultiLevelHierarchy"/>
    <dgm:cxn modelId="{83A26162-2F44-4D98-81E6-6FD1646A258C}" type="presParOf" srcId="{E0F39D0B-71E5-4006-93C9-9A36C45823EE}" destId="{3562F18F-C1B8-4F2A-A120-C7DF2CC7E5E3}" srcOrd="0" destOrd="0" presId="urn:microsoft.com/office/officeart/2008/layout/HorizontalMultiLevelHierarchy"/>
    <dgm:cxn modelId="{94804C98-098B-45B9-9C01-CA8814357496}" type="presParOf" srcId="{78048CAF-0395-4496-951F-969912FA4A77}" destId="{8A5D3575-5964-4F04-8BD8-1CEBEFBAF38A}" srcOrd="1" destOrd="0" presId="urn:microsoft.com/office/officeart/2008/layout/HorizontalMultiLevelHierarchy"/>
    <dgm:cxn modelId="{B20879FC-DDEA-4B6A-98FE-FA7512CF1C73}" type="presParOf" srcId="{8A5D3575-5964-4F04-8BD8-1CEBEFBAF38A}" destId="{7657F16F-4FDC-43FE-B6D4-A6D60F4F0877}" srcOrd="0" destOrd="0" presId="urn:microsoft.com/office/officeart/2008/layout/HorizontalMultiLevelHierarchy"/>
    <dgm:cxn modelId="{501B5C87-BF73-413D-AFE2-AA9CCCBB3CF4}" type="presParOf" srcId="{8A5D3575-5964-4F04-8BD8-1CEBEFBAF38A}" destId="{2B1857F8-B6B4-4524-9FD5-76BCC95AF60C}" srcOrd="1" destOrd="0" presId="urn:microsoft.com/office/officeart/2008/layout/HorizontalMultiLevelHierarchy"/>
    <dgm:cxn modelId="{78E18F05-3D31-4470-8DEE-763780A1E93B}" type="presParOf" srcId="{78048CAF-0395-4496-951F-969912FA4A77}" destId="{C29F5779-4866-486B-9485-751871839A51}" srcOrd="2" destOrd="0" presId="urn:microsoft.com/office/officeart/2008/layout/HorizontalMultiLevelHierarchy"/>
    <dgm:cxn modelId="{7E5859B1-814D-4DD0-B2EB-2760B664A7FD}" type="presParOf" srcId="{C29F5779-4866-486B-9485-751871839A51}" destId="{716A2E32-2B07-4503-A894-2A218718C645}" srcOrd="0" destOrd="0" presId="urn:microsoft.com/office/officeart/2008/layout/HorizontalMultiLevelHierarchy"/>
    <dgm:cxn modelId="{E7422D80-74F9-4305-B664-44A71EEA104D}" type="presParOf" srcId="{78048CAF-0395-4496-951F-969912FA4A77}" destId="{03F57B74-2867-4CC4-BF8A-4EEE3766F03D}" srcOrd="3" destOrd="0" presId="urn:microsoft.com/office/officeart/2008/layout/HorizontalMultiLevelHierarchy"/>
    <dgm:cxn modelId="{E8B5D17E-E1C1-4997-9764-06436721E7C5}" type="presParOf" srcId="{03F57B74-2867-4CC4-BF8A-4EEE3766F03D}" destId="{39FE1C96-043E-41D4-93FA-08C1BDEBFAA9}" srcOrd="0" destOrd="0" presId="urn:microsoft.com/office/officeart/2008/layout/HorizontalMultiLevelHierarchy"/>
    <dgm:cxn modelId="{CF701CEA-EB93-4AC7-BC4F-103B6B8EE416}" type="presParOf" srcId="{03F57B74-2867-4CC4-BF8A-4EEE3766F03D}" destId="{DBA7DC11-A17F-4E23-8A93-8B81697F0530}" srcOrd="1" destOrd="0" presId="urn:microsoft.com/office/officeart/2008/layout/HorizontalMultiLevelHierarchy"/>
    <dgm:cxn modelId="{C87AFADE-AA37-4DD5-9FAD-7559FA6E3C8B}" type="presParOf" srcId="{78048CAF-0395-4496-951F-969912FA4A77}" destId="{567A233E-AC1B-4DC8-9AEB-C9298F9D76EA}" srcOrd="4" destOrd="0" presId="urn:microsoft.com/office/officeart/2008/layout/HorizontalMultiLevelHierarchy"/>
    <dgm:cxn modelId="{F3E10317-9135-4936-816C-2F80623D6827}" type="presParOf" srcId="{567A233E-AC1B-4DC8-9AEB-C9298F9D76EA}" destId="{D4762956-AC2A-41C8-8402-6E1C1FF68273}" srcOrd="0" destOrd="0" presId="urn:microsoft.com/office/officeart/2008/layout/HorizontalMultiLevelHierarchy"/>
    <dgm:cxn modelId="{9FB759CC-D9E8-4C7E-979E-237C7176BD26}" type="presParOf" srcId="{78048CAF-0395-4496-951F-969912FA4A77}" destId="{E5D48C2B-0C93-4A72-88A2-B6C211982332}" srcOrd="5" destOrd="0" presId="urn:microsoft.com/office/officeart/2008/layout/HorizontalMultiLevelHierarchy"/>
    <dgm:cxn modelId="{FDBAC0CF-1A9F-421E-80BD-9D080653415C}" type="presParOf" srcId="{E5D48C2B-0C93-4A72-88A2-B6C211982332}" destId="{8501C2DD-CF80-4045-8B76-96D66369EA8A}" srcOrd="0" destOrd="0" presId="urn:microsoft.com/office/officeart/2008/layout/HorizontalMultiLevelHierarchy"/>
    <dgm:cxn modelId="{3977E211-D123-4B60-BC77-7E153FA17E9B}" type="presParOf" srcId="{E5D48C2B-0C93-4A72-88A2-B6C211982332}" destId="{A2055EAE-5D19-4FC2-B16F-10AC455AE12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F4A4B-2E8E-42F4-9D39-D4E8C6A14325}">
      <dsp:nvSpPr>
        <dsp:cNvPr id="0" name=""/>
        <dsp:cNvSpPr/>
      </dsp:nvSpPr>
      <dsp:spPr>
        <a:xfrm>
          <a:off x="4729" y="2247838"/>
          <a:ext cx="2150362" cy="127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서버로 쇼핑리스트 전송</a:t>
          </a:r>
        </a:p>
      </dsp:txBody>
      <dsp:txXfrm>
        <a:off x="4729" y="2247838"/>
        <a:ext cx="2150362" cy="852607"/>
      </dsp:txXfrm>
    </dsp:sp>
    <dsp:sp modelId="{E5D3784A-C841-4CB5-B481-5E3419D6D120}">
      <dsp:nvSpPr>
        <dsp:cNvPr id="0" name=""/>
        <dsp:cNvSpPr/>
      </dsp:nvSpPr>
      <dsp:spPr>
        <a:xfrm>
          <a:off x="445165" y="3100446"/>
          <a:ext cx="2150362" cy="957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연속해서 보내지 못하도록 </a:t>
          </a:r>
          <a:r>
            <a:rPr lang="ko-KR" altLang="en-US" sz="1200" kern="1200" dirty="0" err="1"/>
            <a:t>쿨타임</a:t>
          </a:r>
          <a:r>
            <a:rPr lang="ko-KR" altLang="en-US" sz="1200" kern="1200" dirty="0"/>
            <a:t> 적용</a:t>
          </a:r>
        </a:p>
      </dsp:txBody>
      <dsp:txXfrm>
        <a:off x="473219" y="3128500"/>
        <a:ext cx="2094254" cy="901717"/>
      </dsp:txXfrm>
    </dsp:sp>
    <dsp:sp modelId="{66882577-B617-47B2-A054-A2B3D7F7ADB9}">
      <dsp:nvSpPr>
        <dsp:cNvPr id="0" name=""/>
        <dsp:cNvSpPr/>
      </dsp:nvSpPr>
      <dsp:spPr>
        <a:xfrm>
          <a:off x="2481079" y="2406453"/>
          <a:ext cx="691092" cy="53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481079" y="2513529"/>
        <a:ext cx="530479" cy="321226"/>
      </dsp:txXfrm>
    </dsp:sp>
    <dsp:sp modelId="{7D405132-55B7-4515-8577-8AB900D1CCBB}">
      <dsp:nvSpPr>
        <dsp:cNvPr id="0" name=""/>
        <dsp:cNvSpPr/>
      </dsp:nvSpPr>
      <dsp:spPr>
        <a:xfrm>
          <a:off x="3459040" y="2247838"/>
          <a:ext cx="2150362" cy="127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아이템이 등록된 횟수를 </a:t>
          </a:r>
          <a:r>
            <a:rPr lang="en-US" altLang="ko-KR" sz="1200" kern="1200" dirty="0"/>
            <a:t>DB</a:t>
          </a:r>
          <a:r>
            <a:rPr lang="ko-KR" altLang="en-US" sz="1200" kern="1200" dirty="0"/>
            <a:t>에 저장</a:t>
          </a:r>
        </a:p>
      </dsp:txBody>
      <dsp:txXfrm>
        <a:off x="3459040" y="2247838"/>
        <a:ext cx="2150362" cy="852607"/>
      </dsp:txXfrm>
    </dsp:sp>
    <dsp:sp modelId="{6AAB2C4D-7197-4727-BF52-D5CCC9B881A5}">
      <dsp:nvSpPr>
        <dsp:cNvPr id="0" name=""/>
        <dsp:cNvSpPr/>
      </dsp:nvSpPr>
      <dsp:spPr>
        <a:xfrm>
          <a:off x="3899476" y="3100446"/>
          <a:ext cx="2150362" cy="957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쇼핑리스트가 들어올 때마다 </a:t>
          </a:r>
          <a:r>
            <a:rPr lang="en-US" altLang="ko-KR" sz="1200" kern="1200" dirty="0" err="1"/>
            <a:t>db</a:t>
          </a:r>
          <a:r>
            <a:rPr lang="ko-KR" altLang="en-US" sz="1200" kern="1200" dirty="0"/>
            <a:t>에 저장된 등록 횟수 값을 </a:t>
          </a:r>
          <a:r>
            <a:rPr lang="en-US" altLang="ko-KR" sz="1200" kern="1200" dirty="0"/>
            <a:t>1</a:t>
          </a:r>
          <a:r>
            <a:rPr lang="ko-KR" altLang="en-US" sz="1200" kern="1200" dirty="0"/>
            <a:t>씩 증가</a:t>
          </a:r>
        </a:p>
      </dsp:txBody>
      <dsp:txXfrm>
        <a:off x="3927530" y="3128500"/>
        <a:ext cx="2094254" cy="901717"/>
      </dsp:txXfrm>
    </dsp:sp>
    <dsp:sp modelId="{B208CCF1-5D84-4AF6-A061-810304285AD8}">
      <dsp:nvSpPr>
        <dsp:cNvPr id="0" name=""/>
        <dsp:cNvSpPr/>
      </dsp:nvSpPr>
      <dsp:spPr>
        <a:xfrm>
          <a:off x="5935390" y="2406453"/>
          <a:ext cx="691092" cy="5353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5935390" y="2513529"/>
        <a:ext cx="530479" cy="321226"/>
      </dsp:txXfrm>
    </dsp:sp>
    <dsp:sp modelId="{2CA10AF9-F35E-4659-BAC5-203423EE8E25}">
      <dsp:nvSpPr>
        <dsp:cNvPr id="0" name=""/>
        <dsp:cNvSpPr/>
      </dsp:nvSpPr>
      <dsp:spPr>
        <a:xfrm>
          <a:off x="6913352" y="2247838"/>
          <a:ext cx="2150362" cy="12789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/>
            <a:t>등록된 횟수가 높은 아이템일 수록 인기가 많은 아이템으로 가정</a:t>
          </a:r>
        </a:p>
      </dsp:txBody>
      <dsp:txXfrm>
        <a:off x="6913352" y="2247838"/>
        <a:ext cx="2150362" cy="852607"/>
      </dsp:txXfrm>
    </dsp:sp>
    <dsp:sp modelId="{3E47916F-A7E2-44E9-9C36-C1A018610A11}">
      <dsp:nvSpPr>
        <dsp:cNvPr id="0" name=""/>
        <dsp:cNvSpPr/>
      </dsp:nvSpPr>
      <dsp:spPr>
        <a:xfrm>
          <a:off x="7353787" y="3100446"/>
          <a:ext cx="2150362" cy="957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200" kern="1200" dirty="0"/>
            <a:t>인기 품목 조회에 활용할 예정</a:t>
          </a:r>
        </a:p>
      </dsp:txBody>
      <dsp:txXfrm>
        <a:off x="7381841" y="3128500"/>
        <a:ext cx="2094254" cy="901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A233E-AC1B-4DC8-9AEB-C9298F9D76EA}">
      <dsp:nvSpPr>
        <dsp:cNvPr id="0" name=""/>
        <dsp:cNvSpPr/>
      </dsp:nvSpPr>
      <dsp:spPr>
        <a:xfrm>
          <a:off x="2100473" y="2376310"/>
          <a:ext cx="592366" cy="1128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83" y="0"/>
              </a:lnTo>
              <a:lnTo>
                <a:pt x="296183" y="1128747"/>
              </a:lnTo>
              <a:lnTo>
                <a:pt x="592366" y="11287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364788" y="2908816"/>
        <a:ext cx="63737" cy="63737"/>
      </dsp:txXfrm>
    </dsp:sp>
    <dsp:sp modelId="{C29F5779-4866-486B-9485-751871839A51}">
      <dsp:nvSpPr>
        <dsp:cNvPr id="0" name=""/>
        <dsp:cNvSpPr/>
      </dsp:nvSpPr>
      <dsp:spPr>
        <a:xfrm>
          <a:off x="2100473" y="2330591"/>
          <a:ext cx="5923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366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381847" y="2361501"/>
        <a:ext cx="29618" cy="29618"/>
      </dsp:txXfrm>
    </dsp:sp>
    <dsp:sp modelId="{E0F39D0B-71E5-4006-93C9-9A36C45823EE}">
      <dsp:nvSpPr>
        <dsp:cNvPr id="0" name=""/>
        <dsp:cNvSpPr/>
      </dsp:nvSpPr>
      <dsp:spPr>
        <a:xfrm>
          <a:off x="2100473" y="1247563"/>
          <a:ext cx="592366" cy="1128747"/>
        </a:xfrm>
        <a:custGeom>
          <a:avLst/>
          <a:gdLst/>
          <a:ahLst/>
          <a:cxnLst/>
          <a:rect l="0" t="0" r="0" b="0"/>
          <a:pathLst>
            <a:path>
              <a:moveTo>
                <a:pt x="0" y="1128747"/>
              </a:moveTo>
              <a:lnTo>
                <a:pt x="296183" y="1128747"/>
              </a:lnTo>
              <a:lnTo>
                <a:pt x="296183" y="0"/>
              </a:lnTo>
              <a:lnTo>
                <a:pt x="592366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364788" y="1780068"/>
        <a:ext cx="63737" cy="63737"/>
      </dsp:txXfrm>
    </dsp:sp>
    <dsp:sp modelId="{50D04076-FA01-47B1-881A-591209118A15}">
      <dsp:nvSpPr>
        <dsp:cNvPr id="0" name=""/>
        <dsp:cNvSpPr/>
      </dsp:nvSpPr>
      <dsp:spPr>
        <a:xfrm rot="16200000">
          <a:off x="-727336" y="1924811"/>
          <a:ext cx="4752621" cy="90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2755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200" kern="1200" dirty="0"/>
        </a:p>
      </dsp:txBody>
      <dsp:txXfrm>
        <a:off x="-727336" y="1924811"/>
        <a:ext cx="4752621" cy="902998"/>
      </dsp:txXfrm>
    </dsp:sp>
    <dsp:sp modelId="{7657F16F-4FDC-43FE-B6D4-A6D60F4F0877}">
      <dsp:nvSpPr>
        <dsp:cNvPr id="0" name=""/>
        <dsp:cNvSpPr/>
      </dsp:nvSpPr>
      <dsp:spPr>
        <a:xfrm>
          <a:off x="2692840" y="796064"/>
          <a:ext cx="3238617" cy="90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아이템 등록 횟수</a:t>
          </a:r>
          <a:r>
            <a:rPr lang="en-US" altLang="ko-KR" sz="2100" kern="1200" dirty="0"/>
            <a:t>(</a:t>
          </a:r>
          <a:r>
            <a:rPr lang="ko-KR" altLang="en-US" sz="2100" kern="1200" dirty="0"/>
            <a:t>인기도</a:t>
          </a:r>
          <a:r>
            <a:rPr lang="en-US" altLang="ko-KR" sz="2100" kern="1200" dirty="0"/>
            <a:t>)</a:t>
          </a:r>
          <a:endParaRPr lang="ko-KR" altLang="en-US" sz="2100" kern="1200" dirty="0"/>
        </a:p>
      </dsp:txBody>
      <dsp:txXfrm>
        <a:off x="2692840" y="796064"/>
        <a:ext cx="3238617" cy="902998"/>
      </dsp:txXfrm>
    </dsp:sp>
    <dsp:sp modelId="{39FE1C96-043E-41D4-93FA-08C1BDEBFAA9}">
      <dsp:nvSpPr>
        <dsp:cNvPr id="0" name=""/>
        <dsp:cNvSpPr/>
      </dsp:nvSpPr>
      <dsp:spPr>
        <a:xfrm>
          <a:off x="2692840" y="1924811"/>
          <a:ext cx="2961834" cy="90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재고</a:t>
          </a:r>
        </a:p>
      </dsp:txBody>
      <dsp:txXfrm>
        <a:off x="2692840" y="1924811"/>
        <a:ext cx="2961834" cy="902998"/>
      </dsp:txXfrm>
    </dsp:sp>
    <dsp:sp modelId="{8501C2DD-CF80-4045-8B76-96D66369EA8A}">
      <dsp:nvSpPr>
        <dsp:cNvPr id="0" name=""/>
        <dsp:cNvSpPr/>
      </dsp:nvSpPr>
      <dsp:spPr>
        <a:xfrm>
          <a:off x="2692840" y="3053559"/>
          <a:ext cx="2961834" cy="9029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기타 자주 업데이트가 발생하는 데이터</a:t>
          </a:r>
        </a:p>
      </dsp:txBody>
      <dsp:txXfrm>
        <a:off x="2692840" y="3053559"/>
        <a:ext cx="2961834" cy="902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78828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042320" y="176904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3460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78828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7042320" y="4059720"/>
            <a:ext cx="3098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34600" y="301680"/>
            <a:ext cx="962352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5880" y="405972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60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5880" y="1769040"/>
            <a:ext cx="469620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600" y="4059720"/>
            <a:ext cx="9623520" cy="20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1"/>
          <p:cNvSpPr/>
          <p:nvPr/>
        </p:nvSpPr>
        <p:spPr>
          <a:xfrm>
            <a:off x="8784000" y="4739400"/>
            <a:ext cx="1080000" cy="144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2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3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rgbClr val="00AAA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>
            <a:off x="10224000" y="90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10224000" y="1620000"/>
            <a:ext cx="175680" cy="175680"/>
          </a:xfrm>
          <a:prstGeom prst="ellipse">
            <a:avLst/>
          </a:prstGeom>
          <a:solidFill>
            <a:srgbClr val="745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6"/>
          <p:cNvSpPr>
            <a:spLocks noGrp="1"/>
          </p:cNvSpPr>
          <p:nvPr>
            <p:ph type="title"/>
          </p:nvPr>
        </p:nvSpPr>
        <p:spPr>
          <a:xfrm>
            <a:off x="534600" y="301680"/>
            <a:ext cx="962352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Times New Roman"/>
              </a:rPr>
              <a:t>제목 텍스트의 서식을 편집하려면 클릭하십시오.</a:t>
            </a: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Times New Roman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Times New Roman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Times New Roman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Times New Roman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Times New Roman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그림 10"/>
          <p:cNvPicPr/>
          <p:nvPr/>
        </p:nvPicPr>
        <p:blipFill>
          <a:blip r:embed="rId2"/>
          <a:stretch/>
        </p:blipFill>
        <p:spPr>
          <a:xfrm>
            <a:off x="1080" y="2160"/>
            <a:ext cx="10688040" cy="75546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320000" y="150984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쇼핑몰 이용자를 위한</a:t>
            </a:r>
            <a:endParaRPr lang="en-US" sz="4000" b="0" strike="noStrike" spc="-1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나눔명조"/>
                <a:ea typeface="나눔명조"/>
              </a:rPr>
              <a:t>최적 경로 제안 프로그램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320000" y="4538160"/>
            <a:ext cx="5755680" cy="21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FFFFFF"/>
                </a:solidFill>
                <a:latin typeface="나눔명조"/>
                <a:ea typeface="나눔명조"/>
              </a:rPr>
              <a:t>12조</a:t>
            </a:r>
            <a:endParaRPr lang="en-US" sz="36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남근우</a:t>
            </a:r>
            <a:endParaRPr lang="en-US" sz="36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명조"/>
                <a:ea typeface="나눔명조"/>
              </a:rPr>
              <a:t>장혁재</a:t>
            </a:r>
            <a:endParaRPr lang="en-US" sz="3600" b="0" strike="noStrike" spc="-1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3600" b="0" strike="noStrike" spc="-1" dirty="0" err="1">
                <a:solidFill>
                  <a:srgbClr val="FFFFFF"/>
                </a:solidFill>
                <a:latin typeface="나눔명조"/>
                <a:ea typeface="나눔명조"/>
              </a:rPr>
              <a:t>조성욱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0" name="Line 3"/>
          <p:cNvSpPr/>
          <p:nvPr/>
        </p:nvSpPr>
        <p:spPr>
          <a:xfrm flipH="1">
            <a:off x="2878920" y="208440"/>
            <a:ext cx="180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4"/>
          <p:cNvSpPr/>
          <p:nvPr/>
        </p:nvSpPr>
        <p:spPr>
          <a:xfrm flipH="1">
            <a:off x="4147560" y="208440"/>
            <a:ext cx="1440" cy="7128000"/>
          </a:xfrm>
          <a:prstGeom prst="line">
            <a:avLst/>
          </a:prstGeom>
          <a:ln w="324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2716991-905A-4423-BE91-56965D20DA89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sz="21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재고 현황 시각화를 위한 대시보드 설계</a:t>
            </a:r>
            <a:endParaRPr lang="en-US" sz="2100" b="0" strike="noStrike" spc="-1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10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987570" y="3118955"/>
            <a:ext cx="3945560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algn="just">
              <a:lnSpc>
                <a:spcPct val="150000"/>
              </a:lnSpc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- 각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품목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별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재고량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시각화</a:t>
            </a:r>
          </a:p>
          <a:p>
            <a:pPr algn="just">
              <a:lnSpc>
                <a:spcPct val="150000"/>
              </a:lnSpc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-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DB와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연동하여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실시간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반영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가능</a:t>
            </a:r>
            <a:endParaRPr lang="en-US" altLang="ko-KR" sz="1800" b="0" strike="noStrike" spc="-1" dirty="0" err="1">
              <a:solidFill>
                <a:srgbClr val="745EA8"/>
              </a:solidFill>
              <a:latin typeface="나눔고딕"/>
            </a:endParaRPr>
          </a:p>
          <a:p>
            <a:pPr algn="just">
              <a:lnSpc>
                <a:spcPct val="250000"/>
              </a:lnSpc>
            </a:pPr>
            <a:endParaRPr lang="en-US" spc="-1" dirty="0">
              <a:latin typeface="Times New Roman"/>
            </a:endParaRPr>
          </a:p>
        </p:txBody>
      </p:sp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203B125-BE90-4BFB-867E-B8391E615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29" y="1889006"/>
            <a:ext cx="4470669" cy="5074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altLang="ko-KR" sz="2100" spc="-1" dirty="0">
                <a:solidFill>
                  <a:srgbClr val="00AAAE"/>
                </a:solidFill>
                <a:latin typeface="나눔명조"/>
              </a:rPr>
              <a:t>(Troubleshooting)</a:t>
            </a:r>
            <a:r>
              <a:rPr lang="ko-KR" altLang="en-US" sz="2100" spc="-1" dirty="0" err="1">
                <a:solidFill>
                  <a:srgbClr val="00AAAE"/>
                </a:solidFill>
                <a:latin typeface="나눔명조"/>
              </a:rPr>
              <a:t>React의</a:t>
            </a: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 변수 처리 방식</a:t>
            </a:r>
            <a:endParaRPr lang="en-US" sz="2100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11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783953" y="2423909"/>
            <a:ext cx="4151783" cy="37846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Component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</a:rPr>
              <a:t>간 정보는 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props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</a:rPr>
              <a:t>를 통해 전달</a:t>
            </a:r>
            <a:endParaRPr lang="en-US" altLang="ko-KR" spc="-1" dirty="0">
              <a:solidFill>
                <a:srgbClr val="745EA8"/>
              </a:solidFill>
              <a:latin typeface="나눔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Component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</a:rPr>
              <a:t>내부 변수는 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State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</a:rPr>
              <a:t>라고 함</a:t>
            </a:r>
            <a:endParaRPr lang="en-US" altLang="ko-KR" spc="-1" dirty="0">
              <a:solidFill>
                <a:srgbClr val="745EA8"/>
              </a:solidFill>
              <a:latin typeface="나눔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" dirty="0" err="1">
                <a:solidFill>
                  <a:srgbClr val="745EA8"/>
                </a:solidFill>
                <a:latin typeface="나눔고딕"/>
              </a:rPr>
              <a:t>대시보드를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</a:rPr>
              <a:t>구현할 때 기본 개념 이해부족으로 시간 소모</a:t>
            </a:r>
            <a:endParaRPr lang="en-US" altLang="ko-KR" spc="-1" dirty="0">
              <a:solidFill>
                <a:srgbClr val="745EA8"/>
              </a:solidFill>
              <a:latin typeface="나눔고딕"/>
            </a:endParaRPr>
          </a:p>
        </p:txBody>
      </p:sp>
      <p:pic>
        <p:nvPicPr>
          <p:cNvPr id="3" name="그림 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E1BC05FB-B1A7-47CA-8888-E33CB95A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70" y="2447142"/>
            <a:ext cx="3979180" cy="39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84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데이터베이스 컬럼 추가</a:t>
            </a:r>
            <a:endParaRPr lang="ko-KR" altLang="en-US" sz="2100" b="0" strike="noStrike" spc="-1" dirty="0">
              <a:solidFill>
                <a:srgbClr val="00AAAE"/>
              </a:solidFill>
              <a:latin typeface="나눔명조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12</a:t>
            </a:fld>
            <a:endParaRPr lang="en-US" sz="3600" b="0" strike="noStrike" spc="-1">
              <a:latin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3E9CED-2C17-4691-ACE9-C5FFD56F168C}"/>
              </a:ext>
            </a:extLst>
          </p:cNvPr>
          <p:cNvGrpSpPr/>
          <p:nvPr/>
        </p:nvGrpSpPr>
        <p:grpSpPr>
          <a:xfrm>
            <a:off x="710905" y="1761955"/>
            <a:ext cx="5901891" cy="3404288"/>
            <a:chOff x="3316077" y="1696522"/>
            <a:chExt cx="3023070" cy="1696673"/>
          </a:xfrm>
        </p:grpSpPr>
        <p:pic>
          <p:nvPicPr>
            <p:cNvPr id="3" name="그림 3" descr="스크린샷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ABFADD7C-A5FF-4E64-9EEC-CC4C5ACF8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485" b="70732"/>
            <a:stretch/>
          </p:blipFill>
          <p:spPr>
            <a:xfrm>
              <a:off x="3316077" y="1696522"/>
              <a:ext cx="3023070" cy="169667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7CFD807-C523-4EEC-9B00-22267B21182C}"/>
                </a:ext>
              </a:extLst>
            </p:cNvPr>
            <p:cNvSpPr/>
            <p:nvPr/>
          </p:nvSpPr>
          <p:spPr>
            <a:xfrm>
              <a:off x="3556858" y="2636126"/>
              <a:ext cx="1066197" cy="2939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CustomShape 7">
            <a:extLst>
              <a:ext uri="{FF2B5EF4-FFF2-40B4-BE49-F238E27FC236}">
                <a16:creationId xmlns:a16="http://schemas.microsoft.com/office/drawing/2014/main" id="{8BC05EDC-907C-4D49-AFF4-F549E3934801}"/>
              </a:ext>
            </a:extLst>
          </p:cNvPr>
          <p:cNvSpPr/>
          <p:nvPr/>
        </p:nvSpPr>
        <p:spPr>
          <a:xfrm>
            <a:off x="6731861" y="2277359"/>
            <a:ext cx="3524283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Mall테이블에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 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위도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,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경도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정보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저장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안드로이드에서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Google Map API </a:t>
            </a:r>
            <a:br>
              <a:rPr lang="en-US" altLang="ko-KR" sz="1600" spc="-1" dirty="0">
                <a:solidFill>
                  <a:srgbClr val="745EA8"/>
                </a:solidFill>
                <a:latin typeface="나눔고딕"/>
              </a:rPr>
            </a:b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 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연동하여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매장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위치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시각화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가능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8452587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</a:rPr>
              <a:t>안드로이드 </a:t>
            </a:r>
            <a:r>
              <a:rPr lang="en-US" altLang="ko-KR" sz="2100" b="0" strike="noStrike" spc="-1" dirty="0">
                <a:solidFill>
                  <a:srgbClr val="00AAAE"/>
                </a:solidFill>
                <a:latin typeface="나눔명조"/>
              </a:rPr>
              <a:t>UI </a:t>
            </a: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</a:rPr>
              <a:t>개선 및 트러블슈팅</a:t>
            </a: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13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8BC05EDC-907C-4D49-AFF4-F549E3934801}"/>
              </a:ext>
            </a:extLst>
          </p:cNvPr>
          <p:cNvSpPr/>
          <p:nvPr/>
        </p:nvSpPr>
        <p:spPr>
          <a:xfrm>
            <a:off x="5838940" y="2277359"/>
            <a:ext cx="4417205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UI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개선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 err="1">
                <a:solidFill>
                  <a:srgbClr val="745EA8"/>
                </a:solidFill>
                <a:latin typeface="나눔고딕"/>
              </a:rPr>
              <a:t>몇층에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 어떤 물건이 있는지 표기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Cardview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활용하여 구현중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API 28 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이후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AndroidX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 패키지 사용 권장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기존 사용하던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RecyclerView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 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오류 </a:t>
            </a:r>
            <a:r>
              <a:rPr lang="ko-KR" altLang="en-US" sz="1600" spc="-1" dirty="0" err="1">
                <a:solidFill>
                  <a:srgbClr val="745EA8"/>
                </a:solidFill>
                <a:latin typeface="나눔고딕"/>
              </a:rPr>
              <a:t>수정중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7F3A5D-5EAD-452B-B5BC-3C30F5A7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10" y="2009161"/>
            <a:ext cx="2973270" cy="52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1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 err="1">
                <a:solidFill>
                  <a:srgbClr val="00AAAE"/>
                </a:solidFill>
                <a:latin typeface="나눔명조"/>
              </a:rPr>
              <a:t>길찾기</a:t>
            </a: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</a:rPr>
              <a:t> 알고리즘 조사</a:t>
            </a: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01964" y="4857284"/>
            <a:ext cx="2806233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14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8BC05EDC-907C-4D49-AFF4-F549E3934801}"/>
              </a:ext>
            </a:extLst>
          </p:cNvPr>
          <p:cNvSpPr/>
          <p:nvPr/>
        </p:nvSpPr>
        <p:spPr>
          <a:xfrm>
            <a:off x="5935263" y="1794168"/>
            <a:ext cx="4287258" cy="32894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알고리즘 성능비교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ACO(Ant Colony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Opt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GA(Genetic </a:t>
            </a:r>
            <a:r>
              <a:rPr lang="en-US" altLang="ko-KR" sz="1600" spc="-1" dirty="0" err="1">
                <a:solidFill>
                  <a:srgbClr val="745EA8"/>
                </a:solidFill>
                <a:latin typeface="나눔고딕"/>
              </a:rPr>
              <a:t>Alg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SA(Simulated Annealing)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Perf: ACO &gt; SA &gt; GA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Time: SA &gt; GA &gt; ACO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결과가 프로젝트와 맞지 않을 수 있음</a:t>
            </a: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SA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로 구현</a:t>
            </a:r>
            <a:r>
              <a:rPr lang="en-US" altLang="ko-KR" sz="1600" spc="-1" dirty="0">
                <a:solidFill>
                  <a:srgbClr val="745EA8"/>
                </a:solidFill>
                <a:latin typeface="나눔고딕"/>
              </a:rPr>
              <a:t>, </a:t>
            </a:r>
            <a:r>
              <a:rPr lang="ko-KR" altLang="en-US" sz="1600" spc="-1" dirty="0">
                <a:solidFill>
                  <a:srgbClr val="745EA8"/>
                </a:solidFill>
                <a:latin typeface="나눔고딕"/>
              </a:rPr>
              <a:t>비교 후 결정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출처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Hosam</a:t>
            </a:r>
            <a:r>
              <a:rPr lang="en-US" altLang="ko-KR" sz="1600" dirty="0"/>
              <a:t> H. A. </a:t>
            </a:r>
            <a:r>
              <a:rPr lang="en-US" altLang="ko-KR" sz="1600" dirty="0" err="1"/>
              <a:t>Mukhairez</a:t>
            </a:r>
            <a:r>
              <a:rPr lang="en-US" altLang="ko-KR" sz="1600" dirty="0"/>
              <a:t>, Ashraf Y. A. </a:t>
            </a:r>
            <a:r>
              <a:rPr lang="en-US" altLang="ko-KR" sz="1600" dirty="0" err="1"/>
              <a:t>Maghari</a:t>
            </a:r>
            <a:r>
              <a:rPr lang="en-US" altLang="ko-KR" sz="1600" dirty="0"/>
              <a:t>, Performance Comparison of Simulated Annealing, GA and ACO Applied to TSP, International Journal of Intelligent Computing Research (IJICR), Volume 6, Issue 4, December 2015, p653</a:t>
            </a:r>
            <a:endParaRPr lang="ko-KR" altLang="en-US" sz="1600" dirty="0"/>
          </a:p>
          <a:p>
            <a:pPr>
              <a:lnSpc>
                <a:spcPct val="150000"/>
              </a:lnSpc>
            </a:pPr>
            <a:endParaRPr lang="en-US" altLang="ko-KR" sz="1600" spc="-1" dirty="0">
              <a:solidFill>
                <a:srgbClr val="745EA8"/>
              </a:solidFill>
              <a:latin typeface="나눔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A71EAF-AFEB-4D65-B379-2A6DDFF8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6" y="1690200"/>
            <a:ext cx="5425279" cy="3289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F67304-1359-419E-9261-4DFBD110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6" y="4968360"/>
            <a:ext cx="5581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5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3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5"/>
          <p:cNvSpPr/>
          <p:nvPr/>
        </p:nvSpPr>
        <p:spPr>
          <a:xfrm>
            <a:off x="4320000" y="410400"/>
            <a:ext cx="575568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7"/>
          <p:cNvSpPr/>
          <p:nvPr/>
        </p:nvSpPr>
        <p:spPr>
          <a:xfrm>
            <a:off x="7513503" y="771120"/>
            <a:ext cx="504247" cy="55889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15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A96F99-4653-4F2F-9218-9764D461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0" y="1338518"/>
            <a:ext cx="10693400" cy="20979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029A75-3F81-4249-A066-B66AE3149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0" y="3444984"/>
            <a:ext cx="10611866" cy="16558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9FD6E0-CD36-4DB1-9F9F-1307766C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14" y="5241993"/>
            <a:ext cx="10693400" cy="2283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개발 일정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293" name="CustomShape 3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8"/>
          <p:cNvSpPr/>
          <p:nvPr/>
        </p:nvSpPr>
        <p:spPr>
          <a:xfrm>
            <a:off x="7837962" y="1380960"/>
            <a:ext cx="499897" cy="49108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B3B86FF-E4DC-44C6-8412-B41B5B7219B5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16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2042"/>
            <a:ext cx="10693400" cy="4784470"/>
          </a:xfrm>
          <a:prstGeom prst="rect">
            <a:avLst/>
          </a:prstGeom>
        </p:spPr>
      </p:pic>
      <p:sp>
        <p:nvSpPr>
          <p:cNvPr id="11" name="CustomShape 3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2100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endParaRPr lang="en-US" sz="2100" b="0" strike="noStrike" spc="-1" dirty="0">
              <a:solidFill>
                <a:srgbClr val="00AAAE"/>
              </a:solidFill>
              <a:latin typeface="나눔명조"/>
              <a:ea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전체 일정</a:t>
            </a:r>
            <a:endParaRPr lang="en-US" sz="21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917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23840" y="3714480"/>
            <a:ext cx="448200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4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304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699120" y="432360"/>
            <a:ext cx="217656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Q &amp; A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4C5496A-E8CF-44D6-83D5-350FF8F3AFFE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17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222360" y="3625560"/>
            <a:ext cx="4244400" cy="30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2401"/>
              </a:lnSpc>
            </a:pPr>
            <a:r>
              <a:rPr lang="en-US" sz="21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Thank You</a:t>
            </a:r>
            <a:endParaRPr lang="en-US" sz="2100" b="0" strike="noStrike" spc="-1">
              <a:latin typeface="Times New Roman"/>
            </a:endParaRPr>
          </a:p>
        </p:txBody>
      </p:sp>
      <p:sp>
        <p:nvSpPr>
          <p:cNvPr id="308" name="CustomShape 2"/>
          <p:cNvSpPr/>
          <p:nvPr/>
        </p:nvSpPr>
        <p:spPr>
          <a:xfrm rot="16200000">
            <a:off x="9093600" y="494712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EDC0114-8F35-4223-89BF-C151FC7B352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18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3440" y="414360"/>
            <a:ext cx="1075680" cy="287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ts val="4601"/>
              </a:lnSpc>
            </a:pPr>
            <a:endParaRPr lang="en-US" sz="1800" b="0" strike="noStrike" spc="-1">
              <a:latin typeface="Times New Roman"/>
            </a:endParaRPr>
          </a:p>
          <a:p>
            <a:pPr algn="ctr">
              <a:lnSpc>
                <a:spcPts val="4601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목차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0000" y="410400"/>
            <a:ext cx="575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지난</a:t>
            </a:r>
            <a:r>
              <a:rPr lang="en-US" sz="36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주 </a:t>
            </a: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피드백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진행상황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개발일정</a:t>
            </a:r>
            <a:endParaRPr lang="en-US" sz="3600" b="0" strike="noStrike" spc="-1" dirty="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질의응답</a:t>
            </a:r>
            <a:endParaRPr lang="en-US" sz="3600" b="0" strike="noStrike" spc="-1" dirty="0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986920" y="410400"/>
            <a:ext cx="1075680" cy="398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1.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2.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3.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36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4.</a:t>
            </a:r>
            <a:endParaRPr lang="en-US" sz="3600" b="0" strike="noStrike" spc="-1">
              <a:latin typeface="Times New Roman"/>
            </a:endParaRPr>
          </a:p>
          <a:p>
            <a:pPr>
              <a:lnSpc>
                <a:spcPct val="150000"/>
              </a:lnSpc>
            </a:pPr>
            <a:endParaRPr lang="en-US" sz="36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0BAE031-2677-441F-9530-F4EA4AF308AD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2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어떻게 실시간으로 변하는 데이터를 빠르게 </a:t>
            </a:r>
            <a:endParaRPr lang="en-US" altLang="ko-KR" sz="2100" spc="-1" dirty="0">
              <a:solidFill>
                <a:srgbClr val="00AAAE"/>
              </a:solidFill>
              <a:latin typeface="나눔명조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업데이트하나요</a:t>
            </a:r>
            <a:r>
              <a:rPr lang="en-US" altLang="ko-KR" sz="2100" spc="-1" dirty="0">
                <a:solidFill>
                  <a:srgbClr val="00AAAE"/>
                </a:solidFill>
                <a:latin typeface="나눔명조"/>
              </a:rPr>
              <a:t>?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E2005E-9E8E-4454-ACB1-1A96F38E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0" y="3780631"/>
            <a:ext cx="7455046" cy="2859850"/>
          </a:xfrm>
          <a:prstGeom prst="rect">
            <a:avLst/>
          </a:prstGeom>
        </p:spPr>
      </p:pic>
      <p:sp>
        <p:nvSpPr>
          <p:cNvPr id="140" name="CustomShape 3"/>
          <p:cNvSpPr/>
          <p:nvPr/>
        </p:nvSpPr>
        <p:spPr>
          <a:xfrm>
            <a:off x="4320000" y="2196321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In-Memory DB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인 </a:t>
            </a: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Redis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를 캐시로 활용</a:t>
            </a:r>
            <a:endParaRPr lang="en-US" altLang="ko-KR" sz="1800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628560" lvl="1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Read/Write</a:t>
            </a:r>
            <a:r>
              <a:rPr lang="ko-KR" altLang="en-US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가 자주 발생하는 데이터 저장</a:t>
            </a:r>
            <a:endParaRPr lang="en-US" altLang="ko-KR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628560" lvl="1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주기적으로 메인 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DB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에 업데이트</a:t>
            </a:r>
            <a:endParaRPr lang="en-US" altLang="ko-KR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628560" lvl="1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상세 사항은 진행상황에서</a:t>
            </a:r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3</a:t>
            </a:fld>
            <a:endParaRPr lang="en-US" sz="36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Feedback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245480" y="432360"/>
            <a:ext cx="583020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구매 자체를 좋아하는 고객은</a:t>
            </a:r>
            <a:r>
              <a:rPr lang="en-US" altLang="ko-KR" sz="2100" spc="-1" dirty="0">
                <a:solidFill>
                  <a:srgbClr val="00AAAE"/>
                </a:solidFill>
                <a:latin typeface="나눔명조"/>
              </a:rPr>
              <a:t>?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1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320000" y="2196321"/>
            <a:ext cx="5830200" cy="64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71360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각 층에서 찾을 수 있는 상품 리스트를 앱 상에서 표기</a:t>
            </a:r>
            <a:endParaRPr lang="en-US" altLang="ko-KR" sz="1800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628560" lvl="1" indent="-167040" algn="just">
              <a:lnSpc>
                <a:spcPct val="150000"/>
              </a:lnSpc>
              <a:buClr>
                <a:srgbClr val="745EA8"/>
              </a:buClr>
              <a:buFont typeface="Arial"/>
              <a:buChar char="•"/>
            </a:pPr>
            <a:r>
              <a:rPr lang="en-US" altLang="ko-KR" spc="-1" dirty="0" err="1">
                <a:solidFill>
                  <a:srgbClr val="745EA8"/>
                </a:solidFill>
                <a:latin typeface="나눔고딕"/>
                <a:ea typeface="나눔고딕"/>
              </a:rPr>
              <a:t>Cardview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, </a:t>
            </a:r>
            <a:r>
              <a:rPr lang="en-US" altLang="ko-KR" spc="-1" dirty="0" err="1">
                <a:solidFill>
                  <a:srgbClr val="745EA8"/>
                </a:solidFill>
                <a:latin typeface="나눔고딕"/>
                <a:ea typeface="나눔고딕"/>
              </a:rPr>
              <a:t>RecyclerView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활용</a:t>
            </a:r>
            <a:endParaRPr lang="en-US" altLang="ko-KR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</p:txBody>
      </p:sp>
      <p:sp>
        <p:nvSpPr>
          <p:cNvPr id="142" name="CustomShape 5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2ADEDF-22D3-441C-9A39-9CE98853D8AA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4</a:t>
            </a:fld>
            <a:endParaRPr lang="en-US" sz="3600" b="0" strike="noStrike" spc="-1">
              <a:latin typeface="Times New Roman"/>
            </a:endParaRPr>
          </a:p>
        </p:txBody>
      </p:sp>
      <p:pic>
        <p:nvPicPr>
          <p:cNvPr id="1026" name="Picture 2" descr="cardview 이미지 검색결과&quot;">
            <a:extLst>
              <a:ext uri="{FF2B5EF4-FFF2-40B4-BE49-F238E27FC236}">
                <a16:creationId xmlns:a16="http://schemas.microsoft.com/office/drawing/2014/main" id="{0257CFC3-7F21-45CC-8A61-FDC6F8E1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60" y="1443062"/>
            <a:ext cx="3548828" cy="621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2895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altLang="ko-KR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(Troubleshooting)</a:t>
            </a: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매장 레이아웃 저장</a:t>
            </a:r>
            <a:r>
              <a:rPr lang="en-US" altLang="ko-KR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/</a:t>
            </a: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조회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 dirty="0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5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789212" y="2001221"/>
            <a:ext cx="4466468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React 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내 </a:t>
            </a:r>
            <a:r>
              <a:rPr lang="en-US" altLang="ko-KR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state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값을 활용</a:t>
            </a:r>
            <a:r>
              <a:rPr lang="en-US" altLang="ko-KR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pc="-1" dirty="0" err="1">
                <a:solidFill>
                  <a:srgbClr val="745EA8"/>
                </a:solidFill>
                <a:latin typeface="나눔고딕"/>
                <a:ea typeface="나눔고딕"/>
              </a:rPr>
              <a:t>useEffect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함수에서 초기화하면 페이지를 다시 그려도 </a:t>
            </a:r>
            <a:r>
              <a:rPr lang="ko-KR" altLang="en-US" spc="-1" dirty="0" err="1">
                <a:solidFill>
                  <a:srgbClr val="745EA8"/>
                </a:solidFill>
                <a:latin typeface="나눔고딕"/>
                <a:ea typeface="나눔고딕"/>
              </a:rPr>
              <a:t>배열값이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 유지</a:t>
            </a:r>
            <a:endParaRPr lang="en-US" altLang="ko-KR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안드로이드 앱에서 파싱이 편리하도록 </a:t>
            </a:r>
            <a:r>
              <a:rPr lang="en-US" altLang="ko-KR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2D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 </a:t>
            </a:r>
            <a:r>
              <a:rPr lang="en-US" altLang="ko-KR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JSON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형식으로 저장</a:t>
            </a:r>
            <a:endParaRPr lang="en-US" altLang="ko-KR" sz="1800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180F7C-D0E1-45BD-90E9-C3A3E52E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4" y="1793195"/>
            <a:ext cx="6610552" cy="10388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93EAB7-BC6F-4F10-A1A3-420F333B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2948040"/>
            <a:ext cx="51625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166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매장 레이아웃 </a:t>
            </a:r>
            <a:r>
              <a:rPr lang="ko-KR" altLang="en-US" sz="2100" spc="-1" dirty="0">
                <a:solidFill>
                  <a:srgbClr val="00AAAE"/>
                </a:solidFill>
                <a:latin typeface="나눔명조"/>
                <a:ea typeface="나눔명조"/>
              </a:rPr>
              <a:t>불러오기 개선안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 dirty="0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 dirty="0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 dirty="0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 dirty="0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6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5346700" y="2001221"/>
            <a:ext cx="4908980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 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현재는 레이아웃 내에 품목이 들어있는 상태</a:t>
            </a:r>
            <a:endParaRPr lang="en-US" altLang="ko-KR" sz="1800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레이아웃 내에는 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id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만을 남기고 외부로 리스트를 빼낼 예정</a:t>
            </a: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Times New Roman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180F7C-D0E1-45BD-90E9-C3A3E52E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4" y="1793195"/>
            <a:ext cx="6610552" cy="1038882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F3950D3-19E2-48C4-987B-3BD92DBA9D3E}"/>
              </a:ext>
            </a:extLst>
          </p:cNvPr>
          <p:cNvSpPr/>
          <p:nvPr/>
        </p:nvSpPr>
        <p:spPr>
          <a:xfrm>
            <a:off x="2511846" y="2948040"/>
            <a:ext cx="1013552" cy="1161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67FD9E-3F5D-4700-9350-CB441908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81" y="4109292"/>
            <a:ext cx="3194730" cy="36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99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b="0" strike="noStrike" spc="-1" dirty="0">
                <a:solidFill>
                  <a:srgbClr val="00AAAE"/>
                </a:solidFill>
                <a:latin typeface="나눔명조"/>
              </a:rPr>
              <a:t>신규 매장 등록 기능 구현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7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B305A551-D695-4352-934D-1D44FD62B968}"/>
              </a:ext>
            </a:extLst>
          </p:cNvPr>
          <p:cNvSpPr/>
          <p:nvPr/>
        </p:nvSpPr>
        <p:spPr>
          <a:xfrm>
            <a:off x="5925831" y="323542"/>
            <a:ext cx="4212108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1800" b="0" strike="noStrike" spc="-1" dirty="0">
              <a:latin typeface="Times New Roman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React Modal </a:t>
            </a:r>
            <a:r>
              <a:rPr lang="ko-KR" altLang="en-US" sz="1800" b="0" strike="noStrike" spc="-1" dirty="0">
                <a:solidFill>
                  <a:srgbClr val="745EA8"/>
                </a:solidFill>
                <a:latin typeface="나눔고딕"/>
                <a:ea typeface="나눔고딕"/>
              </a:rPr>
              <a:t>라이브러리 활용</a:t>
            </a:r>
            <a:endParaRPr lang="en-US" altLang="ko-KR" sz="1800" b="0" strike="noStrike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매장의 이름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,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주소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, 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층수 입력</a:t>
            </a:r>
            <a:endParaRPr lang="en-US" altLang="ko-KR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742950" lvl="1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앱에서 마커를 찍기 위해 주소를 위도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/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경도로 변환하여 </a:t>
            </a:r>
            <a:r>
              <a:rPr lang="en-US" altLang="ko-KR" spc="-1" dirty="0">
                <a:solidFill>
                  <a:srgbClr val="745EA8"/>
                </a:solidFill>
                <a:latin typeface="나눔고딕"/>
                <a:ea typeface="나눔고딕"/>
              </a:rPr>
              <a:t>DB</a:t>
            </a: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에 저장</a:t>
            </a:r>
            <a:endParaRPr lang="en-US" altLang="ko-KR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742950" lvl="1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pc="-1" dirty="0">
                <a:solidFill>
                  <a:srgbClr val="745EA8"/>
                </a:solidFill>
                <a:latin typeface="나눔고딕"/>
                <a:ea typeface="나눔고딕"/>
              </a:rPr>
              <a:t>구현중</a:t>
            </a:r>
            <a:endParaRPr lang="en-US" altLang="ko-KR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742950" lvl="1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pc="-1" dirty="0">
              <a:solidFill>
                <a:srgbClr val="745EA8"/>
              </a:solidFill>
              <a:latin typeface="나눔고딕"/>
              <a:ea typeface="나눔고딕"/>
            </a:endParaRPr>
          </a:p>
          <a:p>
            <a:pPr algn="just">
              <a:lnSpc>
                <a:spcPct val="250000"/>
              </a:lnSpc>
            </a:pPr>
            <a:endParaRPr lang="en-US" sz="1800" b="0" strike="noStrike" spc="-1" dirty="0">
              <a:latin typeface="Times New Roma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124B9F-A7CB-4415-8FCE-5D636FAC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0" y="1829242"/>
            <a:ext cx="5676900" cy="2733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5AEA9B-A596-42DF-9A42-2F31DB64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79" y="5211528"/>
            <a:ext cx="3390900" cy="1924050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248D13C-FB85-4547-BDF2-FECDCEFBA65D}"/>
              </a:ext>
            </a:extLst>
          </p:cNvPr>
          <p:cNvSpPr/>
          <p:nvPr/>
        </p:nvSpPr>
        <p:spPr>
          <a:xfrm>
            <a:off x="2710149" y="4671152"/>
            <a:ext cx="1167788" cy="4847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39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 dirty="0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진행</a:t>
            </a:r>
            <a:r>
              <a:rPr lang="en-US" sz="4000" b="0" strike="noStrike" spc="-1" dirty="0">
                <a:solidFill>
                  <a:srgbClr val="00AAAE"/>
                </a:solidFill>
                <a:latin typeface="나눔명조"/>
                <a:ea typeface="나눔명조"/>
              </a:rPr>
              <a:t> </a:t>
            </a:r>
            <a:r>
              <a:rPr lang="en-US" sz="4000" b="0" strike="noStrike" spc="-1" dirty="0" err="1">
                <a:solidFill>
                  <a:srgbClr val="00AAAE"/>
                </a:solidFill>
                <a:latin typeface="나눔명조"/>
                <a:ea typeface="나눔명조"/>
              </a:rPr>
              <a:t>상황</a:t>
            </a:r>
            <a:endParaRPr lang="en-US" sz="4000" b="0" strike="noStrike" spc="-1" dirty="0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인기 품목 통계화를 위한 데이터 적재 과정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CAF21118-A5E2-4081-A3E2-2154994F70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557672"/>
              </p:ext>
            </p:extLst>
          </p:nvPr>
        </p:nvGraphicFramePr>
        <p:xfrm>
          <a:off x="404973" y="627576"/>
          <a:ext cx="9508880" cy="6306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8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41F59-D359-4A6F-A3C4-EE9999CDDF96}"/>
              </a:ext>
            </a:extLst>
          </p:cNvPr>
          <p:cNvSpPr txBox="1"/>
          <p:nvPr/>
        </p:nvSpPr>
        <p:spPr>
          <a:xfrm>
            <a:off x="3323013" y="4914360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빠르게 업데이트</a:t>
            </a:r>
            <a:r>
              <a:rPr lang="en-US" altLang="ko-KR" dirty="0"/>
              <a:t>/</a:t>
            </a:r>
            <a:r>
              <a:rPr lang="ko-KR" altLang="en-US" dirty="0"/>
              <a:t>조회할 수 있도록</a:t>
            </a:r>
            <a:endParaRPr lang="en-US" altLang="ko-KR" dirty="0"/>
          </a:p>
          <a:p>
            <a:r>
              <a:rPr lang="en-US" altLang="ko-KR" dirty="0"/>
              <a:t>In-Memory DB</a:t>
            </a:r>
            <a:r>
              <a:rPr lang="ko-KR" altLang="en-US" dirty="0"/>
              <a:t>인 </a:t>
            </a:r>
            <a:r>
              <a:rPr lang="en-US" altLang="ko-KR" dirty="0"/>
              <a:t>Redis</a:t>
            </a:r>
            <a:r>
              <a:rPr lang="ko-KR" altLang="en-US" dirty="0"/>
              <a:t> 설정 완료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0330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70880" y="432360"/>
            <a:ext cx="2404800" cy="25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endParaRPr lang="en-US" sz="18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US" sz="4000" b="0" strike="noStrike" spc="-1">
                <a:solidFill>
                  <a:srgbClr val="00AAAE"/>
                </a:solidFill>
                <a:latin typeface="나눔명조"/>
                <a:ea typeface="나눔명조"/>
              </a:rPr>
              <a:t>진행 상황</a:t>
            </a:r>
            <a:endParaRPr lang="en-US" sz="4000" b="0" strike="noStrike" spc="-1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0" y="432360"/>
            <a:ext cx="5755680" cy="4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endParaRPr lang="en-US" sz="1800" b="0" strike="noStrike" spc="-1" dirty="0">
              <a:latin typeface="Times New Roman"/>
            </a:endParaRPr>
          </a:p>
          <a:p>
            <a:pPr>
              <a:lnSpc>
                <a:spcPts val="2401"/>
              </a:lnSpc>
            </a:pPr>
            <a:r>
              <a:rPr lang="en-US" altLang="ko-KR" sz="2100" spc="-1" dirty="0">
                <a:solidFill>
                  <a:srgbClr val="00AAAE"/>
                </a:solidFill>
                <a:latin typeface="나눔명조"/>
              </a:rPr>
              <a:t>Redis </a:t>
            </a:r>
            <a:r>
              <a:rPr lang="ko-KR" altLang="en-US" sz="2100" spc="-1" dirty="0">
                <a:solidFill>
                  <a:srgbClr val="00AAAE"/>
                </a:solidFill>
                <a:latin typeface="나눔명조"/>
              </a:rPr>
              <a:t>사용 용도</a:t>
            </a:r>
            <a:endParaRPr lang="en-US" sz="2100" b="0" strike="noStrike" spc="-1" dirty="0"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8080" y="3710520"/>
            <a:ext cx="1615680" cy="240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8499"/>
              </a:lnSpc>
            </a:pPr>
            <a:r>
              <a:rPr lang="en-US" sz="18500" b="0" strike="noStrike" spc="-117">
                <a:solidFill>
                  <a:srgbClr val="E1E2E3"/>
                </a:solidFill>
                <a:latin typeface="나눔명조"/>
                <a:ea typeface="나눔명조"/>
              </a:rPr>
              <a:t>2</a:t>
            </a:r>
            <a:endParaRPr lang="en-US" sz="18500" b="0" strike="noStrike" spc="-1">
              <a:latin typeface="Times New Roman"/>
            </a:endParaRPr>
          </a:p>
        </p:txBody>
      </p:sp>
      <p:sp>
        <p:nvSpPr>
          <p:cNvPr id="189" name="CustomShape 4"/>
          <p:cNvSpPr/>
          <p:nvPr/>
        </p:nvSpPr>
        <p:spPr>
          <a:xfrm rot="16200000">
            <a:off x="9093240" y="4948560"/>
            <a:ext cx="2623680" cy="71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3849"/>
              </a:lnSpc>
            </a:pPr>
            <a:r>
              <a:rPr lang="en-US" sz="3850" b="0" strike="noStrike" spc="-117">
                <a:solidFill>
                  <a:srgbClr val="D1D3D4"/>
                </a:solidFill>
                <a:latin typeface="나눔명조"/>
                <a:ea typeface="나눔명조"/>
              </a:rPr>
              <a:t>confidential</a:t>
            </a:r>
            <a:endParaRPr lang="en-US" sz="3850" b="0" strike="noStrike" spc="-1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4320000" y="864000"/>
            <a:ext cx="5935680" cy="226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7665840" y="184320"/>
            <a:ext cx="273888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03BA42A-7421-4EF0-BF65-C5133C922AE8}" type="slidenum">
              <a:rPr lang="en-US" sz="3600" b="0" strike="noStrike" spc="-1">
                <a:solidFill>
                  <a:srgbClr val="B2B2B2"/>
                </a:solidFill>
                <a:latin typeface="맑은 고딕"/>
                <a:ea typeface="DejaVu Sans"/>
              </a:rPr>
              <a:t>9</a:t>
            </a:fld>
            <a:endParaRPr lang="en-US" sz="36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41F59-D359-4A6F-A3C4-EE9999CDDF96}"/>
              </a:ext>
            </a:extLst>
          </p:cNvPr>
          <p:cNvSpPr txBox="1"/>
          <p:nvPr/>
        </p:nvSpPr>
        <p:spPr>
          <a:xfrm>
            <a:off x="5477896" y="5933534"/>
            <a:ext cx="294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주기적으로 </a:t>
            </a:r>
            <a:r>
              <a:rPr lang="en-US" altLang="ko-KR" dirty="0" err="1"/>
              <a:t>mysql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2E8A8CF0-2FD0-440D-8D11-661DEFC63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2245"/>
              </p:ext>
            </p:extLst>
          </p:nvPr>
        </p:nvGraphicFramePr>
        <p:xfrm>
          <a:off x="1295603" y="1550244"/>
          <a:ext cx="7128933" cy="4752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mage result for redis">
            <a:extLst>
              <a:ext uri="{FF2B5EF4-FFF2-40B4-BE49-F238E27FC236}">
                <a16:creationId xmlns:a16="http://schemas.microsoft.com/office/drawing/2014/main" id="{8F3419A5-2C31-4047-9827-F808284C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33" y="3291953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71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Words>488</Words>
  <Application>Microsoft Office PowerPoint</Application>
  <PresentationFormat>사용자 지정</PresentationFormat>
  <Paragraphs>216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나눔고딕</vt:lpstr>
      <vt:lpstr>나눔명조</vt:lpstr>
      <vt:lpstr>맑은 고딕</vt:lpstr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>User</dc:creator>
  <dc:description/>
  <cp:lastModifiedBy>hjchang</cp:lastModifiedBy>
  <cp:revision>270</cp:revision>
  <cp:lastPrinted>2019-10-14T01:58:07Z</cp:lastPrinted>
  <dcterms:created xsi:type="dcterms:W3CDTF">2013-09-24T19:29:40Z</dcterms:created>
  <dcterms:modified xsi:type="dcterms:W3CDTF">2019-11-03T16:36:44Z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사용자 지정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