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6" r:id="rId4"/>
    <p:sldId id="267" r:id="rId5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8F39-7182-4A11-9FCF-199B88CD5889}" v="481" dt="2019-11-03T14:00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8" y="90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spc="-1" dirty="0">
                <a:solidFill>
                  <a:srgbClr val="00AAAE"/>
                </a:solidFill>
                <a:latin typeface="나눔명조"/>
                <a:ea typeface="나눔명조"/>
              </a:rPr>
              <a:t>DB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보안 강화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2187464"/>
            <a:ext cx="3945560" cy="39142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계정은 외부에서 접근이 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불가능하도록 권한 수정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From Host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되어있음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계정은 이제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에서만 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가능</a:t>
            </a:r>
            <a:endParaRPr lang="en-US" altLang="ko-KR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연동에 사용되는 계정에는 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최소한의 권한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(DML)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부여</a:t>
            </a:r>
            <a:endParaRPr lang="en-US" altLang="ko-KR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불필요한 계정 삭제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7DF43-BC6C-4225-8605-AB6606E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29" y="2704010"/>
            <a:ext cx="4451261" cy="215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>
                <a:solidFill>
                  <a:srgbClr val="00AAAE"/>
                </a:solidFill>
                <a:latin typeface="나눔명조"/>
                <a:ea typeface="나눔명조"/>
              </a:rPr>
              <a:t>파일을 이용한 재고 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  <a:ea typeface="나눔명조"/>
              </a:rPr>
              <a:t>현황 등록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3118955"/>
            <a:ext cx="394556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파일을 </a:t>
            </a:r>
            <a:r>
              <a:rPr lang="ko-KR" altLang="en-US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저장하는 기능</a:t>
            </a:r>
            <a:endParaRPr lang="en-US" altLang="ko-KR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아직 구현 중</a:t>
            </a:r>
            <a:endParaRPr lang="en-US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62D1EA-CB8F-4CAC-B448-4C616013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39" y="2749215"/>
            <a:ext cx="3016157" cy="23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6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32</Words>
  <Application>Microsoft Office PowerPoint</Application>
  <PresentationFormat>사용자 지정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남 근우</cp:lastModifiedBy>
  <cp:revision>375</cp:revision>
  <cp:lastPrinted>2019-10-14T01:58:07Z</cp:lastPrinted>
  <dcterms:created xsi:type="dcterms:W3CDTF">2013-09-24T19:29:40Z</dcterms:created>
  <dcterms:modified xsi:type="dcterms:W3CDTF">2019-11-17T15:02:39Z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