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12038-EBAB-4AAC-B6DD-E69B8310C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61E3FF-C82A-4C05-9754-0B519342C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53210-6BFB-4347-84F8-06FD139E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48FF3-75CE-410C-B22B-5E361CCC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D4C8D-6846-405C-BCDD-F435164A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9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87BD-0318-47DD-94FB-FADD1963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9A23DC-6CF7-4020-A113-C996DC864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04927-3D25-4439-B04E-8D822EC4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6ED4C-A4DC-479D-879D-213F9690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3F0D-FA25-4526-9C79-B3C80FFA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41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00EC85-3034-4091-AB2E-5AA523529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920E42-9BE7-4747-89BF-C9FA2A66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B8C9E-141B-4AD9-8B26-54F0762C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B33289-EDE8-456A-84DC-987AF20F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A6947-F90B-429E-9B40-307BB294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7E5DB-671D-4694-AF9C-B6B31DC1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F3F8C-A249-4823-A2B4-1C1D96934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C17F3-1D11-4743-AFDF-9BCA4478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03F81-E3FA-46E2-8E02-0A7CB983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30F15-591A-4FB5-B7A0-3F1ED2F5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27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0DB9E-72FC-4EF3-B0B4-E993D270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582E2-685D-4D99-98EC-8D7AF4BE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09952-5D92-47BA-92A3-7CCBF78B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FB25A-F583-4BE2-BA44-0ED5B4F1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3127C-F4F8-4A46-A157-871D031E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13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32E1B-2670-4843-A3BE-734310AA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122E1-F74D-4CC0-975C-FD0CC9F81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080CA-6651-4D42-97F3-31564D763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7348D0-676C-4F8D-BAC7-B3CF171A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BB230D-5EA7-4CBD-AD34-86E0D3D8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FE55D-7CB0-43ED-8B23-20243B6D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1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22340-0826-494F-9536-203C5510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03AD79-668C-45B2-869B-E7B371995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A43712-568F-4495-9A02-ADA8C734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8D94DB-48FF-4F71-ACDE-82A68A424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9EC0F1-D433-4904-8F2C-54233DBF8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207C40-DC4B-421E-A074-1365903E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3B6B8D-FC52-484B-A73C-253D0D1E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DC4B86-FB80-47E3-B60B-2A529181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6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AB13D-A498-4787-B018-82777512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FC74DF-8C35-403D-B5DA-33554C0F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9AA6CC-04BB-42E1-8B50-0A50E978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8D8C03-5A1D-431A-A0CD-D7DA9D8E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44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D75249-4138-4BE5-B3FE-F9F0709E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66DC6C-F6D4-4D65-A8EB-2C558B15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595AEC-F007-472D-ADAF-7344CEA7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0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E06CC-E2C2-4AE9-BC7C-3FA2F721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9EA58-49B3-4D8C-80FC-8238E147D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799F42-E70E-437A-925B-E8546E9AB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B076CD-01CD-43C4-8D68-112C3CA2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1B2FA-3FC7-43E9-A5C3-796DCD8B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079432-CB47-46CA-ACC4-1CC3FC7A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47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7F758-14E4-45BE-8E4F-FED2D3D5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E8CB1C-E086-4567-958A-184F4FA19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E224DE-51B2-423A-B5DB-E81A5B94D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26134-7421-48D8-BB0A-66E5B96E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D8F48-404E-4382-8BEF-4079E8C9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47ED3D-1A3B-493B-B7B6-B3360D4C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32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BE1C59-8E60-4E23-A7AA-EE159BA0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F74271-BD32-420E-B9BB-176AADCD2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E1502-AEE4-4701-B63B-BF1F1AE16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36662-5030-4586-A25B-A9DFC835929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EE400-FB62-4169-AFD6-D79025F11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7549A-B482-41A0-8A91-1F2E4AC15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870" y="947350"/>
            <a:ext cx="83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문제점 </a:t>
            </a:r>
            <a:r>
              <a:rPr lang="en-US" altLang="ko-KR" dirty="0"/>
              <a:t>- </a:t>
            </a:r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en-US" altLang="ko-KR" dirty="0"/>
              <a:t>9.0 </a:t>
            </a:r>
            <a:r>
              <a:rPr lang="ko-KR" altLang="en-US" dirty="0"/>
              <a:t>파이 이후 </a:t>
            </a:r>
            <a:r>
              <a:rPr lang="en-US" altLang="ko-KR" dirty="0"/>
              <a:t>https </a:t>
            </a:r>
            <a:r>
              <a:rPr lang="ko-KR" altLang="en-US" dirty="0"/>
              <a:t>사용 강제 </a:t>
            </a:r>
            <a:r>
              <a:rPr lang="en-US" altLang="ko-KR" dirty="0"/>
              <a:t>(http </a:t>
            </a:r>
            <a:r>
              <a:rPr lang="ko-KR" altLang="en-US" dirty="0"/>
              <a:t>사용 불가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3870" y="4339280"/>
            <a:ext cx="8666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- Android </a:t>
            </a:r>
            <a:r>
              <a:rPr lang="en-US" altLang="ko-KR" dirty="0" err="1"/>
              <a:t>Manfest</a:t>
            </a:r>
            <a:r>
              <a:rPr lang="ko-KR" altLang="en-US" dirty="0"/>
              <a:t>에서 </a:t>
            </a:r>
            <a:r>
              <a:rPr lang="en-US" altLang="ko-KR" b="1" dirty="0" err="1"/>
              <a:t>usesCleartextTraffic</a:t>
            </a:r>
            <a:r>
              <a:rPr lang="ko-KR" altLang="en-US" dirty="0"/>
              <a:t>를</a:t>
            </a:r>
            <a:r>
              <a:rPr lang="ko-KR" altLang="en-US" b="1" dirty="0"/>
              <a:t> </a:t>
            </a:r>
            <a:r>
              <a:rPr lang="en-US" altLang="ko-KR" b="1" dirty="0"/>
              <a:t>true</a:t>
            </a:r>
            <a:r>
              <a:rPr lang="ko-KR" altLang="en-US" dirty="0"/>
              <a:t>로 설정</a:t>
            </a:r>
            <a:br>
              <a:rPr lang="ko-KR" altLang="en-US" dirty="0"/>
            </a:b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70" y="5408013"/>
            <a:ext cx="2505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094" y="1549615"/>
            <a:ext cx="2981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DB0BE70-EB24-4A78-97C9-E4972EABE23E}"/>
              </a:ext>
            </a:extLst>
          </p:cNvPr>
          <p:cNvGrpSpPr/>
          <p:nvPr/>
        </p:nvGrpSpPr>
        <p:grpSpPr>
          <a:xfrm>
            <a:off x="0" y="1811704"/>
            <a:ext cx="12192000" cy="838252"/>
            <a:chOff x="0" y="1811704"/>
            <a:chExt cx="12192000" cy="8382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B7E80CC-F062-4FF7-B1DA-9A77E1FDC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811704"/>
              <a:ext cx="12192000" cy="82183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C2CACFC-8772-4456-88C7-EFFD65867C95}"/>
                </a:ext>
              </a:extLst>
            </p:cNvPr>
            <p:cNvSpPr/>
            <p:nvPr/>
          </p:nvSpPr>
          <p:spPr>
            <a:xfrm>
              <a:off x="6525087" y="2604237"/>
              <a:ext cx="5666913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39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user\Pictures\capstone_mid\1028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41" y="1"/>
            <a:ext cx="34652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Pictures\capstone_mid\1028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650" y="1"/>
            <a:ext cx="3412324" cy="676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14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Pictures\capstone_mid\1028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480" y="0"/>
            <a:ext cx="34732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12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user\Pictures\capstone_mid\1028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45" y="0"/>
            <a:ext cx="3424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user\Pictures\capstone_mid\1028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55" y="0"/>
            <a:ext cx="3420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89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25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20</Words>
  <Application>Microsoft Office PowerPoint</Application>
  <PresentationFormat>와이드스크린</PresentationFormat>
  <Paragraphs>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성욱</dc:creator>
  <cp:lastModifiedBy>조 성욱</cp:lastModifiedBy>
  <cp:revision>8</cp:revision>
  <dcterms:created xsi:type="dcterms:W3CDTF">2019-10-13T11:46:12Z</dcterms:created>
  <dcterms:modified xsi:type="dcterms:W3CDTF">2019-10-27T18:40:43Z</dcterms:modified>
</cp:coreProperties>
</file>