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7" r:id="rId4"/>
    <p:sldId id="257" r:id="rId5"/>
    <p:sldId id="266" r:id="rId6"/>
    <p:sldId id="258" r:id="rId7"/>
    <p:sldId id="264" r:id="rId8"/>
    <p:sldId id="259" r:id="rId9"/>
    <p:sldId id="265" r:id="rId10"/>
    <p:sldId id="260" r:id="rId11"/>
    <p:sldId id="262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08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F837A-F9DD-4898-94B2-9D09052390BB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73F2F-5CC6-44E4-ACCC-C1635B28F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1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8FE19-5497-4D64-9F16-214932A98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27D73F-FA94-406D-8E93-441FD16AE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8D6CA-E991-4C22-AA15-91E8C2C4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0023-D17F-48FA-9F76-1CFA1554C52D}" type="datetime1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032B2-8F29-48B8-8807-C57262A4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94E18-1C2B-40BD-B1F2-28577E43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6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A33B1-EFA1-4DBC-893A-26D5286C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EE95DE-6BD1-4091-9781-2067989A9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85315-288A-497C-B34F-7CEC09E1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8990-287E-4E2D-91DC-FB0173E30624}" type="datetime1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9CC45-FD2E-4AFB-B3CE-0AC5645E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F0643-762E-4CB8-A654-ACF965BA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52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A31420-974B-42F9-9D21-0B41DB1A7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20BA1B-99DF-4131-8B8C-B385F5C30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27923-2F16-4F32-B213-DF6CA45C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011A-9593-4A0E-A01B-4A5F2AC0473E}" type="datetime1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9E15E-D21C-467F-9208-2633EAE8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A941A-AC53-430E-8198-33532DB1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7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B683B-C5CE-46A2-BCBE-EA56F3EA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076C4-BD1E-454D-BD24-BDC67EE83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58A1F-5A5E-4889-AB39-524EE7C0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49-D5BE-4862-956B-E14AE7380293}" type="datetime1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DBA9C-E5AB-4A31-819E-2D9DCFA1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B2419-B703-4B53-AADF-E8123574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8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9C0F4-86D4-4310-9F6D-06FE6A4C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4712A5-EA6E-40EB-B0DE-40568A021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364FC-8139-4637-8B89-9C9C284D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7C8B-7D2A-4D4F-B714-3EADFFE6C5E0}" type="datetime1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31492-B71F-4CF0-BDB3-AC324455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35FFA-67AC-4763-9127-5C42B35A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2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811A8-0E08-4E54-BF92-AC0B42D7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09401-F703-49ED-A535-37DCC7156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998431-23DD-4DA0-9CCF-9D7518162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8E9FD-0090-4AA3-96D3-CCB744B6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FC6E-A823-4FA1-A138-945D428AB313}" type="datetime1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9BF514-7D7B-4667-A858-6C6E7DF0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35BEF8-31A7-4886-9755-D600C8C5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4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295E2-C13E-46EB-B8B5-98687B6E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FB41EA-956D-4512-B950-ACB3C0D36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201241-4B44-4049-A5F7-F619B6047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0EFD06-E705-4FA6-818E-F190B2A65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14F168-3C33-42FD-AFF9-4C680BB45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20FC0-D7A4-4F56-8B75-FCE12CCA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91F9-FA19-4E83-9484-7747FA24F9E8}" type="datetime1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4C25B1-892F-4ACC-9B0E-057E5A48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088407-7276-4833-8127-3C3E4D7F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F9FFD-0346-4F67-AC6E-C2F0700A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A0C4F7-90E4-4893-B24D-D3E38C4C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0452-065C-4BFA-9D9F-F961CA2DB009}" type="datetime1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538B59-1B32-4354-9CE6-97256F17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30E96C-DD5A-45A5-9A32-E64795E1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01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111AAD-7D20-483E-9872-FD5AC9E0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2E87-53BB-4818-A902-E49A5C0E9BD0}" type="datetime1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4CBC09-021B-456B-81E4-D1839067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035D62-E912-46A0-AF92-34D7B70C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51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F7E81-E4A1-44ED-92FF-ADC10F49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5505D-6EF9-4048-9FFC-0E86C991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E16203-F3BA-4C4F-966B-140F488F1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1D8D09-3794-42E8-BCAA-FC2174C0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E0A0-BADB-49B6-B49A-0EDA782112ED}" type="datetime1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BFFA2D-433B-481A-97AF-94AFA6C6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09EB0-CD57-464F-87A8-41054482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7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8E60C-3D2D-44D4-A353-A51F37B5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69B252-285E-4887-A55E-1CA22B38C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16FC1F-5DBB-4182-9CFA-A5DAA0C62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20A603-61E4-4B5E-B325-9419C05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5455-AAD1-440A-A4A4-740DE5BCA7E5}" type="datetime1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CE2DD-6D51-4710-8070-3C83A0FF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341073-746C-45BD-B6B4-2A03BAD7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4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91F673-5A2B-46A9-B49C-2FB8136D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9112CC-5005-47C2-A5E4-5F83114B4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B1FE4-BEF2-4F06-9574-E1062A56E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7EC5-6390-4F58-99F5-5C93BDCB315F}" type="datetime1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A8EFF-DCFF-4D44-9CE7-F94C1636D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73136-1495-4E79-BB0F-964FDC118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2100" y="230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6CAE2-AAAA-4582-BF5E-0E5BC84068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67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2DCF6C2-24F6-4BE6-BD93-09405D18E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45469"/>
            <a:ext cx="10905066" cy="5167060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771CE1B-539A-4AAB-A64F-CBC6885A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80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FA8D4-A1CF-465E-8086-562F5225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DA30B-51CF-4B7F-9EF2-0B044A77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</a:p>
          <a:p>
            <a:pPr lvl="1"/>
            <a:r>
              <a:rPr lang="en-US" altLang="ko-KR" dirty="0"/>
              <a:t>RDB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ko-KR" altLang="en-US" dirty="0"/>
              <a:t>서버사이드</a:t>
            </a:r>
            <a:endParaRPr lang="en-US" altLang="ko-KR" dirty="0"/>
          </a:p>
          <a:p>
            <a:pPr lvl="1"/>
            <a:r>
              <a:rPr lang="en-US" altLang="ko-KR" dirty="0"/>
              <a:t>AWS</a:t>
            </a:r>
            <a:r>
              <a:rPr lang="ko-KR" altLang="en-US" dirty="0"/>
              <a:t>설정 </a:t>
            </a:r>
            <a:endParaRPr lang="en-US" altLang="ko-KR" dirty="0"/>
          </a:p>
          <a:p>
            <a:pPr lvl="2"/>
            <a:r>
              <a:rPr lang="en-US" altLang="ko-KR" dirty="0"/>
              <a:t>Node, MySQL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en-US" altLang="ko-KR" dirty="0"/>
              <a:t>Node, MySQL </a:t>
            </a:r>
            <a:r>
              <a:rPr lang="ko-KR" altLang="en-US" dirty="0"/>
              <a:t>환경 세팅</a:t>
            </a:r>
            <a:endParaRPr lang="en-US" altLang="ko-KR" dirty="0"/>
          </a:p>
          <a:p>
            <a:pPr lvl="1"/>
            <a:r>
              <a:rPr lang="ko-KR" altLang="en-US" dirty="0" err="1"/>
              <a:t>프론트엔드</a:t>
            </a:r>
            <a:endParaRPr lang="en-US" altLang="ko-KR" dirty="0"/>
          </a:p>
          <a:p>
            <a:pPr lvl="2"/>
            <a:r>
              <a:rPr lang="en-US" altLang="ko-KR" dirty="0"/>
              <a:t>Node </a:t>
            </a:r>
            <a:r>
              <a:rPr lang="ko-KR" altLang="en-US" dirty="0"/>
              <a:t>설치 </a:t>
            </a:r>
            <a:r>
              <a:rPr lang="en-US" altLang="ko-KR" dirty="0"/>
              <a:t>&amp;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2"/>
            <a:r>
              <a:rPr lang="ko-KR" altLang="en-US" dirty="0" err="1"/>
              <a:t>판매자용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AA6E14-602B-44E8-9FB6-DEC60CA1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3693500-B3A1-4F92-8D3A-E5D42B526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5" y="790575"/>
            <a:ext cx="42576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6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62C80-22AD-4BC7-BBB7-B04B53FF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역할변동사항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0BBC5-E7FB-4B90-A3FB-14C8D8E3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페이지 </a:t>
            </a:r>
            <a:r>
              <a:rPr lang="en-US" altLang="ko-KR" dirty="0"/>
              <a:t>UI + API</a:t>
            </a:r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구현에 예상보다 많은 시간이 소모</a:t>
            </a:r>
            <a:endParaRPr lang="en-US" altLang="ko-KR" dirty="0"/>
          </a:p>
          <a:p>
            <a:pPr lvl="1"/>
            <a:r>
              <a:rPr lang="ko-KR" altLang="en-US" dirty="0" err="1"/>
              <a:t>남근우</a:t>
            </a:r>
            <a:endParaRPr lang="en-US" altLang="ko-KR" dirty="0"/>
          </a:p>
          <a:p>
            <a:pPr lvl="2"/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제작</a:t>
            </a:r>
            <a:endParaRPr lang="en-US" altLang="ko-KR" dirty="0"/>
          </a:p>
          <a:p>
            <a:pPr lvl="1"/>
            <a:r>
              <a:rPr lang="ko-KR" altLang="en-US" dirty="0" err="1"/>
              <a:t>장혁재</a:t>
            </a:r>
            <a:endParaRPr lang="en-US" altLang="ko-KR" dirty="0"/>
          </a:p>
          <a:p>
            <a:pPr lvl="2"/>
            <a:r>
              <a:rPr lang="ko-KR" altLang="en-US" strike="sngStrike" dirty="0" err="1"/>
              <a:t>프론트엔드</a:t>
            </a:r>
            <a:r>
              <a:rPr lang="ko-KR" altLang="en-US" strike="sngStrike" dirty="0"/>
              <a:t> </a:t>
            </a:r>
            <a:r>
              <a:rPr lang="en-US" altLang="ko-KR" strike="sngStrike" dirty="0"/>
              <a:t>UI </a:t>
            </a:r>
            <a:r>
              <a:rPr lang="ko-KR" altLang="en-US" strike="sngStrike" dirty="0"/>
              <a:t>제작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와 연동할 </a:t>
            </a:r>
            <a:r>
              <a:rPr lang="en-US" altLang="ko-KR" dirty="0"/>
              <a:t>API</a:t>
            </a:r>
            <a:r>
              <a:rPr lang="ko-KR" altLang="en-US" dirty="0"/>
              <a:t>서버 전담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AA58F0-8B50-4A68-BBC4-B8E52B62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9A8E7-546F-4911-A970-9857BD88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C64AF-E038-4D7A-99E0-8685E6C6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8B8735-7AD2-478B-AAD2-D8263E01F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8" y="3103087"/>
            <a:ext cx="11352761" cy="17422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E30126-E973-4956-8EA4-6DDED8BA4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4" y="4845342"/>
            <a:ext cx="11134725" cy="1266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1CC78E-009F-4284-9C2C-3F328787C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18" y="1328643"/>
            <a:ext cx="11203131" cy="167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F9620-5333-4B10-B1C5-6C5C3DEB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2DB40-1842-44A3-ADE5-01135788F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사용기술</a:t>
            </a:r>
            <a:endParaRPr lang="en-US" altLang="ko-KR" dirty="0"/>
          </a:p>
          <a:p>
            <a:r>
              <a:rPr lang="ko-KR" altLang="en-US" dirty="0"/>
              <a:t>진행상황</a:t>
            </a:r>
            <a:endParaRPr lang="en-US" altLang="ko-KR" dirty="0"/>
          </a:p>
          <a:p>
            <a:r>
              <a:rPr lang="ko-KR" altLang="en-US" dirty="0"/>
              <a:t>역할 변동 사항</a:t>
            </a:r>
            <a:endParaRPr lang="en-US" altLang="ko-KR" dirty="0"/>
          </a:p>
          <a:p>
            <a:r>
              <a:rPr lang="ko-KR" altLang="en-US" dirty="0"/>
              <a:t>개발일정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6D4F59-E9AE-4111-8292-2C5D41FA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9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mysql logo에 대한 이미지 검색결과">
            <a:extLst>
              <a:ext uri="{FF2B5EF4-FFF2-40B4-BE49-F238E27FC236}">
                <a16:creationId xmlns:a16="http://schemas.microsoft.com/office/drawing/2014/main" id="{DA29D32C-680B-46A3-B6FA-0BA852FE0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3048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3E575-7167-4B03-90F3-9069C2E6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00B1E-4199-4506-8D64-B7A64310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클라우드</a:t>
            </a:r>
            <a:endParaRPr lang="en-US" altLang="ko-KR" dirty="0"/>
          </a:p>
          <a:p>
            <a:pPr lvl="1"/>
            <a:r>
              <a:rPr lang="en-US" altLang="ko-KR" dirty="0"/>
              <a:t>AWS</a:t>
            </a:r>
          </a:p>
          <a:p>
            <a:r>
              <a:rPr lang="ko-KR" altLang="en-US" dirty="0" err="1"/>
              <a:t>프론트엔드</a:t>
            </a:r>
            <a:endParaRPr lang="en-US" altLang="ko-KR" dirty="0"/>
          </a:p>
          <a:p>
            <a:pPr lvl="1"/>
            <a:r>
              <a:rPr lang="ko-KR" altLang="en-US" dirty="0"/>
              <a:t>서버</a:t>
            </a:r>
            <a:endParaRPr lang="en-US" altLang="ko-KR" dirty="0"/>
          </a:p>
          <a:p>
            <a:pPr lvl="2"/>
            <a:r>
              <a:rPr lang="en-US" altLang="ko-KR" dirty="0"/>
              <a:t>Node</a:t>
            </a:r>
          </a:p>
          <a:p>
            <a:pPr lvl="1"/>
            <a:r>
              <a:rPr lang="ko-KR" altLang="en-US" dirty="0" err="1"/>
              <a:t>목업</a:t>
            </a:r>
            <a:endParaRPr lang="en-US" altLang="ko-KR" dirty="0"/>
          </a:p>
          <a:p>
            <a:pPr lvl="2"/>
            <a:r>
              <a:rPr lang="en-US" altLang="ko-KR" dirty="0" err="1"/>
              <a:t>figma</a:t>
            </a:r>
            <a:endParaRPr lang="en-US" altLang="ko-KR" dirty="0"/>
          </a:p>
          <a:p>
            <a:pPr lvl="1"/>
            <a:r>
              <a:rPr lang="en-US" altLang="ko-KR" dirty="0"/>
              <a:t>UI</a:t>
            </a:r>
          </a:p>
          <a:p>
            <a:pPr lvl="2"/>
            <a:r>
              <a:rPr lang="en-US" altLang="ko-KR" dirty="0"/>
              <a:t>React, Material-UI, Gatsby</a:t>
            </a:r>
          </a:p>
          <a:p>
            <a:r>
              <a:rPr lang="en-US" altLang="ko-KR" dirty="0"/>
              <a:t>DB</a:t>
            </a:r>
          </a:p>
          <a:p>
            <a:pPr lvl="1"/>
            <a:r>
              <a:rPr lang="en-US" altLang="ko-KR" dirty="0"/>
              <a:t>MySQL</a:t>
            </a:r>
          </a:p>
          <a:p>
            <a:r>
              <a:rPr lang="en-US" altLang="ko-KR" dirty="0"/>
              <a:t>API</a:t>
            </a:r>
            <a:r>
              <a:rPr lang="ko-KR" altLang="en-US" dirty="0"/>
              <a:t> 서버</a:t>
            </a:r>
            <a:endParaRPr lang="en-US" altLang="ko-KR" dirty="0"/>
          </a:p>
          <a:p>
            <a:pPr lvl="1"/>
            <a:r>
              <a:rPr lang="en-US" altLang="ko-KR" dirty="0"/>
              <a:t>Node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587ABA-F160-4592-8857-BE33E0AF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0" name="Picture 2" descr="gatsbyjs에 대한 이미지 검색결과">
            <a:extLst>
              <a:ext uri="{FF2B5EF4-FFF2-40B4-BE49-F238E27FC236}">
                <a16:creationId xmlns:a16="http://schemas.microsoft.com/office/drawing/2014/main" id="{307DE2A8-741D-411E-ADF7-99F7C0FC9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741363"/>
            <a:ext cx="41624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ode js에 대한 이미지 검색결과">
            <a:extLst>
              <a:ext uri="{FF2B5EF4-FFF2-40B4-BE49-F238E27FC236}">
                <a16:creationId xmlns:a16="http://schemas.microsoft.com/office/drawing/2014/main" id="{8173303C-2EDD-4B06-A6C0-000F61872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810" y="1893010"/>
            <a:ext cx="3554990" cy="217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act js에 대한 이미지 검색결과">
            <a:extLst>
              <a:ext uri="{FF2B5EF4-FFF2-40B4-BE49-F238E27FC236}">
                <a16:creationId xmlns:a16="http://schemas.microsoft.com/office/drawing/2014/main" id="{9E7C8C61-D2F2-4AE0-86D5-7BDC2259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6" y="0"/>
            <a:ext cx="28575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terial ui에 대한 이미지 검색결과">
            <a:extLst>
              <a:ext uri="{FF2B5EF4-FFF2-40B4-BE49-F238E27FC236}">
                <a16:creationId xmlns:a16="http://schemas.microsoft.com/office/drawing/2014/main" id="{05F56DC7-91CC-412F-BC07-06222D759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83" y="2752725"/>
            <a:ext cx="2400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8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8F6AF-3497-4609-8301-CB1125EF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9E7D1-EEDA-4579-BB16-563E940D5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3~4</a:t>
            </a:r>
            <a:r>
              <a:rPr lang="ko-KR" altLang="en-US" dirty="0"/>
              <a:t>주차 진행 현황</a:t>
            </a:r>
            <a:endParaRPr lang="en-US" altLang="ko-KR" dirty="0"/>
          </a:p>
          <a:p>
            <a:pPr lvl="1"/>
            <a:r>
              <a:rPr lang="ko-KR" altLang="en-US" dirty="0" err="1"/>
              <a:t>장혁재</a:t>
            </a:r>
            <a:endParaRPr lang="en-US" altLang="ko-KR" dirty="0"/>
          </a:p>
          <a:p>
            <a:pPr lvl="2"/>
            <a:r>
              <a:rPr lang="ko-KR" altLang="en-US" dirty="0" err="1"/>
              <a:t>판매자용</a:t>
            </a:r>
            <a:r>
              <a:rPr lang="ko-KR" altLang="en-US" dirty="0"/>
              <a:t> 로그인</a:t>
            </a:r>
            <a:r>
              <a:rPr lang="en-US" altLang="ko-KR" dirty="0"/>
              <a:t>/</a:t>
            </a:r>
            <a:r>
              <a:rPr lang="ko-KR" altLang="en-US" dirty="0"/>
              <a:t>가입 기능</a:t>
            </a:r>
            <a:r>
              <a:rPr lang="en-US" altLang="ko-KR" dirty="0"/>
              <a:t>, </a:t>
            </a:r>
            <a:r>
              <a:rPr lang="ko-KR" altLang="en-US" dirty="0"/>
              <a:t>가게 배치도 입력 </a:t>
            </a:r>
            <a:r>
              <a:rPr lang="en-US" altLang="ko-KR" dirty="0"/>
              <a:t>UI</a:t>
            </a:r>
          </a:p>
          <a:p>
            <a:pPr lvl="1"/>
            <a:r>
              <a:rPr lang="ko-KR" altLang="en-US" dirty="0"/>
              <a:t>조성욱</a:t>
            </a:r>
            <a:endParaRPr lang="en-US" altLang="ko-KR" dirty="0"/>
          </a:p>
          <a:p>
            <a:pPr lvl="2"/>
            <a:r>
              <a:rPr lang="ko-KR" altLang="en-US" dirty="0"/>
              <a:t>액티비티</a:t>
            </a:r>
            <a:r>
              <a:rPr lang="en-US" altLang="ko-KR" dirty="0"/>
              <a:t>, </a:t>
            </a:r>
            <a:r>
              <a:rPr lang="ko-KR" altLang="en-US" dirty="0"/>
              <a:t>안드로이드 어플리케이션 제작</a:t>
            </a:r>
            <a:endParaRPr lang="en-US" altLang="ko-KR" dirty="0"/>
          </a:p>
          <a:p>
            <a:pPr lvl="1"/>
            <a:r>
              <a:rPr lang="ko-KR" altLang="en-US" dirty="0" err="1"/>
              <a:t>남근우</a:t>
            </a:r>
            <a:endParaRPr lang="en-US" altLang="ko-KR" dirty="0"/>
          </a:p>
          <a:p>
            <a:pPr lvl="2"/>
            <a:r>
              <a:rPr lang="ko-KR" altLang="en-US" dirty="0"/>
              <a:t>액티비티</a:t>
            </a:r>
            <a:r>
              <a:rPr lang="en-US" altLang="ko-KR" dirty="0"/>
              <a:t>/GUI </a:t>
            </a:r>
            <a:r>
              <a:rPr lang="ko-KR" altLang="en-US" dirty="0"/>
              <a:t>및 데이터베이스 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B038C5-CFB9-4A03-A1B7-9B22DA78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0" y="365125"/>
            <a:ext cx="2743200" cy="365125"/>
          </a:xfrm>
        </p:spPr>
        <p:txBody>
          <a:bodyPr/>
          <a:lstStyle/>
          <a:p>
            <a:fld id="{2B16CAE2-AAAA-4582-BF5E-0E5BC8406817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65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3372B-C542-4644-ACA4-63857BC6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FA9B07-98B2-43F6-8EF1-04296EA8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8EE77F9-C96F-4D47-A0DF-B2E8773C4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3397" y="730250"/>
            <a:ext cx="6831603" cy="600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C059B3B-D9BF-4C33-933D-4409D15553A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판매자용</a:t>
            </a:r>
            <a:r>
              <a:rPr lang="ko-KR" altLang="en-US" dirty="0"/>
              <a:t> 가입</a:t>
            </a:r>
            <a:r>
              <a:rPr lang="en-US" altLang="ko-KR" dirty="0"/>
              <a:t>/</a:t>
            </a:r>
            <a:r>
              <a:rPr lang="ko-KR" altLang="en-US" dirty="0"/>
              <a:t>로그인 </a:t>
            </a:r>
            <a:r>
              <a:rPr lang="en-US" altLang="ko-KR" dirty="0"/>
              <a:t>UI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연동은 이번주 작업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902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3389B-0B78-4C47-AE37-D864B0B4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785C0-9D49-434B-AEA3-42CBA62DF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판매자용</a:t>
            </a:r>
            <a:r>
              <a:rPr lang="ko-KR" altLang="en-US" dirty="0"/>
              <a:t> 웹 페이지</a:t>
            </a:r>
            <a:endParaRPr lang="en-US" altLang="ko-KR" dirty="0"/>
          </a:p>
          <a:p>
            <a:pPr lvl="1"/>
            <a:r>
              <a:rPr lang="ko-KR" altLang="en-US" dirty="0" err="1"/>
              <a:t>매장별</a:t>
            </a:r>
            <a:r>
              <a:rPr lang="ko-KR" altLang="en-US" dirty="0"/>
              <a:t> 카드 레이아웃 </a:t>
            </a:r>
            <a:r>
              <a:rPr lang="en-US" altLang="ko-KR" dirty="0"/>
              <a:t>+ </a:t>
            </a:r>
            <a:r>
              <a:rPr lang="ko-KR" altLang="en-US" dirty="0"/>
              <a:t>옵션버튼에 수정</a:t>
            </a:r>
            <a:r>
              <a:rPr lang="en-US" altLang="ko-KR" dirty="0"/>
              <a:t>/</a:t>
            </a:r>
            <a:r>
              <a:rPr lang="ko-KR" altLang="en-US" dirty="0"/>
              <a:t>삭제기능 구현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68CA7C-52F5-4C50-94A9-906F61E9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882" y="290512"/>
            <a:ext cx="2743200" cy="365125"/>
          </a:xfrm>
        </p:spPr>
        <p:txBody>
          <a:bodyPr/>
          <a:lstStyle/>
          <a:p>
            <a:fld id="{2B16CAE2-AAAA-4582-BF5E-0E5BC840681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AA0322-E000-4F89-8F5A-D4600E713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18" y="2692400"/>
            <a:ext cx="10439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4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3389B-0B78-4C47-AE37-D864B0B4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785C0-9D49-434B-AEA3-42CBA62DF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판매자용</a:t>
            </a:r>
            <a:r>
              <a:rPr lang="ko-KR" altLang="en-US" dirty="0"/>
              <a:t> 웹 페이지</a:t>
            </a:r>
            <a:endParaRPr lang="en-US" altLang="ko-KR" dirty="0"/>
          </a:p>
          <a:p>
            <a:pPr lvl="1"/>
            <a:r>
              <a:rPr lang="ko-KR" altLang="en-US" dirty="0" err="1"/>
              <a:t>매장별</a:t>
            </a:r>
            <a:r>
              <a:rPr lang="ko-KR" altLang="en-US" dirty="0"/>
              <a:t> 카드 레이아웃 </a:t>
            </a:r>
            <a:r>
              <a:rPr lang="en-US" altLang="ko-KR" dirty="0"/>
              <a:t>+ </a:t>
            </a:r>
            <a:r>
              <a:rPr lang="ko-KR" altLang="en-US" dirty="0"/>
              <a:t>옵션버튼에 수정</a:t>
            </a:r>
            <a:r>
              <a:rPr lang="en-US" altLang="ko-KR" dirty="0"/>
              <a:t>/</a:t>
            </a:r>
            <a:r>
              <a:rPr lang="ko-KR" altLang="en-US" dirty="0"/>
              <a:t>삭제기능 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68CA7C-52F5-4C50-94A9-906F61E9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400" y="365125"/>
            <a:ext cx="2743200" cy="365125"/>
          </a:xfrm>
        </p:spPr>
        <p:txBody>
          <a:bodyPr/>
          <a:lstStyle/>
          <a:p>
            <a:fld id="{2B16CAE2-AAAA-4582-BF5E-0E5BC8406817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21909E-2D7E-4076-96F3-B9C143E2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225" y="2634970"/>
            <a:ext cx="8808287" cy="422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2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0E9AE-9FE5-4F76-992B-C909F7A1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80ECC-640C-4FFA-96E0-DA251FFE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안드로이드</a:t>
            </a:r>
            <a:endParaRPr lang="en-US" altLang="ko-KR" dirty="0"/>
          </a:p>
          <a:p>
            <a:pPr lvl="1"/>
            <a:r>
              <a:rPr lang="ko-KR" altLang="en-US" dirty="0" err="1"/>
              <a:t>구글맵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ko-KR" altLang="en-US" dirty="0"/>
              <a:t>위도</a:t>
            </a:r>
            <a:r>
              <a:rPr lang="en-US" altLang="ko-KR" dirty="0"/>
              <a:t>/</a:t>
            </a:r>
            <a:r>
              <a:rPr lang="ko-KR" altLang="en-US" dirty="0" err="1"/>
              <a:t>경도별</a:t>
            </a:r>
            <a:r>
              <a:rPr lang="ko-KR" altLang="en-US" dirty="0"/>
              <a:t> 마커 배치 기능</a:t>
            </a:r>
            <a:endParaRPr lang="en-US" altLang="ko-KR" dirty="0"/>
          </a:p>
          <a:p>
            <a:pPr lvl="1"/>
            <a:r>
              <a:rPr lang="ko-KR" altLang="en-US" dirty="0"/>
              <a:t>마커 </a:t>
            </a:r>
            <a:r>
              <a:rPr lang="ko-KR" altLang="en-US" dirty="0" err="1"/>
              <a:t>클릭시</a:t>
            </a:r>
            <a:r>
              <a:rPr lang="ko-KR" altLang="en-US" dirty="0"/>
              <a:t> 매장 </a:t>
            </a:r>
            <a:r>
              <a:rPr lang="en-US" altLang="ko-KR" dirty="0"/>
              <a:t>UI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lvl="2"/>
            <a:r>
              <a:rPr lang="en-US" altLang="ko-KR" dirty="0"/>
              <a:t>(TODO)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055A94-D027-4390-9908-5779FB13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4B5FE1-4E8B-448B-A41E-C26F4789F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43467"/>
            <a:ext cx="2646255" cy="55710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AB5669-0E7C-4632-941E-5ADB461D3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857" y="643467"/>
            <a:ext cx="266018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2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0E9AE-9FE5-4F76-992B-C909F7A1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80ECC-640C-4FFA-96E0-DA251FFE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안드로이드</a:t>
            </a:r>
            <a:endParaRPr lang="en-US" altLang="ko-KR" dirty="0"/>
          </a:p>
          <a:p>
            <a:pPr lvl="1"/>
            <a:r>
              <a:rPr lang="ko-KR" altLang="en-US" dirty="0"/>
              <a:t>매장 경로 탐색 알고리즘</a:t>
            </a:r>
            <a:endParaRPr lang="en-US" altLang="ko-KR" dirty="0"/>
          </a:p>
          <a:p>
            <a:pPr lvl="2"/>
            <a:r>
              <a:rPr lang="ko-KR" altLang="en-US" dirty="0"/>
              <a:t>매장 내 다른 품목 </a:t>
            </a:r>
            <a:r>
              <a:rPr lang="en-US" altLang="ko-KR" dirty="0"/>
              <a:t>= </a:t>
            </a:r>
            <a:r>
              <a:rPr lang="ko-KR" altLang="en-US" dirty="0"/>
              <a:t>장애물</a:t>
            </a:r>
          </a:p>
          <a:p>
            <a:pPr lvl="2"/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B </a:t>
            </a:r>
            <a:r>
              <a:rPr lang="ko-KR" altLang="en-US" dirty="0"/>
              <a:t>까지의 최단 거리 표시</a:t>
            </a:r>
          </a:p>
          <a:p>
            <a:pPr lvl="2"/>
            <a:r>
              <a:rPr lang="ko-KR" altLang="en-US" dirty="0"/>
              <a:t>여러 품목에 대한 효율적인 동선 설계를 고려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055A94-D027-4390-9908-5779FB13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CAE2-AAAA-4582-BF5E-0E5BC8406817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8AAFD14-954C-46B9-A935-6CA33968B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14310"/>
              </p:ext>
            </p:extLst>
          </p:nvPr>
        </p:nvGraphicFramePr>
        <p:xfrm>
          <a:off x="6794500" y="3754755"/>
          <a:ext cx="5207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1075691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54541802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14173510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6618239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6094562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5973243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21446334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5402637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82961115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4048195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6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1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59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4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21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23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27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680760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CCDFA15-69D0-4DD6-BE7D-5C6A422CC0E8}"/>
              </a:ext>
            </a:extLst>
          </p:cNvPr>
          <p:cNvCxnSpPr/>
          <p:nvPr/>
        </p:nvCxnSpPr>
        <p:spPr>
          <a:xfrm flipV="1">
            <a:off x="7594600" y="5428615"/>
            <a:ext cx="0" cy="3429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7487B7-09B0-4AD3-A2DE-DBB6163D7BA6}"/>
              </a:ext>
            </a:extLst>
          </p:cNvPr>
          <p:cNvCxnSpPr/>
          <p:nvPr/>
        </p:nvCxnSpPr>
        <p:spPr>
          <a:xfrm flipH="1">
            <a:off x="7594600" y="5047615"/>
            <a:ext cx="514350" cy="381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68A105B-2F9A-4FA8-84DE-33FC62605FA7}"/>
              </a:ext>
            </a:extLst>
          </p:cNvPr>
          <p:cNvCxnSpPr/>
          <p:nvPr/>
        </p:nvCxnSpPr>
        <p:spPr>
          <a:xfrm flipH="1">
            <a:off x="8118475" y="5047615"/>
            <a:ext cx="25908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43DEBE5-FA8F-4063-9B7B-E3B4D246BDB8}"/>
              </a:ext>
            </a:extLst>
          </p:cNvPr>
          <p:cNvCxnSpPr/>
          <p:nvPr/>
        </p:nvCxnSpPr>
        <p:spPr>
          <a:xfrm flipH="1">
            <a:off x="10709275" y="4666615"/>
            <a:ext cx="514350" cy="381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FE185A-DA83-45DB-95B4-466E635ED826}"/>
              </a:ext>
            </a:extLst>
          </p:cNvPr>
          <p:cNvCxnSpPr/>
          <p:nvPr/>
        </p:nvCxnSpPr>
        <p:spPr>
          <a:xfrm>
            <a:off x="10709275" y="4276090"/>
            <a:ext cx="514350" cy="39052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22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201</Words>
  <Application>Microsoft Office PowerPoint</Application>
  <PresentationFormat>와이드스크린</PresentationFormat>
  <Paragraphs>77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목차</vt:lpstr>
      <vt:lpstr>사용기술</vt:lpstr>
      <vt:lpstr>진행상황</vt:lpstr>
      <vt:lpstr>진행상황</vt:lpstr>
      <vt:lpstr>진행상황</vt:lpstr>
      <vt:lpstr>진행상황</vt:lpstr>
      <vt:lpstr>진행상황</vt:lpstr>
      <vt:lpstr>진행상황</vt:lpstr>
      <vt:lpstr>진행상황</vt:lpstr>
      <vt:lpstr>역할변동사항</vt:lpstr>
      <vt:lpstr>개발일정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hjchang</dc:creator>
  <cp:lastModifiedBy>hjchang</cp:lastModifiedBy>
  <cp:revision>10</cp:revision>
  <dcterms:created xsi:type="dcterms:W3CDTF">2019-09-29T14:46:37Z</dcterms:created>
  <dcterms:modified xsi:type="dcterms:W3CDTF">2019-09-29T16:19:31Z</dcterms:modified>
</cp:coreProperties>
</file>