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D3DF3-2E28-4580-8D2F-DF77FB68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5AE74-C8BF-4D38-94B3-340B35BC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C514-45F0-49A9-8B46-67624473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39361-4C93-469B-B00C-16735130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A8336-5E36-4E3A-9280-97313D0E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1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7C00-77A6-465B-AADA-72D7EB1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2F780-D175-47C0-8A0A-E9199630D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405FC-CBA8-4AE1-9A7D-76F7F11D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956C-6504-4B29-AB46-43A31ED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04711-7E7C-4D08-845C-CF0E2AEA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1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E15BD-CD86-4BD4-B76B-8404D9352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F99AE-32E8-4F7F-B334-74BAD798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B4F80-4BA8-414C-9A54-EE50FE9D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DF7FE-3B54-45E5-A4F0-48B0444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578CC-0335-4C83-992B-51A6197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31FD-5FE9-4310-A59C-2A9A7932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CEE13-9D32-4BD6-B532-64A8C4A8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D18D9-BC06-44B0-9856-505E7896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9C90-B5AB-496C-9107-3A824BC4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BBCBC-27E9-493E-9AFA-ED8BAA5D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E845-9736-42D3-9836-E770AB6E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EF3DF-316B-4256-B44A-4CD364E2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FDD8A-30F1-4130-81BA-EC2EE374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6C8BB-5A09-440B-8926-1EE200FC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2CAA1-C9A2-4EDC-B86A-5860108C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A07B-E66C-4779-8D06-8ACCD7E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159AF-852C-4CE2-99BA-C5528051F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20E67-0488-4A16-AA24-369D6B19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FF5C5-8A4F-47E1-8B54-BEF697FE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3793D-173B-47C7-A145-91801A9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0EA53-4E56-4D69-9DB1-038CEA83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D4F1-3A6D-4112-A751-107372B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D4F88-3DE4-4A50-BC18-C7F3D8C9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F0E76-BD34-45C8-B0ED-B75F19DF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C50DC3-406E-4F46-84F4-D1E7359D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368CE-5930-41FB-B075-A9454D153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115C0-45D2-437D-90E7-1E66D78B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05C762-16F7-4FE0-B795-9509CD28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67DE-A0ED-4D16-BF8B-CB92375A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0609-C834-4767-B85E-5843C9BC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F6485D-E53F-430F-9315-07F2CE1F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C91E2-3C0B-4FD5-B0AD-E95463E1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C3D7A-F1C8-492D-9E6A-5FA1B85C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A18FD6-3BEF-45D2-9BE1-C05540B3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A55CC-7D55-4528-98E3-A1C5B247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AFC0B-1579-4CC1-8C79-30D20732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2C697-E8E3-42A7-808A-037A59A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A653A-779B-41D3-88F1-BFA49861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503C4-7EDF-4607-B767-616400C5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88082-6C8E-4EB1-A82B-80D3DE6D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9D4F8-179F-44AA-A6C8-DF373BDA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AB7BB-4823-4EBE-8BEB-6AEBE855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D24C4-D947-4F68-9DAC-C63CF512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9B9B2-E271-4129-8403-EAB1A8816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84F3B-0365-4018-8EAD-6FAD75C2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C4228-9A7D-45E1-99EE-A6A21DD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AF365-F1AA-4C07-A6A9-A032D62E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2AFA7-3708-44C6-99AB-E46A07F2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EB971F-3CED-44A8-8A52-A3C523E5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E23B6-26B2-4727-B70C-04389269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9DAFF-AA71-4AF3-B223-8B3C17C1F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BA55-02DA-4BF4-885D-9FF818FD39A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56CAF-14C2-4259-86F6-C2FE0160A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31890-769B-401B-BFE1-748EB4E21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85FA-6287-42A4-91FF-319AF5F8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A52DA-AA44-499A-A51A-CFE50382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AWS 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4DBF9-F80F-45D3-83A0-9ADF03A7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Installed MySQL</a:t>
            </a:r>
          </a:p>
          <a:p>
            <a:r>
              <a:rPr lang="en-US" altLang="ko-KR" dirty="0"/>
              <a:t>Installed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23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AD40-2577-48B7-B669-FFC27D1C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design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76DB13A-07F3-43BD-B202-8B25B791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89" y="490191"/>
            <a:ext cx="42576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Amazon AWS setting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남 근우</dc:creator>
  <cp:lastModifiedBy>남 근우</cp:lastModifiedBy>
  <cp:revision>3</cp:revision>
  <dcterms:created xsi:type="dcterms:W3CDTF">2019-09-29T12:54:49Z</dcterms:created>
  <dcterms:modified xsi:type="dcterms:W3CDTF">2019-09-29T13:02:57Z</dcterms:modified>
</cp:coreProperties>
</file>