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6" r:id="rId5"/>
    <p:sldId id="260" r:id="rId6"/>
    <p:sldId id="262" r:id="rId7"/>
    <p:sldId id="264" r:id="rId8"/>
    <p:sldId id="275" r:id="rId9"/>
    <p:sldId id="271" r:id="rId10"/>
    <p:sldId id="265" r:id="rId11"/>
    <p:sldId id="267" r:id="rId12"/>
    <p:sldId id="268" r:id="rId13"/>
    <p:sldId id="269" r:id="rId14"/>
    <p:sldId id="270" r:id="rId15"/>
    <p:sldId id="273" r:id="rId16"/>
    <p:sldId id="27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548AB7-DECE-4049-BAD3-81C4161397C5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85399D3-BD96-4FA9-8AB7-2F33B1169E8D}">
      <dgm:prSet phldrT="[텍스트]"/>
      <dgm:spPr/>
      <dgm:t>
        <a:bodyPr/>
        <a:lstStyle/>
        <a:p>
          <a:pPr latinLnBrk="1"/>
          <a:r>
            <a:rPr lang="ko-KR" altLang="en-US" dirty="0"/>
            <a:t>매장의 </a:t>
          </a:r>
          <a:r>
            <a:rPr lang="en-US" altLang="ko-KR" dirty="0"/>
            <a:t>id</a:t>
          </a:r>
          <a:r>
            <a:rPr lang="ko-KR" altLang="en-US" dirty="0"/>
            <a:t>로 매장 내 각 층의 </a:t>
          </a:r>
          <a:r>
            <a:rPr lang="en-US" altLang="ko-KR" dirty="0"/>
            <a:t>id</a:t>
          </a:r>
          <a:r>
            <a:rPr lang="ko-KR" altLang="en-US" dirty="0"/>
            <a:t>값과 실제 층 조회</a:t>
          </a:r>
        </a:p>
      </dgm:t>
    </dgm:pt>
    <dgm:pt modelId="{A301A99A-0B15-44DA-96C8-A9CB5B477E80}" type="parTrans" cxnId="{16C74D48-4279-4C12-AC5F-A9DB13EF31A4}">
      <dgm:prSet/>
      <dgm:spPr/>
      <dgm:t>
        <a:bodyPr/>
        <a:lstStyle/>
        <a:p>
          <a:pPr latinLnBrk="1"/>
          <a:endParaRPr lang="ko-KR" altLang="en-US"/>
        </a:p>
      </dgm:t>
    </dgm:pt>
    <dgm:pt modelId="{DB5116D9-2BEA-4447-B381-9231AB851037}" type="sibTrans" cxnId="{16C74D48-4279-4C12-AC5F-A9DB13EF31A4}">
      <dgm:prSet/>
      <dgm:spPr/>
      <dgm:t>
        <a:bodyPr/>
        <a:lstStyle/>
        <a:p>
          <a:pPr latinLnBrk="1"/>
          <a:endParaRPr lang="ko-KR" altLang="en-US"/>
        </a:p>
      </dgm:t>
    </dgm:pt>
    <dgm:pt modelId="{4D1D41BD-C03B-4AF0-B384-C67A0B169D72}">
      <dgm:prSet phldrT="[텍스트]"/>
      <dgm:spPr/>
      <dgm:t>
        <a:bodyPr/>
        <a:lstStyle/>
        <a:p>
          <a:pPr latinLnBrk="1"/>
          <a:r>
            <a:rPr lang="en-US" altLang="ko-KR" dirty="0"/>
            <a:t>SELECT </a:t>
          </a:r>
          <a:r>
            <a:rPr lang="en-US" altLang="ko-KR" dirty="0" err="1"/>
            <a:t>idfloor</a:t>
          </a:r>
          <a:r>
            <a:rPr lang="en-US" altLang="ko-KR" dirty="0"/>
            <a:t>, number FROM floor WHERE </a:t>
          </a:r>
          <a:r>
            <a:rPr lang="en-US" altLang="ko-KR" dirty="0" err="1"/>
            <a:t>mall_idmall</a:t>
          </a:r>
          <a:r>
            <a:rPr lang="en-US" altLang="ko-KR" dirty="0"/>
            <a:t> = ?</a:t>
          </a:r>
          <a:endParaRPr lang="ko-KR" altLang="en-US" dirty="0"/>
        </a:p>
      </dgm:t>
    </dgm:pt>
    <dgm:pt modelId="{76176CF0-4E7B-440D-88FD-65682E4D18F0}" type="parTrans" cxnId="{B8D24E40-3E0F-4990-B859-9DB2522953C7}">
      <dgm:prSet/>
      <dgm:spPr/>
      <dgm:t>
        <a:bodyPr/>
        <a:lstStyle/>
        <a:p>
          <a:pPr latinLnBrk="1"/>
          <a:endParaRPr lang="ko-KR" altLang="en-US"/>
        </a:p>
      </dgm:t>
    </dgm:pt>
    <dgm:pt modelId="{F3E31726-AD9F-46C6-B3A0-CF1BEBEC326A}" type="sibTrans" cxnId="{B8D24E40-3E0F-4990-B859-9DB2522953C7}">
      <dgm:prSet/>
      <dgm:spPr/>
      <dgm:t>
        <a:bodyPr/>
        <a:lstStyle/>
        <a:p>
          <a:pPr latinLnBrk="1"/>
          <a:endParaRPr lang="ko-KR" altLang="en-US"/>
        </a:p>
      </dgm:t>
    </dgm:pt>
    <dgm:pt modelId="{DD412E64-E3E9-4F8A-BC45-A3E966FD79B7}">
      <dgm:prSet phldrT="[텍스트]"/>
      <dgm:spPr>
        <a:solidFill>
          <a:schemeClr val="accent2"/>
        </a:solidFill>
      </dgm:spPr>
      <dgm:t>
        <a:bodyPr/>
        <a:lstStyle/>
        <a:p>
          <a:pPr latinLnBrk="1"/>
          <a:r>
            <a:rPr lang="ko-KR" altLang="en-US" dirty="0"/>
            <a:t>각 층에 있는 가판대의 이름과 </a:t>
          </a:r>
          <a:r>
            <a:rPr lang="en-US" altLang="ko-KR" dirty="0"/>
            <a:t>id</a:t>
          </a:r>
          <a:r>
            <a:rPr lang="ko-KR" altLang="en-US" dirty="0"/>
            <a:t>조회</a:t>
          </a:r>
        </a:p>
      </dgm:t>
    </dgm:pt>
    <dgm:pt modelId="{8FFA691D-7F6F-4E6F-AAAE-18C4457DE0C2}" type="parTrans" cxnId="{DC8C7D24-7884-48E6-9A1A-4B7D008AFF97}">
      <dgm:prSet/>
      <dgm:spPr/>
      <dgm:t>
        <a:bodyPr/>
        <a:lstStyle/>
        <a:p>
          <a:pPr latinLnBrk="1"/>
          <a:endParaRPr lang="ko-KR" altLang="en-US"/>
        </a:p>
      </dgm:t>
    </dgm:pt>
    <dgm:pt modelId="{41BFA890-269A-4CA9-89B5-C8BBDADA1AB6}" type="sibTrans" cxnId="{DC8C7D24-7884-48E6-9A1A-4B7D008AFF97}">
      <dgm:prSet/>
      <dgm:spPr/>
      <dgm:t>
        <a:bodyPr/>
        <a:lstStyle/>
        <a:p>
          <a:pPr latinLnBrk="1"/>
          <a:endParaRPr lang="ko-KR" altLang="en-US"/>
        </a:p>
      </dgm:t>
    </dgm:pt>
    <dgm:pt modelId="{DDE14795-3327-4193-969A-646549B12B6E}">
      <dgm:prSet phldrT="[텍스트]"/>
      <dgm:spPr/>
      <dgm:t>
        <a:bodyPr/>
        <a:lstStyle/>
        <a:p>
          <a:pPr latinLnBrk="1"/>
          <a:r>
            <a:rPr lang="en-US" altLang="ko-KR" dirty="0"/>
            <a:t>SELECT </a:t>
          </a:r>
          <a:r>
            <a:rPr lang="en-US" altLang="ko-KR" dirty="0" err="1"/>
            <a:t>idcategory</a:t>
          </a:r>
          <a:r>
            <a:rPr lang="en-US" altLang="ko-KR" dirty="0"/>
            <a:t>, name FROM category WHERE </a:t>
          </a:r>
          <a:r>
            <a:rPr lang="en-US" altLang="ko-KR" dirty="0" err="1"/>
            <a:t>floor_idfloor</a:t>
          </a:r>
          <a:r>
            <a:rPr lang="en-US" altLang="ko-KR" dirty="0"/>
            <a:t> = ?</a:t>
          </a:r>
          <a:endParaRPr lang="ko-KR" altLang="en-US" dirty="0"/>
        </a:p>
      </dgm:t>
    </dgm:pt>
    <dgm:pt modelId="{EF8B91CD-BF2D-4314-9AFE-9CCF6AC09A21}" type="parTrans" cxnId="{03556B03-C89F-4B42-B423-0DE05243111C}">
      <dgm:prSet/>
      <dgm:spPr/>
      <dgm:t>
        <a:bodyPr/>
        <a:lstStyle/>
        <a:p>
          <a:pPr latinLnBrk="1"/>
          <a:endParaRPr lang="ko-KR" altLang="en-US"/>
        </a:p>
      </dgm:t>
    </dgm:pt>
    <dgm:pt modelId="{332D2569-F603-40E0-9C0C-DB9C3DC706C1}" type="sibTrans" cxnId="{03556B03-C89F-4B42-B423-0DE05243111C}">
      <dgm:prSet/>
      <dgm:spPr/>
      <dgm:t>
        <a:bodyPr/>
        <a:lstStyle/>
        <a:p>
          <a:pPr latinLnBrk="1"/>
          <a:endParaRPr lang="ko-KR" altLang="en-US"/>
        </a:p>
      </dgm:t>
    </dgm:pt>
    <dgm:pt modelId="{527190A4-AF26-47EB-8F8A-F815ECEF33E7}">
      <dgm:prSet phldrT="[텍스트]"/>
      <dgm:spPr>
        <a:solidFill>
          <a:schemeClr val="tx1"/>
        </a:solidFill>
      </dgm:spPr>
      <dgm:t>
        <a:bodyPr/>
        <a:lstStyle/>
        <a:p>
          <a:pPr latinLnBrk="1"/>
          <a:r>
            <a:rPr lang="ko-KR" altLang="en-US" dirty="0"/>
            <a:t>아이템 저장</a:t>
          </a:r>
        </a:p>
      </dgm:t>
    </dgm:pt>
    <dgm:pt modelId="{F19C8598-5BA2-495C-8AB4-76F9FA04D67A}" type="parTrans" cxnId="{3D5AC7E8-620F-48E4-B901-769753579627}">
      <dgm:prSet/>
      <dgm:spPr/>
      <dgm:t>
        <a:bodyPr/>
        <a:lstStyle/>
        <a:p>
          <a:pPr latinLnBrk="1"/>
          <a:endParaRPr lang="ko-KR" altLang="en-US"/>
        </a:p>
      </dgm:t>
    </dgm:pt>
    <dgm:pt modelId="{EC27AD5E-AD88-47A6-9F1B-97B7995DD7D6}" type="sibTrans" cxnId="{3D5AC7E8-620F-48E4-B901-769753579627}">
      <dgm:prSet/>
      <dgm:spPr/>
      <dgm:t>
        <a:bodyPr/>
        <a:lstStyle/>
        <a:p>
          <a:pPr latinLnBrk="1"/>
          <a:endParaRPr lang="ko-KR" altLang="en-US"/>
        </a:p>
      </dgm:t>
    </dgm:pt>
    <dgm:pt modelId="{DD861A8D-2657-4F0B-A477-0AFC6CF4BF6B}">
      <dgm:prSet phldrT="[텍스트]"/>
      <dgm:spPr/>
      <dgm:t>
        <a:bodyPr/>
        <a:lstStyle/>
        <a:p>
          <a:pPr latinLnBrk="1"/>
          <a:r>
            <a:rPr lang="ko-KR" altLang="en-US" dirty="0"/>
            <a:t>가판대</a:t>
          </a:r>
          <a:r>
            <a:rPr lang="en-US" altLang="ko-KR" dirty="0"/>
            <a:t>(category)</a:t>
          </a:r>
          <a:r>
            <a:rPr lang="ko-KR" altLang="en-US" dirty="0"/>
            <a:t>테이블에 </a:t>
          </a:r>
          <a:r>
            <a:rPr lang="ko-KR" altLang="en-US" dirty="0" err="1"/>
            <a:t>저장시</a:t>
          </a:r>
          <a:r>
            <a:rPr lang="ko-KR" altLang="en-US" dirty="0"/>
            <a:t> 조회된 </a:t>
          </a:r>
          <a:r>
            <a:rPr lang="en-US" altLang="ko-KR" dirty="0" err="1"/>
            <a:t>idfloor</a:t>
          </a:r>
          <a:r>
            <a:rPr lang="ko-KR" altLang="en-US" dirty="0"/>
            <a:t>값을 </a:t>
          </a:r>
          <a:r>
            <a:rPr lang="ko-KR" altLang="en-US" dirty="0" err="1"/>
            <a:t>외래키</a:t>
          </a:r>
          <a:r>
            <a:rPr lang="ko-KR" altLang="en-US" dirty="0"/>
            <a:t> </a:t>
          </a:r>
          <a:r>
            <a:rPr lang="en-US" altLang="ko-KR" dirty="0" err="1"/>
            <a:t>floor_idfloor</a:t>
          </a:r>
          <a:r>
            <a:rPr lang="ko-KR" altLang="en-US" dirty="0"/>
            <a:t>에 저장</a:t>
          </a:r>
        </a:p>
      </dgm:t>
    </dgm:pt>
    <dgm:pt modelId="{2BDC1423-A5E6-44B1-8618-A8C8A259BBCF}" type="parTrans" cxnId="{8A8B72E2-4FFA-4D0D-A25A-D92E3E7BBFEF}">
      <dgm:prSet/>
      <dgm:spPr/>
      <dgm:t>
        <a:bodyPr/>
        <a:lstStyle/>
        <a:p>
          <a:pPr latinLnBrk="1"/>
          <a:endParaRPr lang="ko-KR" altLang="en-US"/>
        </a:p>
      </dgm:t>
    </dgm:pt>
    <dgm:pt modelId="{1DA4577C-BBD7-4C57-A1B7-2D689D2C6F9C}" type="sibTrans" cxnId="{8A8B72E2-4FFA-4D0D-A25A-D92E3E7BBFEF}">
      <dgm:prSet/>
      <dgm:spPr/>
      <dgm:t>
        <a:bodyPr/>
        <a:lstStyle/>
        <a:p>
          <a:pPr latinLnBrk="1"/>
          <a:endParaRPr lang="ko-KR" altLang="en-US"/>
        </a:p>
      </dgm:t>
    </dgm:pt>
    <dgm:pt modelId="{F41A13BF-444F-45AA-A4B0-2E2CE3465FD6}" type="pres">
      <dgm:prSet presAssocID="{A9548AB7-DECE-4049-BAD3-81C4161397C5}" presName="Name0" presStyleCnt="0">
        <dgm:presLayoutVars>
          <dgm:dir/>
          <dgm:animLvl val="lvl"/>
          <dgm:resizeHandles val="exact"/>
        </dgm:presLayoutVars>
      </dgm:prSet>
      <dgm:spPr/>
    </dgm:pt>
    <dgm:pt modelId="{16D09C1D-C2E0-4547-81CA-6B8613D3B200}" type="pres">
      <dgm:prSet presAssocID="{527190A4-AF26-47EB-8F8A-F815ECEF33E7}" presName="boxAndChildren" presStyleCnt="0"/>
      <dgm:spPr/>
    </dgm:pt>
    <dgm:pt modelId="{C523D7A0-9D98-42F3-A456-B4CE77FB1791}" type="pres">
      <dgm:prSet presAssocID="{527190A4-AF26-47EB-8F8A-F815ECEF33E7}" presName="parentTextBox" presStyleLbl="node1" presStyleIdx="0" presStyleCnt="4"/>
      <dgm:spPr/>
    </dgm:pt>
    <dgm:pt modelId="{1225A3D3-65BE-427F-882C-360191A73922}" type="pres">
      <dgm:prSet presAssocID="{41BFA890-269A-4CA9-89B5-C8BBDADA1AB6}" presName="sp" presStyleCnt="0"/>
      <dgm:spPr/>
    </dgm:pt>
    <dgm:pt modelId="{012377F8-7F36-435D-BE2F-5C7F44B32D87}" type="pres">
      <dgm:prSet presAssocID="{DD412E64-E3E9-4F8A-BC45-A3E966FD79B7}" presName="arrowAndChildren" presStyleCnt="0"/>
      <dgm:spPr/>
    </dgm:pt>
    <dgm:pt modelId="{9FE9C93A-2411-4E33-BDBC-CC917CA45F8B}" type="pres">
      <dgm:prSet presAssocID="{DD412E64-E3E9-4F8A-BC45-A3E966FD79B7}" presName="parentTextArrow" presStyleLbl="node1" presStyleIdx="0" presStyleCnt="4"/>
      <dgm:spPr/>
    </dgm:pt>
    <dgm:pt modelId="{64027FD9-B069-4A2F-B70C-C7A9938AD369}" type="pres">
      <dgm:prSet presAssocID="{DD412E64-E3E9-4F8A-BC45-A3E966FD79B7}" presName="arrow" presStyleLbl="node1" presStyleIdx="1" presStyleCnt="4"/>
      <dgm:spPr/>
    </dgm:pt>
    <dgm:pt modelId="{D079B6C9-917B-4A4E-97B9-67CE85B2012A}" type="pres">
      <dgm:prSet presAssocID="{DD412E64-E3E9-4F8A-BC45-A3E966FD79B7}" presName="descendantArrow" presStyleCnt="0"/>
      <dgm:spPr/>
    </dgm:pt>
    <dgm:pt modelId="{69803413-7195-41CF-96EC-146D510AC9E4}" type="pres">
      <dgm:prSet presAssocID="{DDE14795-3327-4193-969A-646549B12B6E}" presName="childTextArrow" presStyleLbl="fgAccFollowNode1" presStyleIdx="0" presStyleCnt="2">
        <dgm:presLayoutVars>
          <dgm:bulletEnabled val="1"/>
        </dgm:presLayoutVars>
      </dgm:prSet>
      <dgm:spPr/>
    </dgm:pt>
    <dgm:pt modelId="{FBCC1455-43B1-44D9-BB4A-8637B8AA546C}" type="pres">
      <dgm:prSet presAssocID="{1DA4577C-BBD7-4C57-A1B7-2D689D2C6F9C}" presName="sp" presStyleCnt="0"/>
      <dgm:spPr/>
    </dgm:pt>
    <dgm:pt modelId="{FBA465FD-3350-4332-A73B-CB5CE9CFFFA6}" type="pres">
      <dgm:prSet presAssocID="{DD861A8D-2657-4F0B-A477-0AFC6CF4BF6B}" presName="arrowAndChildren" presStyleCnt="0"/>
      <dgm:spPr/>
    </dgm:pt>
    <dgm:pt modelId="{1FA70417-EEEB-4E21-B457-75E934201BAD}" type="pres">
      <dgm:prSet presAssocID="{DD861A8D-2657-4F0B-A477-0AFC6CF4BF6B}" presName="parentTextArrow" presStyleLbl="node1" presStyleIdx="2" presStyleCnt="4"/>
      <dgm:spPr/>
    </dgm:pt>
    <dgm:pt modelId="{7BFCCCD7-FB85-44B9-AF3C-A3E79FE0ABB0}" type="pres">
      <dgm:prSet presAssocID="{DB5116D9-2BEA-4447-B381-9231AB851037}" presName="sp" presStyleCnt="0"/>
      <dgm:spPr/>
    </dgm:pt>
    <dgm:pt modelId="{2CECECD4-8EFC-4F75-8DCB-8A409421A065}" type="pres">
      <dgm:prSet presAssocID="{885399D3-BD96-4FA9-8AB7-2F33B1169E8D}" presName="arrowAndChildren" presStyleCnt="0"/>
      <dgm:spPr/>
    </dgm:pt>
    <dgm:pt modelId="{FBEE60F8-52DB-41F5-9ACA-AE0E5211EAB4}" type="pres">
      <dgm:prSet presAssocID="{885399D3-BD96-4FA9-8AB7-2F33B1169E8D}" presName="parentTextArrow" presStyleLbl="node1" presStyleIdx="2" presStyleCnt="4"/>
      <dgm:spPr/>
    </dgm:pt>
    <dgm:pt modelId="{53F334CD-BBE8-4001-BDA5-44B5D89C7CAE}" type="pres">
      <dgm:prSet presAssocID="{885399D3-BD96-4FA9-8AB7-2F33B1169E8D}" presName="arrow" presStyleLbl="node1" presStyleIdx="3" presStyleCnt="4"/>
      <dgm:spPr/>
    </dgm:pt>
    <dgm:pt modelId="{46CC2B77-1AD7-4661-97B4-239A5B13B01D}" type="pres">
      <dgm:prSet presAssocID="{885399D3-BD96-4FA9-8AB7-2F33B1169E8D}" presName="descendantArrow" presStyleCnt="0"/>
      <dgm:spPr/>
    </dgm:pt>
    <dgm:pt modelId="{0118495C-2A42-4545-BABE-807501C24591}" type="pres">
      <dgm:prSet presAssocID="{4D1D41BD-C03B-4AF0-B384-C67A0B169D72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03556B03-C89F-4B42-B423-0DE05243111C}" srcId="{DD412E64-E3E9-4F8A-BC45-A3E966FD79B7}" destId="{DDE14795-3327-4193-969A-646549B12B6E}" srcOrd="0" destOrd="0" parTransId="{EF8B91CD-BF2D-4314-9AFE-9CCF6AC09A21}" sibTransId="{332D2569-F603-40E0-9C0C-DB9C3DC706C1}"/>
    <dgm:cxn modelId="{502C8C0E-341E-4751-BEC1-D4392265074F}" type="presOf" srcId="{DD861A8D-2657-4F0B-A477-0AFC6CF4BF6B}" destId="{1FA70417-EEEB-4E21-B457-75E934201BAD}" srcOrd="0" destOrd="0" presId="urn:microsoft.com/office/officeart/2005/8/layout/process4"/>
    <dgm:cxn modelId="{9DF38F1E-5100-4ABA-8E8D-357DEB7AAAF7}" type="presOf" srcId="{DD412E64-E3E9-4F8A-BC45-A3E966FD79B7}" destId="{9FE9C93A-2411-4E33-BDBC-CC917CA45F8B}" srcOrd="0" destOrd="0" presId="urn:microsoft.com/office/officeart/2005/8/layout/process4"/>
    <dgm:cxn modelId="{A27B831F-63DF-4A0A-A76F-2A158B831210}" type="presOf" srcId="{4D1D41BD-C03B-4AF0-B384-C67A0B169D72}" destId="{0118495C-2A42-4545-BABE-807501C24591}" srcOrd="0" destOrd="0" presId="urn:microsoft.com/office/officeart/2005/8/layout/process4"/>
    <dgm:cxn modelId="{DC8C7D24-7884-48E6-9A1A-4B7D008AFF97}" srcId="{A9548AB7-DECE-4049-BAD3-81C4161397C5}" destId="{DD412E64-E3E9-4F8A-BC45-A3E966FD79B7}" srcOrd="2" destOrd="0" parTransId="{8FFA691D-7F6F-4E6F-AAAE-18C4457DE0C2}" sibTransId="{41BFA890-269A-4CA9-89B5-C8BBDADA1AB6}"/>
    <dgm:cxn modelId="{B8D24E40-3E0F-4990-B859-9DB2522953C7}" srcId="{885399D3-BD96-4FA9-8AB7-2F33B1169E8D}" destId="{4D1D41BD-C03B-4AF0-B384-C67A0B169D72}" srcOrd="0" destOrd="0" parTransId="{76176CF0-4E7B-440D-88FD-65682E4D18F0}" sibTransId="{F3E31726-AD9F-46C6-B3A0-CF1BEBEC326A}"/>
    <dgm:cxn modelId="{68590E60-2A73-408A-9C86-5D7C4CBA92E3}" type="presOf" srcId="{DDE14795-3327-4193-969A-646549B12B6E}" destId="{69803413-7195-41CF-96EC-146D510AC9E4}" srcOrd="0" destOrd="0" presId="urn:microsoft.com/office/officeart/2005/8/layout/process4"/>
    <dgm:cxn modelId="{16C74D48-4279-4C12-AC5F-A9DB13EF31A4}" srcId="{A9548AB7-DECE-4049-BAD3-81C4161397C5}" destId="{885399D3-BD96-4FA9-8AB7-2F33B1169E8D}" srcOrd="0" destOrd="0" parTransId="{A301A99A-0B15-44DA-96C8-A9CB5B477E80}" sibTransId="{DB5116D9-2BEA-4447-B381-9231AB851037}"/>
    <dgm:cxn modelId="{345E7F73-52BC-4124-82D5-4E68FC25EF4C}" type="presOf" srcId="{DD412E64-E3E9-4F8A-BC45-A3E966FD79B7}" destId="{64027FD9-B069-4A2F-B70C-C7A9938AD369}" srcOrd="1" destOrd="0" presId="urn:microsoft.com/office/officeart/2005/8/layout/process4"/>
    <dgm:cxn modelId="{712F9B90-127A-4241-B607-6D9EAC1142CA}" type="presOf" srcId="{527190A4-AF26-47EB-8F8A-F815ECEF33E7}" destId="{C523D7A0-9D98-42F3-A456-B4CE77FB1791}" srcOrd="0" destOrd="0" presId="urn:microsoft.com/office/officeart/2005/8/layout/process4"/>
    <dgm:cxn modelId="{AF802596-AD59-4609-960A-F4F823482323}" type="presOf" srcId="{885399D3-BD96-4FA9-8AB7-2F33B1169E8D}" destId="{FBEE60F8-52DB-41F5-9ACA-AE0E5211EAB4}" srcOrd="0" destOrd="0" presId="urn:microsoft.com/office/officeart/2005/8/layout/process4"/>
    <dgm:cxn modelId="{40EC43BA-0435-43EA-8E3E-9925F2C0A658}" type="presOf" srcId="{A9548AB7-DECE-4049-BAD3-81C4161397C5}" destId="{F41A13BF-444F-45AA-A4B0-2E2CE3465FD6}" srcOrd="0" destOrd="0" presId="urn:microsoft.com/office/officeart/2005/8/layout/process4"/>
    <dgm:cxn modelId="{045643DB-AE2E-4EDB-8826-C6C0FBBCB3AC}" type="presOf" srcId="{885399D3-BD96-4FA9-8AB7-2F33B1169E8D}" destId="{53F334CD-BBE8-4001-BDA5-44B5D89C7CAE}" srcOrd="1" destOrd="0" presId="urn:microsoft.com/office/officeart/2005/8/layout/process4"/>
    <dgm:cxn modelId="{8A8B72E2-4FFA-4D0D-A25A-D92E3E7BBFEF}" srcId="{A9548AB7-DECE-4049-BAD3-81C4161397C5}" destId="{DD861A8D-2657-4F0B-A477-0AFC6CF4BF6B}" srcOrd="1" destOrd="0" parTransId="{2BDC1423-A5E6-44B1-8618-A8C8A259BBCF}" sibTransId="{1DA4577C-BBD7-4C57-A1B7-2D689D2C6F9C}"/>
    <dgm:cxn modelId="{3D5AC7E8-620F-48E4-B901-769753579627}" srcId="{A9548AB7-DECE-4049-BAD3-81C4161397C5}" destId="{527190A4-AF26-47EB-8F8A-F815ECEF33E7}" srcOrd="3" destOrd="0" parTransId="{F19C8598-5BA2-495C-8AB4-76F9FA04D67A}" sibTransId="{EC27AD5E-AD88-47A6-9F1B-97B7995DD7D6}"/>
    <dgm:cxn modelId="{B278D8B2-B807-4D87-97FB-16AA72AC8263}" type="presParOf" srcId="{F41A13BF-444F-45AA-A4B0-2E2CE3465FD6}" destId="{16D09C1D-C2E0-4547-81CA-6B8613D3B200}" srcOrd="0" destOrd="0" presId="urn:microsoft.com/office/officeart/2005/8/layout/process4"/>
    <dgm:cxn modelId="{CCF63DA6-61F1-4E76-8A04-3A48F4901989}" type="presParOf" srcId="{16D09C1D-C2E0-4547-81CA-6B8613D3B200}" destId="{C523D7A0-9D98-42F3-A456-B4CE77FB1791}" srcOrd="0" destOrd="0" presId="urn:microsoft.com/office/officeart/2005/8/layout/process4"/>
    <dgm:cxn modelId="{BFD5E758-C312-4378-9BD4-636432901316}" type="presParOf" srcId="{F41A13BF-444F-45AA-A4B0-2E2CE3465FD6}" destId="{1225A3D3-65BE-427F-882C-360191A73922}" srcOrd="1" destOrd="0" presId="urn:microsoft.com/office/officeart/2005/8/layout/process4"/>
    <dgm:cxn modelId="{C73ED5B9-7A66-42E9-BA19-81E5317E11E8}" type="presParOf" srcId="{F41A13BF-444F-45AA-A4B0-2E2CE3465FD6}" destId="{012377F8-7F36-435D-BE2F-5C7F44B32D87}" srcOrd="2" destOrd="0" presId="urn:microsoft.com/office/officeart/2005/8/layout/process4"/>
    <dgm:cxn modelId="{BDD3F20B-EBB4-44CA-AFE8-5FA6F4CC6BF9}" type="presParOf" srcId="{012377F8-7F36-435D-BE2F-5C7F44B32D87}" destId="{9FE9C93A-2411-4E33-BDBC-CC917CA45F8B}" srcOrd="0" destOrd="0" presId="urn:microsoft.com/office/officeart/2005/8/layout/process4"/>
    <dgm:cxn modelId="{70825E17-DFE0-4360-A6CA-DC6F43A9032F}" type="presParOf" srcId="{012377F8-7F36-435D-BE2F-5C7F44B32D87}" destId="{64027FD9-B069-4A2F-B70C-C7A9938AD369}" srcOrd="1" destOrd="0" presId="urn:microsoft.com/office/officeart/2005/8/layout/process4"/>
    <dgm:cxn modelId="{431753C7-B373-44D2-B842-96AB4AF0F666}" type="presParOf" srcId="{012377F8-7F36-435D-BE2F-5C7F44B32D87}" destId="{D079B6C9-917B-4A4E-97B9-67CE85B2012A}" srcOrd="2" destOrd="0" presId="urn:microsoft.com/office/officeart/2005/8/layout/process4"/>
    <dgm:cxn modelId="{7A60A848-AE4D-4E1E-8B00-6D324B960F1D}" type="presParOf" srcId="{D079B6C9-917B-4A4E-97B9-67CE85B2012A}" destId="{69803413-7195-41CF-96EC-146D510AC9E4}" srcOrd="0" destOrd="0" presId="urn:microsoft.com/office/officeart/2005/8/layout/process4"/>
    <dgm:cxn modelId="{857F2EEB-EA7E-4B7B-85BA-A9D390793F9E}" type="presParOf" srcId="{F41A13BF-444F-45AA-A4B0-2E2CE3465FD6}" destId="{FBCC1455-43B1-44D9-BB4A-8637B8AA546C}" srcOrd="3" destOrd="0" presId="urn:microsoft.com/office/officeart/2005/8/layout/process4"/>
    <dgm:cxn modelId="{9AA5A073-283A-4221-A49D-F5D8BEA30058}" type="presParOf" srcId="{F41A13BF-444F-45AA-A4B0-2E2CE3465FD6}" destId="{FBA465FD-3350-4332-A73B-CB5CE9CFFFA6}" srcOrd="4" destOrd="0" presId="urn:microsoft.com/office/officeart/2005/8/layout/process4"/>
    <dgm:cxn modelId="{3F4203A0-8A23-4988-8AA1-82F6E3ED635F}" type="presParOf" srcId="{FBA465FD-3350-4332-A73B-CB5CE9CFFFA6}" destId="{1FA70417-EEEB-4E21-B457-75E934201BAD}" srcOrd="0" destOrd="0" presId="urn:microsoft.com/office/officeart/2005/8/layout/process4"/>
    <dgm:cxn modelId="{08D61887-34BB-4162-9F5A-C184DC96A5B4}" type="presParOf" srcId="{F41A13BF-444F-45AA-A4B0-2E2CE3465FD6}" destId="{7BFCCCD7-FB85-44B9-AF3C-A3E79FE0ABB0}" srcOrd="5" destOrd="0" presId="urn:microsoft.com/office/officeart/2005/8/layout/process4"/>
    <dgm:cxn modelId="{CE025610-ED40-49E7-883F-B994DB5844F6}" type="presParOf" srcId="{F41A13BF-444F-45AA-A4B0-2E2CE3465FD6}" destId="{2CECECD4-8EFC-4F75-8DCB-8A409421A065}" srcOrd="6" destOrd="0" presId="urn:microsoft.com/office/officeart/2005/8/layout/process4"/>
    <dgm:cxn modelId="{CC324C97-EA9A-413B-91A7-979B1857C34C}" type="presParOf" srcId="{2CECECD4-8EFC-4F75-8DCB-8A409421A065}" destId="{FBEE60F8-52DB-41F5-9ACA-AE0E5211EAB4}" srcOrd="0" destOrd="0" presId="urn:microsoft.com/office/officeart/2005/8/layout/process4"/>
    <dgm:cxn modelId="{4725D59D-37DD-442F-A180-C54091BDCA39}" type="presParOf" srcId="{2CECECD4-8EFC-4F75-8DCB-8A409421A065}" destId="{53F334CD-BBE8-4001-BDA5-44B5D89C7CAE}" srcOrd="1" destOrd="0" presId="urn:microsoft.com/office/officeart/2005/8/layout/process4"/>
    <dgm:cxn modelId="{CACB5E70-D675-47D1-9714-8F625089CAFC}" type="presParOf" srcId="{2CECECD4-8EFC-4F75-8DCB-8A409421A065}" destId="{46CC2B77-1AD7-4661-97B4-239A5B13B01D}" srcOrd="2" destOrd="0" presId="urn:microsoft.com/office/officeart/2005/8/layout/process4"/>
    <dgm:cxn modelId="{C0E3FD14-87EA-4FB2-851F-3DDBCC845BFD}" type="presParOf" srcId="{46CC2B77-1AD7-4661-97B4-239A5B13B01D}" destId="{0118495C-2A42-4545-BABE-807501C2459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3D7A0-9D98-42F3-A456-B4CE77FB1791}">
      <dsp:nvSpPr>
        <dsp:cNvPr id="0" name=""/>
        <dsp:cNvSpPr/>
      </dsp:nvSpPr>
      <dsp:spPr>
        <a:xfrm>
          <a:off x="0" y="4162531"/>
          <a:ext cx="4223026" cy="910660"/>
        </a:xfrm>
        <a:prstGeom prst="rect">
          <a:avLst/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아이템 저장</a:t>
          </a:r>
        </a:p>
      </dsp:txBody>
      <dsp:txXfrm>
        <a:off x="0" y="4162531"/>
        <a:ext cx="4223026" cy="910660"/>
      </dsp:txXfrm>
    </dsp:sp>
    <dsp:sp modelId="{64027FD9-B069-4A2F-B70C-C7A9938AD369}">
      <dsp:nvSpPr>
        <dsp:cNvPr id="0" name=""/>
        <dsp:cNvSpPr/>
      </dsp:nvSpPr>
      <dsp:spPr>
        <a:xfrm rot="10800000">
          <a:off x="0" y="2775596"/>
          <a:ext cx="4223026" cy="1400595"/>
        </a:xfrm>
        <a:prstGeom prst="upArrowCallout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각 층에 있는 가판대의 이름과 </a:t>
          </a:r>
          <a:r>
            <a:rPr lang="en-US" altLang="ko-KR" sz="1400" kern="1200" dirty="0"/>
            <a:t>id</a:t>
          </a:r>
          <a:r>
            <a:rPr lang="ko-KR" altLang="en-US" sz="1400" kern="1200" dirty="0"/>
            <a:t>조회</a:t>
          </a:r>
        </a:p>
      </dsp:txBody>
      <dsp:txXfrm rot="-10800000">
        <a:off x="0" y="2775596"/>
        <a:ext cx="4223026" cy="491608"/>
      </dsp:txXfrm>
    </dsp:sp>
    <dsp:sp modelId="{69803413-7195-41CF-96EC-146D510AC9E4}">
      <dsp:nvSpPr>
        <dsp:cNvPr id="0" name=""/>
        <dsp:cNvSpPr/>
      </dsp:nvSpPr>
      <dsp:spPr>
        <a:xfrm>
          <a:off x="0" y="3267205"/>
          <a:ext cx="4223026" cy="4187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SELECT </a:t>
          </a:r>
          <a:r>
            <a:rPr lang="en-US" altLang="ko-KR" sz="1300" kern="1200" dirty="0" err="1"/>
            <a:t>idcategory</a:t>
          </a:r>
          <a:r>
            <a:rPr lang="en-US" altLang="ko-KR" sz="1300" kern="1200" dirty="0"/>
            <a:t>, name FROM category WHERE </a:t>
          </a:r>
          <a:r>
            <a:rPr lang="en-US" altLang="ko-KR" sz="1300" kern="1200" dirty="0" err="1"/>
            <a:t>floor_idfloor</a:t>
          </a:r>
          <a:r>
            <a:rPr lang="en-US" altLang="ko-KR" sz="1300" kern="1200" dirty="0"/>
            <a:t> = ?</a:t>
          </a:r>
          <a:endParaRPr lang="ko-KR" altLang="en-US" sz="1300" kern="1200" dirty="0"/>
        </a:p>
      </dsp:txBody>
      <dsp:txXfrm>
        <a:off x="0" y="3267205"/>
        <a:ext cx="4223026" cy="418778"/>
      </dsp:txXfrm>
    </dsp:sp>
    <dsp:sp modelId="{1FA70417-EEEB-4E21-B457-75E934201BAD}">
      <dsp:nvSpPr>
        <dsp:cNvPr id="0" name=""/>
        <dsp:cNvSpPr/>
      </dsp:nvSpPr>
      <dsp:spPr>
        <a:xfrm rot="10800000">
          <a:off x="0" y="1388660"/>
          <a:ext cx="4223026" cy="140059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가판대</a:t>
          </a:r>
          <a:r>
            <a:rPr lang="en-US" altLang="ko-KR" sz="1400" kern="1200" dirty="0"/>
            <a:t>(category)</a:t>
          </a:r>
          <a:r>
            <a:rPr lang="ko-KR" altLang="en-US" sz="1400" kern="1200" dirty="0"/>
            <a:t>테이블에 </a:t>
          </a:r>
          <a:r>
            <a:rPr lang="ko-KR" altLang="en-US" sz="1400" kern="1200" dirty="0" err="1"/>
            <a:t>저장시</a:t>
          </a:r>
          <a:r>
            <a:rPr lang="ko-KR" altLang="en-US" sz="1400" kern="1200" dirty="0"/>
            <a:t> 조회된 </a:t>
          </a:r>
          <a:r>
            <a:rPr lang="en-US" altLang="ko-KR" sz="1400" kern="1200" dirty="0" err="1"/>
            <a:t>idfloor</a:t>
          </a:r>
          <a:r>
            <a:rPr lang="ko-KR" altLang="en-US" sz="1400" kern="1200" dirty="0"/>
            <a:t>값을 </a:t>
          </a:r>
          <a:r>
            <a:rPr lang="ko-KR" altLang="en-US" sz="1400" kern="1200" dirty="0" err="1"/>
            <a:t>외래키</a:t>
          </a:r>
          <a:r>
            <a:rPr lang="ko-KR" altLang="en-US" sz="1400" kern="1200" dirty="0"/>
            <a:t> </a:t>
          </a:r>
          <a:r>
            <a:rPr lang="en-US" altLang="ko-KR" sz="1400" kern="1200" dirty="0" err="1"/>
            <a:t>floor_idfloor</a:t>
          </a:r>
          <a:r>
            <a:rPr lang="ko-KR" altLang="en-US" sz="1400" kern="1200" dirty="0"/>
            <a:t>에 저장</a:t>
          </a:r>
        </a:p>
      </dsp:txBody>
      <dsp:txXfrm rot="10800000">
        <a:off x="0" y="1388660"/>
        <a:ext cx="4223026" cy="910065"/>
      </dsp:txXfrm>
    </dsp:sp>
    <dsp:sp modelId="{53F334CD-BBE8-4001-BDA5-44B5D89C7CAE}">
      <dsp:nvSpPr>
        <dsp:cNvPr id="0" name=""/>
        <dsp:cNvSpPr/>
      </dsp:nvSpPr>
      <dsp:spPr>
        <a:xfrm rot="10800000">
          <a:off x="0" y="1725"/>
          <a:ext cx="4223026" cy="140059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매장의 </a:t>
          </a:r>
          <a:r>
            <a:rPr lang="en-US" altLang="ko-KR" sz="1400" kern="1200" dirty="0"/>
            <a:t>id</a:t>
          </a:r>
          <a:r>
            <a:rPr lang="ko-KR" altLang="en-US" sz="1400" kern="1200" dirty="0"/>
            <a:t>로 매장 내 각 층의 </a:t>
          </a:r>
          <a:r>
            <a:rPr lang="en-US" altLang="ko-KR" sz="1400" kern="1200" dirty="0"/>
            <a:t>id</a:t>
          </a:r>
          <a:r>
            <a:rPr lang="ko-KR" altLang="en-US" sz="1400" kern="1200" dirty="0"/>
            <a:t>값과 실제 층 조회</a:t>
          </a:r>
        </a:p>
      </dsp:txBody>
      <dsp:txXfrm rot="-10800000">
        <a:off x="0" y="1725"/>
        <a:ext cx="4223026" cy="491608"/>
      </dsp:txXfrm>
    </dsp:sp>
    <dsp:sp modelId="{0118495C-2A42-4545-BABE-807501C24591}">
      <dsp:nvSpPr>
        <dsp:cNvPr id="0" name=""/>
        <dsp:cNvSpPr/>
      </dsp:nvSpPr>
      <dsp:spPr>
        <a:xfrm>
          <a:off x="0" y="493334"/>
          <a:ext cx="4223026" cy="4187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SELECT </a:t>
          </a:r>
          <a:r>
            <a:rPr lang="en-US" altLang="ko-KR" sz="1300" kern="1200" dirty="0" err="1"/>
            <a:t>idfloor</a:t>
          </a:r>
          <a:r>
            <a:rPr lang="en-US" altLang="ko-KR" sz="1300" kern="1200" dirty="0"/>
            <a:t>, number FROM floor WHERE </a:t>
          </a:r>
          <a:r>
            <a:rPr lang="en-US" altLang="ko-KR" sz="1300" kern="1200" dirty="0" err="1"/>
            <a:t>mall_idmall</a:t>
          </a:r>
          <a:r>
            <a:rPr lang="en-US" altLang="ko-KR" sz="1300" kern="1200" dirty="0"/>
            <a:t> = ?</a:t>
          </a:r>
          <a:endParaRPr lang="ko-KR" altLang="en-US" sz="1300" kern="1200" dirty="0"/>
        </a:p>
      </dsp:txBody>
      <dsp:txXfrm>
        <a:off x="0" y="493334"/>
        <a:ext cx="4223026" cy="418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FBAEE-C054-4AC1-99BC-8F9AE439D2B5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92C7F-B582-4C31-A3CD-7A2A3F55F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93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2E4313A-FBEC-4E37-B86B-62AE74CEFC84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812D-1F9A-47A5-9BE5-D10314A418E3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A520-EE59-448D-861B-6B0A9D78FAC8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32EC-9878-44B8-9894-3DDEB76BD493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3F34-27EE-415C-B141-424D323F9D2E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23F9-E622-4019-8D47-3800C1DFF1DF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B26B-80E9-4B4A-8B21-B201A222E91C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6C8-3137-41DB-8A26-96DFECB72BB7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2257-1802-48E1-B448-E95C77CCC627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1247-9062-4797-9B0D-58138E627E02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ADEF-7655-4B39-84E5-87C97267A633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62A6-69FA-4BC9-B9DF-F6C0BC750BB0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081B-446D-4B65-AC2A-F6DB01A7A2B5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3E7E-3503-4C03-B007-C3D9669FDF57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C66B-AE46-4E92-B2C4-F024EC6DB4B5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18E3-B748-43FB-8A7E-85F3A4F87C09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A00A-821A-4625-AAB7-882C069459C7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B7E6256-432F-48A4-B354-ACD82A931472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9FCE8-A769-44E3-91BB-13CE7BBE7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쇼핑몰 이용자를 위한 최적 경로 제안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A70157-B060-4AB7-8B92-93B702488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조 </a:t>
            </a:r>
            <a:r>
              <a:rPr lang="ko-KR" altLang="en-US" dirty="0" err="1"/>
              <a:t>남근우</a:t>
            </a:r>
            <a:r>
              <a:rPr lang="en-US" altLang="ko-KR" dirty="0"/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장혁재</a:t>
            </a:r>
            <a:r>
              <a:rPr lang="en-US" altLang="ko-KR" dirty="0"/>
              <a:t> </a:t>
            </a:r>
            <a:r>
              <a:rPr lang="ko-KR" altLang="en-US" dirty="0"/>
              <a:t>조성욱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F1535F-005B-4736-97B7-BD7B56DC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61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AF0DFF8-8744-4518-AA8B-D5D61EA97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CC52FC-00BC-4253-8E5D-55C78127C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42BD597-0F5C-42C6-BA55-0A182A547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CA70CFE-449E-4D12-8358-8B4C877EE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82AE94-EBCE-4F8E-994B-BD7F93129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B36729E-72F8-4A4F-B54E-CC26867AD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5AA2315-F596-47BD-8898-D1757E04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250E4-D9F8-4B6A-A02B-39B4362E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20900"/>
            <a:ext cx="3323633" cy="389890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최적 경로 제안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구매 품목들을 통해 </a:t>
            </a:r>
            <a:r>
              <a:rPr lang="en-US" altLang="ko-KR" dirty="0">
                <a:solidFill>
                  <a:schemeClr val="bg1"/>
                </a:solidFill>
              </a:rPr>
              <a:t>TSP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TSP</a:t>
            </a:r>
            <a:r>
              <a:rPr lang="ko-KR" altLang="en-US" dirty="0">
                <a:solidFill>
                  <a:schemeClr val="bg1"/>
                </a:solidFill>
              </a:rPr>
              <a:t>결과를 </a:t>
            </a:r>
            <a:r>
              <a:rPr lang="en-US" altLang="ko-KR" dirty="0">
                <a:solidFill>
                  <a:schemeClr val="bg1"/>
                </a:solidFill>
              </a:rPr>
              <a:t>GUI</a:t>
            </a:r>
            <a:r>
              <a:rPr lang="ko-KR" altLang="en-US" dirty="0">
                <a:solidFill>
                  <a:schemeClr val="bg1"/>
                </a:solidFill>
              </a:rPr>
              <a:t>에 적용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장애물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다른 판매 품목을 고려하여 </a:t>
            </a:r>
            <a:r>
              <a:rPr lang="en-US" altLang="ko-KR" dirty="0">
                <a:solidFill>
                  <a:schemeClr val="bg1"/>
                </a:solidFill>
              </a:rPr>
              <a:t>pathfinding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적용 전 </a:t>
            </a:r>
            <a:r>
              <a:rPr lang="en-US" altLang="ko-KR" dirty="0">
                <a:solidFill>
                  <a:schemeClr val="bg1"/>
                </a:solidFill>
              </a:rPr>
              <a:t>GUI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B07495-810B-47BF-8E5B-76BF78ADAB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9" r="1" b="8757"/>
          <a:stretch/>
        </p:blipFill>
        <p:spPr>
          <a:xfrm>
            <a:off x="5194607" y="803751"/>
            <a:ext cx="3113903" cy="52504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9CCCC2-F9D5-4737-B1CB-A7F0849316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6" r="2" b="10716"/>
          <a:stretch/>
        </p:blipFill>
        <p:spPr>
          <a:xfrm>
            <a:off x="8472236" y="803751"/>
            <a:ext cx="3113904" cy="525049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04BE77C-C23A-4545-973B-A8E168DAD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7AF90F-20AD-4056-A53F-8850186D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5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AF0DFF8-8744-4518-AA8B-D5D61EA97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CC52FC-00BC-4253-8E5D-55C78127C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42BD597-0F5C-42C6-BA55-0A182A547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A70CFE-449E-4D12-8358-8B4C877EE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082AE94-EBCE-4F8E-994B-BD7F93129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CB36729E-72F8-4A4F-B54E-CC26867AD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62D78-C1F0-4A03-8663-992DBF8F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A* </a:t>
            </a:r>
            <a:r>
              <a:rPr lang="ko-KR" altLang="en-US">
                <a:solidFill>
                  <a:schemeClr val="bg1"/>
                </a:solidFill>
              </a:rPr>
              <a:t>알고리즘 </a:t>
            </a:r>
            <a:r>
              <a:rPr lang="en-US" altLang="ko-KR">
                <a:solidFill>
                  <a:schemeClr val="bg1"/>
                </a:solidFill>
              </a:rPr>
              <a:t>pathfinding</a:t>
            </a:r>
          </a:p>
          <a:p>
            <a:r>
              <a:rPr lang="ko-KR" altLang="en-US">
                <a:solidFill>
                  <a:schemeClr val="bg1"/>
                </a:solidFill>
              </a:rPr>
              <a:t>장애물을 고려하여 경로를 표시해줌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상품의 세부 위치는 알 수 없으므로 추가 예정</a:t>
            </a:r>
            <a:endParaRPr lang="en-US" altLang="ko-KR">
              <a:solidFill>
                <a:schemeClr val="bg1"/>
              </a:solidFill>
            </a:endParaRPr>
          </a:p>
          <a:p>
            <a:pPr lvl="1"/>
            <a:r>
              <a:rPr lang="en-US" altLang="ko-KR">
                <a:solidFill>
                  <a:schemeClr val="bg1"/>
                </a:solidFill>
              </a:rPr>
              <a:t>(OnClick, LongClick event)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638058-7134-43B4-8DA8-A8B29F50E1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4" r="-1" b="11198"/>
          <a:stretch/>
        </p:blipFill>
        <p:spPr>
          <a:xfrm>
            <a:off x="5194607" y="803751"/>
            <a:ext cx="3113903" cy="52504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30817A-D748-4390-987F-4E0ED3952B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1" r="30670" b="2"/>
          <a:stretch/>
        </p:blipFill>
        <p:spPr>
          <a:xfrm>
            <a:off x="8472236" y="803751"/>
            <a:ext cx="3113904" cy="525049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04BE77C-C23A-4545-973B-A8E168DAD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B5C81-0BCF-44F4-9204-0CF83DA5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32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660AB17-4098-46DD-A952-B2E7F5DE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800"/>
              <a:t>Troubleshooting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C45DE-9D3E-447A-9A6C-F40D06719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20900"/>
            <a:ext cx="3396845" cy="3898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solidFill>
                  <a:schemeClr val="bg1"/>
                </a:solidFill>
              </a:rPr>
              <a:t>Application class: </a:t>
            </a:r>
            <a:r>
              <a:rPr lang="ko-KR" altLang="en-US" dirty="0">
                <a:solidFill>
                  <a:schemeClr val="bg1"/>
                </a:solidFill>
              </a:rPr>
              <a:t>전역 </a:t>
            </a:r>
            <a:r>
              <a:rPr lang="en-US" altLang="ko-KR" dirty="0">
                <a:solidFill>
                  <a:schemeClr val="bg1"/>
                </a:solidFill>
              </a:rPr>
              <a:t>Class </a:t>
            </a:r>
            <a:r>
              <a:rPr lang="ko-KR" altLang="en-US" dirty="0">
                <a:solidFill>
                  <a:schemeClr val="bg1"/>
                </a:solidFill>
              </a:rPr>
              <a:t>역할</a:t>
            </a:r>
            <a:r>
              <a:rPr lang="en-US" altLang="ko-KR" dirty="0">
                <a:solidFill>
                  <a:schemeClr val="bg1"/>
                </a:solidFill>
              </a:rPr>
              <a:t>, Activity</a:t>
            </a:r>
            <a:r>
              <a:rPr lang="ko-KR" altLang="en-US" dirty="0">
                <a:solidFill>
                  <a:schemeClr val="bg1"/>
                </a:solidFill>
              </a:rPr>
              <a:t>간 </a:t>
            </a:r>
            <a:r>
              <a:rPr lang="en-US" altLang="ko-KR" dirty="0">
                <a:solidFill>
                  <a:schemeClr val="bg1"/>
                </a:solidFill>
              </a:rPr>
              <a:t>data</a:t>
            </a:r>
            <a:r>
              <a:rPr lang="ko-KR" altLang="en-US" dirty="0">
                <a:solidFill>
                  <a:schemeClr val="bg1"/>
                </a:solidFill>
              </a:rPr>
              <a:t>를 공유할 때 사용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처음 앱 실행 시에는 비어 있음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에서 받아온 데이터를 </a:t>
            </a:r>
            <a:r>
              <a:rPr lang="en-US" altLang="ko-KR" dirty="0">
                <a:solidFill>
                  <a:schemeClr val="bg1"/>
                </a:solidFill>
              </a:rPr>
              <a:t>Application class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비동기식으로 저장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solidFill>
                  <a:schemeClr val="bg1"/>
                </a:solidFill>
              </a:rPr>
              <a:t>Application class</a:t>
            </a:r>
            <a:r>
              <a:rPr lang="ko-KR" altLang="en-US" dirty="0">
                <a:solidFill>
                  <a:schemeClr val="bg1"/>
                </a:solidFill>
              </a:rPr>
              <a:t>에 저장된 </a:t>
            </a:r>
            <a:r>
              <a:rPr lang="en-US" altLang="ko-KR" dirty="0">
                <a:solidFill>
                  <a:schemeClr val="bg1"/>
                </a:solidFill>
              </a:rPr>
              <a:t>value</a:t>
            </a:r>
            <a:r>
              <a:rPr lang="ko-KR" altLang="en-US" dirty="0">
                <a:solidFill>
                  <a:schemeClr val="bg1"/>
                </a:solidFill>
              </a:rPr>
              <a:t>를 </a:t>
            </a:r>
            <a:r>
              <a:rPr lang="en-US" altLang="ko-KR" dirty="0">
                <a:solidFill>
                  <a:schemeClr val="bg1"/>
                </a:solidFill>
              </a:rPr>
              <a:t>UI</a:t>
            </a:r>
            <a:r>
              <a:rPr lang="ko-KR" altLang="en-US" dirty="0">
                <a:solidFill>
                  <a:schemeClr val="bg1"/>
                </a:solidFill>
              </a:rPr>
              <a:t>에 표시</a:t>
            </a:r>
            <a:endParaRPr lang="en-US" altLang="ko-KR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ko-KR" dirty="0">
                <a:solidFill>
                  <a:schemeClr val="bg1"/>
                </a:solidFill>
              </a:rPr>
              <a:t>※</a:t>
            </a:r>
            <a:r>
              <a:rPr lang="ko-KR" altLang="en-US" dirty="0" err="1">
                <a:solidFill>
                  <a:schemeClr val="bg1"/>
                </a:solidFill>
              </a:rPr>
              <a:t>비동기식이며</a:t>
            </a:r>
            <a:r>
              <a:rPr lang="ko-KR" altLang="en-US" dirty="0">
                <a:solidFill>
                  <a:schemeClr val="bg1"/>
                </a:solidFill>
              </a:rPr>
              <a:t> 순서대로 실행 안됨</a:t>
            </a:r>
            <a:r>
              <a:rPr lang="en-US" altLang="ko-KR" dirty="0">
                <a:solidFill>
                  <a:schemeClr val="bg1"/>
                </a:solidFill>
              </a:rPr>
              <a:t>. UI</a:t>
            </a:r>
            <a:r>
              <a:rPr lang="ko-KR" altLang="en-US" dirty="0">
                <a:solidFill>
                  <a:schemeClr val="bg1"/>
                </a:solidFill>
              </a:rPr>
              <a:t>에 표시하려는 값이 비어 있어 빈 화면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881827-8C70-4CE2-AAEB-0A6E3CA2C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002" y="803751"/>
            <a:ext cx="2572743" cy="52504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4E203E-9C95-42E0-8BA5-8FC2CBFB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16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77C8-3AA6-4A1D-BC40-135E35C8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altLang="ko-KR" dirty="0"/>
              <a:t>Troubleshooting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744F7F-8A17-49C6-9D9E-6DDDFE0A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9B1AD-EBAA-45D5-B74C-44E951E7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비동기식에서 동기식으로 전환</a:t>
            </a:r>
            <a:endParaRPr lang="en-US" altLang="ko-KR" sz="1600" dirty="0"/>
          </a:p>
          <a:p>
            <a:pPr lvl="1"/>
            <a:r>
              <a:rPr lang="en-US" altLang="ko-KR" dirty="0"/>
              <a:t>※ </a:t>
            </a:r>
            <a:r>
              <a:rPr lang="ko-KR" altLang="en-US" dirty="0"/>
              <a:t>안드로이드에서는 </a:t>
            </a:r>
            <a:br>
              <a:rPr lang="en-US" altLang="ko-KR" dirty="0"/>
            </a:br>
            <a:r>
              <a:rPr lang="ko-KR" altLang="en-US" dirty="0"/>
              <a:t>메인 스레드에서 네트워크 </a:t>
            </a:r>
            <a:br>
              <a:rPr lang="en-US" altLang="ko-KR" dirty="0"/>
            </a:br>
            <a:r>
              <a:rPr lang="ko-KR" altLang="en-US" dirty="0"/>
              <a:t>통신을 할 수 없음</a:t>
            </a:r>
            <a:endParaRPr lang="en-US" altLang="ko-KR" dirty="0"/>
          </a:p>
          <a:p>
            <a:pPr lvl="2"/>
            <a:r>
              <a:rPr lang="ko-KR" altLang="en-US" sz="1600" dirty="0"/>
              <a:t>다른 스레드에서 작업 하는 것으로 해결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EF5A4E-98ED-413A-96BA-80688C940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56" y="3886115"/>
            <a:ext cx="6158802" cy="84683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0103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F4A23-5003-410E-B2C4-140B4627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해결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0EC47-E098-4701-B673-B110F9D43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StrictMode</a:t>
            </a:r>
            <a:r>
              <a:rPr lang="en-US" altLang="ko-KR" dirty="0"/>
              <a:t>(not recommended)</a:t>
            </a:r>
          </a:p>
          <a:p>
            <a:r>
              <a:rPr lang="ko-KR" altLang="en-US" dirty="0" err="1"/>
              <a:t>메인스레드에서</a:t>
            </a:r>
            <a:r>
              <a:rPr lang="ko-KR" altLang="en-US" dirty="0"/>
              <a:t> 일어날 수 있는 일을 감지</a:t>
            </a:r>
            <a:r>
              <a:rPr lang="en-US" altLang="ko-KR" dirty="0"/>
              <a:t>, </a:t>
            </a:r>
            <a:r>
              <a:rPr lang="ko-KR" altLang="en-US" dirty="0"/>
              <a:t>문제를 해결할 수 있도록 해주는 개발자 도구</a:t>
            </a:r>
            <a:endParaRPr lang="en-US" altLang="ko-KR" dirty="0"/>
          </a:p>
          <a:p>
            <a:r>
              <a:rPr lang="ko-KR" altLang="en-US" dirty="0"/>
              <a:t>구글에서 </a:t>
            </a:r>
            <a:r>
              <a:rPr lang="en-US" altLang="ko-KR" dirty="0" err="1"/>
              <a:t>StrictMode</a:t>
            </a:r>
            <a:r>
              <a:rPr lang="en-US" altLang="ko-KR" dirty="0"/>
              <a:t> </a:t>
            </a:r>
            <a:r>
              <a:rPr lang="ko-KR" altLang="en-US" dirty="0"/>
              <a:t>정책 적용은 실제 </a:t>
            </a:r>
            <a:r>
              <a:rPr lang="ko-KR" altLang="en-US" dirty="0" err="1"/>
              <a:t>배포할때는</a:t>
            </a:r>
            <a:r>
              <a:rPr lang="ko-KR" altLang="en-US" dirty="0"/>
              <a:t> 적용하지 않도록 권장</a:t>
            </a:r>
            <a:endParaRPr lang="en-US" altLang="ko-KR" dirty="0"/>
          </a:p>
          <a:p>
            <a:r>
              <a:rPr lang="ko-KR" altLang="en-US" dirty="0"/>
              <a:t>네트워크 상태는 예측 불가능하므로 </a:t>
            </a:r>
            <a:r>
              <a:rPr lang="ko-KR" altLang="en-US" dirty="0" err="1"/>
              <a:t>메인스레드에서</a:t>
            </a:r>
            <a:r>
              <a:rPr lang="ko-KR" altLang="en-US" dirty="0"/>
              <a:t> 처리하면 안됨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E2197-225D-4234-BDE2-8E5E81C3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95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84818D-DB10-43B3-B7E4-5E313F87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개발일정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DAF672-FB45-4B6F-A0FA-D2A8596F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>
                <a:latin typeface="+mj-lt"/>
              </a:rPr>
              <a:pPr defTabSz="914400">
                <a:spcAft>
                  <a:spcPts val="600"/>
                </a:spcAft>
              </a:pPr>
              <a:t>15</a:t>
            </a:fld>
            <a:endParaRPr lang="en-US">
              <a:latin typeface="+mj-lt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8B58073-9207-4135-B1AA-F65B31E3F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25" y="1756980"/>
            <a:ext cx="7556201" cy="41370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stomShape 7">
            <a:extLst>
              <a:ext uri="{FF2B5EF4-FFF2-40B4-BE49-F238E27FC236}">
                <a16:creationId xmlns:a16="http://schemas.microsoft.com/office/drawing/2014/main" id="{BC9B01F7-8484-4A1E-AB2B-A6C460EE2626}"/>
              </a:ext>
            </a:extLst>
          </p:cNvPr>
          <p:cNvSpPr/>
          <p:nvPr/>
        </p:nvSpPr>
        <p:spPr>
          <a:xfrm>
            <a:off x="7288500" y="1191434"/>
            <a:ext cx="504247" cy="55889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87939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6C9B06-A720-45A8-8926-A624A914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전체 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1A659F-7ED5-469E-AD8C-7EF7707E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>
                <a:latin typeface="+mj-lt"/>
              </a:rPr>
              <a:pPr defTabSz="914400">
                <a:spcAft>
                  <a:spcPts val="600"/>
                </a:spcAft>
              </a:pPr>
              <a:t>16</a:t>
            </a:fld>
            <a:endParaRPr lang="en-US">
              <a:latin typeface="+mj-lt"/>
            </a:endParaRPr>
          </a:p>
        </p:txBody>
      </p:sp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59F22AF2-4031-43B8-8AC1-756123313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2" y="1868049"/>
            <a:ext cx="7700411" cy="363844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CustomShape 7">
            <a:extLst>
              <a:ext uri="{FF2B5EF4-FFF2-40B4-BE49-F238E27FC236}">
                <a16:creationId xmlns:a16="http://schemas.microsoft.com/office/drawing/2014/main" id="{543BDE29-3C0C-4D5D-9AA1-299A446ADA36}"/>
              </a:ext>
            </a:extLst>
          </p:cNvPr>
          <p:cNvSpPr/>
          <p:nvPr/>
        </p:nvSpPr>
        <p:spPr>
          <a:xfrm>
            <a:off x="7397185" y="1302503"/>
            <a:ext cx="504247" cy="55889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78757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24920-0EC6-4BAF-A33C-E094CD62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질의응답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EE0794-B04A-474D-81E1-881C0734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A5935B-BAE9-426A-B99B-4214D79A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9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EA9A-0DA6-449D-AA63-446BA210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7E5EA-8743-4BE0-9234-B68D133B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피드백</a:t>
            </a:r>
            <a:endParaRPr lang="en-US" altLang="ko-KR" dirty="0"/>
          </a:p>
          <a:p>
            <a:r>
              <a:rPr lang="ko-KR" altLang="en-US" dirty="0"/>
              <a:t>진행 상황</a:t>
            </a:r>
            <a:endParaRPr lang="en-US" altLang="ko-KR" dirty="0"/>
          </a:p>
          <a:p>
            <a:r>
              <a:rPr lang="ko-KR" altLang="en-US" dirty="0"/>
              <a:t>트러블슈팅</a:t>
            </a:r>
            <a:endParaRPr lang="en-US" altLang="ko-KR" dirty="0"/>
          </a:p>
          <a:p>
            <a:r>
              <a:rPr lang="ko-KR" altLang="en-US" dirty="0"/>
              <a:t>개발일정</a:t>
            </a:r>
            <a:endParaRPr lang="en-US" altLang="ko-KR" dirty="0"/>
          </a:p>
          <a:p>
            <a:r>
              <a:rPr lang="ko-KR" altLang="en-US" dirty="0"/>
              <a:t>질의응답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D5AAA-F4F9-4C5B-92C1-EA334352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6A725C3-21DF-4127-BEB6-4955FA5A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ko-KR" altLang="en-US" dirty="0"/>
              <a:t>피드백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718D9-7F47-4FC9-966A-76C8B8C8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 백업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 err="1">
                <a:solidFill>
                  <a:schemeClr val="bg1"/>
                </a:solidFill>
              </a:rPr>
              <a:t>MySQLDump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이용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Cron</a:t>
            </a:r>
            <a:r>
              <a:rPr lang="ko-KR" altLang="en-US" dirty="0">
                <a:solidFill>
                  <a:schemeClr val="bg1"/>
                </a:solidFill>
              </a:rPr>
              <a:t>으로 매일 새벽 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시 </a:t>
            </a:r>
            <a:r>
              <a:rPr lang="en-US" altLang="ko-KR" dirty="0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덤프를 저장하는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일정 생성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0B86E6-E0CF-4E34-934B-423ADCC8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815138"/>
            <a:ext cx="6391533" cy="322772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9745B2-2739-4A98-B217-2325867F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FA0E66B2-60AE-4A1E-B236-940F51A5E5E1}"/>
              </a:ext>
            </a:extLst>
          </p:cNvPr>
          <p:cNvSpPr/>
          <p:nvPr/>
        </p:nvSpPr>
        <p:spPr>
          <a:xfrm>
            <a:off x="6047102" y="5449254"/>
            <a:ext cx="3986423" cy="5705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en-US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en-US" altLang="ko-KR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backup.sh </a:t>
            </a:r>
            <a:endParaRPr lang="en-US" sz="2400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598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4C0C6-5CA6-474C-9F21-BDEAA31E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피드백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5DBEC1-E504-4C77-B166-205F4B1B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0F569FD-5198-421E-96A4-A8D215200254}"/>
              </a:ext>
            </a:extLst>
          </p:cNvPr>
          <p:cNvGrpSpPr/>
          <p:nvPr/>
        </p:nvGrpSpPr>
        <p:grpSpPr>
          <a:xfrm>
            <a:off x="2961794" y="888152"/>
            <a:ext cx="7099890" cy="5281551"/>
            <a:chOff x="1796755" y="2139034"/>
            <a:chExt cx="7099890" cy="5281551"/>
          </a:xfrm>
        </p:grpSpPr>
        <p:sp>
          <p:nvSpPr>
            <p:cNvPr id="6" name="CustomShape 7">
              <a:extLst>
                <a:ext uri="{FF2B5EF4-FFF2-40B4-BE49-F238E27FC236}">
                  <a16:creationId xmlns:a16="http://schemas.microsoft.com/office/drawing/2014/main" id="{5E80A521-BE7C-4794-95BD-BFAC3307C2D5}"/>
                </a:ext>
              </a:extLst>
            </p:cNvPr>
            <p:cNvSpPr/>
            <p:nvPr/>
          </p:nvSpPr>
          <p:spPr>
            <a:xfrm>
              <a:off x="1879803" y="6850039"/>
              <a:ext cx="3986423" cy="57054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400" spc="-1" dirty="0">
                  <a:solidFill>
                    <a:srgbClr val="745EA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Cron</a:t>
              </a:r>
              <a:r>
                <a:rPr lang="ko-KR" altLang="en-US" sz="2400" spc="-1" dirty="0">
                  <a:solidFill>
                    <a:srgbClr val="745EA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에 등록된 작업 리스트</a:t>
              </a:r>
              <a:endParaRPr lang="en-US" sz="2400" spc="-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1241C09-C5F9-47C2-B023-348391E012EC}"/>
                </a:ext>
              </a:extLst>
            </p:cNvPr>
            <p:cNvGrpSpPr/>
            <p:nvPr/>
          </p:nvGrpSpPr>
          <p:grpSpPr>
            <a:xfrm>
              <a:off x="1796755" y="2139034"/>
              <a:ext cx="7099890" cy="4627526"/>
              <a:chOff x="1796755" y="2139034"/>
              <a:chExt cx="7099890" cy="4627526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905AB8CF-04DF-4B09-9F63-508B24459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17700" y="2139034"/>
                <a:ext cx="6858000" cy="1876425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C080B1C4-7EB6-42C4-8BD6-2DE5990DD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6755" y="6127078"/>
                <a:ext cx="7099890" cy="639482"/>
              </a:xfrm>
              <a:prstGeom prst="rect">
                <a:avLst/>
              </a:prstGeom>
            </p:spPr>
          </p:pic>
          <p:sp>
            <p:nvSpPr>
              <p:cNvPr id="10" name="CustomShape 7">
                <a:extLst>
                  <a:ext uri="{FF2B5EF4-FFF2-40B4-BE49-F238E27FC236}">
                    <a16:creationId xmlns:a16="http://schemas.microsoft.com/office/drawing/2014/main" id="{9F4AC7E8-1638-49C2-B1E2-A6E759CBE78B}"/>
                  </a:ext>
                </a:extLst>
              </p:cNvPr>
              <p:cNvSpPr/>
              <p:nvPr/>
            </p:nvSpPr>
            <p:spPr>
              <a:xfrm>
                <a:off x="2006412" y="4022434"/>
                <a:ext cx="3986423" cy="5705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spc="-1" dirty="0">
                    <a:solidFill>
                      <a:srgbClr val="745EA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Cron </a:t>
                </a:r>
                <a:r>
                  <a:rPr lang="ko-KR" altLang="en-US" sz="2400" spc="-1" dirty="0">
                    <a:solidFill>
                      <a:srgbClr val="745EA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표기법</a:t>
                </a:r>
                <a:endParaRPr lang="en-US" sz="2400" spc="-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8865AC02-15E3-439B-B603-748EEA13DC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9264" y="4640446"/>
                <a:ext cx="4923230" cy="767500"/>
              </a:xfrm>
              <a:prstGeom prst="rect">
                <a:avLst/>
              </a:prstGeom>
            </p:spPr>
          </p:pic>
          <p:sp>
            <p:nvSpPr>
              <p:cNvPr id="12" name="CustomShape 7">
                <a:extLst>
                  <a:ext uri="{FF2B5EF4-FFF2-40B4-BE49-F238E27FC236}">
                    <a16:creationId xmlns:a16="http://schemas.microsoft.com/office/drawing/2014/main" id="{90A03429-4331-4052-BA91-FBAA48EA4D91}"/>
                  </a:ext>
                </a:extLst>
              </p:cNvPr>
              <p:cNvSpPr/>
              <p:nvPr/>
            </p:nvSpPr>
            <p:spPr>
              <a:xfrm>
                <a:off x="1809464" y="5457338"/>
                <a:ext cx="6363865" cy="5705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spc="-1" dirty="0">
                    <a:solidFill>
                      <a:srgbClr val="745EA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‘crontab –e’ </a:t>
                </a:r>
                <a:r>
                  <a:rPr lang="ko-KR" altLang="en-US" sz="2400" spc="-1" dirty="0">
                    <a:solidFill>
                      <a:srgbClr val="745EA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명령을 실행하여 작업 등록</a:t>
                </a:r>
                <a:endParaRPr lang="en-US" sz="2400" spc="-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507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9674B87-B7AA-4FDD-B75B-0E6F82BF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67027"/>
            <a:chOff x="0" y="-2373"/>
            <a:chExt cx="12192000" cy="68670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79CFA5-3E2E-44AE-8901-888F319BB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67043B-4282-450D-A595-165512D91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3ECCE6B-7124-49F7-A9F7-846F18D23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B22195-E753-4CEB-9376-1E4C70F9D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21F675-966F-4F38-9E8C-EF813E7B0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C1E1FED-8209-4304-BD7B-1E364C44A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77DFC8-AD0F-4293-A5B0-A4B35B41D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A536217-7B6F-4117-90B1-9D52A5791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1FF4C96-6962-4FEB-8800-B664A2ACC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09CC5A8-B34F-420B-82A5-2B885B247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6A725C3-21DF-4127-BEB6-4955FA5A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718D9-7F47-4FC9-966A-76C8B8C8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Csv</a:t>
            </a:r>
            <a:r>
              <a:rPr lang="ko-KR" altLang="en-US" dirty="0">
                <a:solidFill>
                  <a:schemeClr val="bg1"/>
                </a:solidFill>
              </a:rPr>
              <a:t>파일을 이용한 재고 현황 등록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07BC7-FAEA-458C-90C9-A68082FBB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9745B2-2739-4A98-B217-2325867F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F7AFACB-9D6E-40BB-B058-A65E7E394032}"/>
              </a:ext>
            </a:extLst>
          </p:cNvPr>
          <p:cNvGrpSpPr/>
          <p:nvPr/>
        </p:nvGrpSpPr>
        <p:grpSpPr>
          <a:xfrm>
            <a:off x="5452550" y="896637"/>
            <a:ext cx="6527783" cy="4613370"/>
            <a:chOff x="1575582" y="1814732"/>
            <a:chExt cx="7763096" cy="548640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3870500-315C-45A7-86E0-ADB3722E465E}"/>
                </a:ext>
              </a:extLst>
            </p:cNvPr>
            <p:cNvSpPr/>
            <p:nvPr/>
          </p:nvSpPr>
          <p:spPr>
            <a:xfrm>
              <a:off x="1659988" y="2377440"/>
              <a:ext cx="2968283" cy="22367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자기 디스크 24">
              <a:extLst>
                <a:ext uri="{FF2B5EF4-FFF2-40B4-BE49-F238E27FC236}">
                  <a16:creationId xmlns:a16="http://schemas.microsoft.com/office/drawing/2014/main" id="{11D72D3A-C174-491A-A1DE-E9C753385AAE}"/>
                </a:ext>
              </a:extLst>
            </p:cNvPr>
            <p:cNvSpPr/>
            <p:nvPr/>
          </p:nvSpPr>
          <p:spPr>
            <a:xfrm>
              <a:off x="2293032" y="3183548"/>
              <a:ext cx="1772529" cy="1195754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26" name="순서도: 문서 25">
              <a:extLst>
                <a:ext uri="{FF2B5EF4-FFF2-40B4-BE49-F238E27FC236}">
                  <a16:creationId xmlns:a16="http://schemas.microsoft.com/office/drawing/2014/main" id="{73E9D742-EC6B-442F-8FDB-330365D814C7}"/>
                </a:ext>
              </a:extLst>
            </p:cNvPr>
            <p:cNvSpPr/>
            <p:nvPr/>
          </p:nvSpPr>
          <p:spPr>
            <a:xfrm>
              <a:off x="7132319" y="2626482"/>
              <a:ext cx="1885071" cy="1297012"/>
            </a:xfrm>
            <a:prstGeom prst="flowChartDocumen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*.csv</a:t>
              </a:r>
              <a:endParaRPr lang="ko-KR" altLang="en-US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B3BACF-0D76-464E-92B3-52DF7A1E0B95}"/>
                </a:ext>
              </a:extLst>
            </p:cNvPr>
            <p:cNvSpPr txBox="1"/>
            <p:nvPr/>
          </p:nvSpPr>
          <p:spPr>
            <a:xfrm>
              <a:off x="1575582" y="1814732"/>
              <a:ext cx="3643533" cy="549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기존 재고관리시스템</a:t>
              </a:r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B67FA694-3E2C-4A1A-945F-E7E9720D1310}"/>
                </a:ext>
              </a:extLst>
            </p:cNvPr>
            <p:cNvSpPr/>
            <p:nvPr/>
          </p:nvSpPr>
          <p:spPr>
            <a:xfrm>
              <a:off x="5148775" y="2845924"/>
              <a:ext cx="1477108" cy="633046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12DD71-21D1-4A62-98BC-DB0E0308378F}"/>
                </a:ext>
              </a:extLst>
            </p:cNvPr>
            <p:cNvSpPr txBox="1"/>
            <p:nvPr/>
          </p:nvSpPr>
          <p:spPr>
            <a:xfrm>
              <a:off x="5219115" y="2419643"/>
              <a:ext cx="1468190" cy="549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export</a:t>
              </a:r>
              <a:endParaRPr lang="ko-KR" altLang="en-US" sz="2400" dirty="0"/>
            </a:p>
          </p:txBody>
        </p:sp>
        <p:sp>
          <p:nvSpPr>
            <p:cNvPr id="30" name="화살표: 아래쪽 29">
              <a:extLst>
                <a:ext uri="{FF2B5EF4-FFF2-40B4-BE49-F238E27FC236}">
                  <a16:creationId xmlns:a16="http://schemas.microsoft.com/office/drawing/2014/main" id="{2FDB0474-6E4C-435C-9AE6-7B5490CB4D62}"/>
                </a:ext>
              </a:extLst>
            </p:cNvPr>
            <p:cNvSpPr/>
            <p:nvPr/>
          </p:nvSpPr>
          <p:spPr>
            <a:xfrm>
              <a:off x="7638757" y="4206240"/>
              <a:ext cx="506437" cy="97067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BA1BDA1-666A-4BF3-AC0C-227150DF6056}"/>
                </a:ext>
              </a:extLst>
            </p:cNvPr>
            <p:cNvSpPr txBox="1"/>
            <p:nvPr/>
          </p:nvSpPr>
          <p:spPr>
            <a:xfrm>
              <a:off x="7985042" y="4304714"/>
              <a:ext cx="1353636" cy="549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import</a:t>
              </a:r>
              <a:endParaRPr lang="ko-KR" altLang="en-US" sz="24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B46BED3-C772-4C41-8389-ADE6F2FB7154}"/>
                </a:ext>
              </a:extLst>
            </p:cNvPr>
            <p:cNvSpPr/>
            <p:nvPr/>
          </p:nvSpPr>
          <p:spPr>
            <a:xfrm>
              <a:off x="6696221" y="5908431"/>
              <a:ext cx="2546253" cy="139270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자기 디스크 32">
              <a:extLst>
                <a:ext uri="{FF2B5EF4-FFF2-40B4-BE49-F238E27FC236}">
                  <a16:creationId xmlns:a16="http://schemas.microsoft.com/office/drawing/2014/main" id="{78A3D0A5-22B6-4675-B401-13D3D8655152}"/>
                </a:ext>
              </a:extLst>
            </p:cNvPr>
            <p:cNvSpPr/>
            <p:nvPr/>
          </p:nvSpPr>
          <p:spPr>
            <a:xfrm>
              <a:off x="7230792" y="6398015"/>
              <a:ext cx="1520511" cy="744526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502DB4-85D5-48FD-A82E-ABA371E5BD50}"/>
                </a:ext>
              </a:extLst>
            </p:cNvPr>
            <p:cNvSpPr txBox="1"/>
            <p:nvPr/>
          </p:nvSpPr>
          <p:spPr>
            <a:xfrm>
              <a:off x="7343335" y="5359790"/>
              <a:ext cx="1595847" cy="549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현 서버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089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6A725C3-21DF-4127-BEB6-4955FA5A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718D9-7F47-4FC9-966A-76C8B8C8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20900"/>
            <a:ext cx="3645487" cy="38989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React-csv-reader </a:t>
            </a:r>
            <a:r>
              <a:rPr lang="ko-KR" altLang="en-US" dirty="0">
                <a:solidFill>
                  <a:schemeClr val="bg1"/>
                </a:solidFill>
              </a:rPr>
              <a:t>사용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버전이 변경되면서 라이브러리 이름이 바뀌어 일어난 혼란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React-csv-parse </a:t>
            </a:r>
            <a:r>
              <a:rPr lang="en-US" altLang="ko-KR" spc="-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</a:t>
            </a:r>
            <a:br>
              <a:rPr lang="en-US" altLang="ko-KR" spc="-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spc="-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</a:t>
            </a:r>
            <a:r>
              <a:rPr lang="en-US" altLang="ko-KR" dirty="0">
                <a:solidFill>
                  <a:schemeClr val="bg1"/>
                </a:solidFill>
              </a:rPr>
              <a:t>eact-csv-reader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9745B2-2739-4A98-B217-2325867F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5E1233A-DCCA-4941-A2EC-EF943DBFFA55}"/>
              </a:ext>
            </a:extLst>
          </p:cNvPr>
          <p:cNvGrpSpPr/>
          <p:nvPr/>
        </p:nvGrpSpPr>
        <p:grpSpPr>
          <a:xfrm>
            <a:off x="5968763" y="574538"/>
            <a:ext cx="4413816" cy="5242971"/>
            <a:chOff x="6462604" y="1492211"/>
            <a:chExt cx="4158836" cy="4940092"/>
          </a:xfrm>
        </p:grpSpPr>
        <p:sp>
          <p:nvSpPr>
            <p:cNvPr id="22" name="순서도: 문서 21">
              <a:extLst>
                <a:ext uri="{FF2B5EF4-FFF2-40B4-BE49-F238E27FC236}">
                  <a16:creationId xmlns:a16="http://schemas.microsoft.com/office/drawing/2014/main" id="{3B90AB71-1394-475C-B1CC-5C649FA069F2}"/>
                </a:ext>
              </a:extLst>
            </p:cNvPr>
            <p:cNvSpPr/>
            <p:nvPr/>
          </p:nvSpPr>
          <p:spPr>
            <a:xfrm>
              <a:off x="6792473" y="1788058"/>
              <a:ext cx="1422020" cy="578192"/>
            </a:xfrm>
            <a:prstGeom prst="flowChartDocumen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*.csv</a:t>
              </a:r>
              <a:endParaRPr lang="ko-KR" altLang="en-US" sz="2400" dirty="0"/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D6E43A53-F1CB-4EE3-A089-93AAFD0D0087}"/>
                </a:ext>
              </a:extLst>
            </p:cNvPr>
            <p:cNvSpPr/>
            <p:nvPr/>
          </p:nvSpPr>
          <p:spPr>
            <a:xfrm>
              <a:off x="7230544" y="2470508"/>
              <a:ext cx="462656" cy="45976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>
              <a:extLst>
                <a:ext uri="{FF2B5EF4-FFF2-40B4-BE49-F238E27FC236}">
                  <a16:creationId xmlns:a16="http://schemas.microsoft.com/office/drawing/2014/main" id="{25B98D4F-06A0-4B9A-8207-6066A32858DF}"/>
                </a:ext>
              </a:extLst>
            </p:cNvPr>
            <p:cNvSpPr/>
            <p:nvPr/>
          </p:nvSpPr>
          <p:spPr>
            <a:xfrm>
              <a:off x="6462604" y="2972999"/>
              <a:ext cx="2016808" cy="610935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Parsing by </a:t>
              </a:r>
              <a:br>
                <a:rPr lang="en-US" altLang="ko-KR" dirty="0"/>
              </a:br>
              <a:r>
                <a:rPr lang="en-US" altLang="ko-KR" dirty="0"/>
                <a:t>React-csv-reader</a:t>
              </a:r>
              <a:endParaRPr lang="ko-KR" altLang="en-US" dirty="0"/>
            </a:p>
          </p:txBody>
        </p:sp>
        <p:sp>
          <p:nvSpPr>
            <p:cNvPr id="26" name="순서도: 문서 25">
              <a:extLst>
                <a:ext uri="{FF2B5EF4-FFF2-40B4-BE49-F238E27FC236}">
                  <a16:creationId xmlns:a16="http://schemas.microsoft.com/office/drawing/2014/main" id="{8B176FD0-A027-47CF-8671-92767520A852}"/>
                </a:ext>
              </a:extLst>
            </p:cNvPr>
            <p:cNvSpPr/>
            <p:nvPr/>
          </p:nvSpPr>
          <p:spPr>
            <a:xfrm>
              <a:off x="6655739" y="4280506"/>
              <a:ext cx="1558753" cy="666574"/>
            </a:xfrm>
            <a:prstGeom prst="flowChartDocumen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JSON</a:t>
              </a:r>
            </a:p>
            <a:p>
              <a:pPr algn="ctr"/>
              <a:r>
                <a:rPr lang="en-US" altLang="ko-KR" dirty="0"/>
                <a:t>object</a:t>
              </a:r>
              <a:endParaRPr lang="ko-KR" altLang="en-US" dirty="0"/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B86937F1-3986-4BA7-8FB6-BED0D80ED306}"/>
                </a:ext>
              </a:extLst>
            </p:cNvPr>
            <p:cNvSpPr/>
            <p:nvPr/>
          </p:nvSpPr>
          <p:spPr>
            <a:xfrm>
              <a:off x="7230544" y="3709649"/>
              <a:ext cx="462656" cy="45976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28A8A329-A002-4B75-857E-0AC2BE129473}"/>
                </a:ext>
              </a:extLst>
            </p:cNvPr>
            <p:cNvSpPr/>
            <p:nvPr/>
          </p:nvSpPr>
          <p:spPr>
            <a:xfrm>
              <a:off x="7230544" y="5051338"/>
              <a:ext cx="462656" cy="45976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자기 디스크 28">
              <a:extLst>
                <a:ext uri="{FF2B5EF4-FFF2-40B4-BE49-F238E27FC236}">
                  <a16:creationId xmlns:a16="http://schemas.microsoft.com/office/drawing/2014/main" id="{B4C9BFFD-D732-43AF-B6E8-EF4F17C0C1FF}"/>
                </a:ext>
              </a:extLst>
            </p:cNvPr>
            <p:cNvSpPr/>
            <p:nvPr/>
          </p:nvSpPr>
          <p:spPr>
            <a:xfrm>
              <a:off x="6728574" y="5687777"/>
              <a:ext cx="1520511" cy="744526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CD31D9-97BB-4C6B-B1BB-BE26138F33E3}"/>
                </a:ext>
              </a:extLst>
            </p:cNvPr>
            <p:cNvSpPr txBox="1"/>
            <p:nvPr/>
          </p:nvSpPr>
          <p:spPr>
            <a:xfrm>
              <a:off x="7710818" y="4961803"/>
              <a:ext cx="2836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Insert into item DB</a:t>
              </a:r>
              <a:endParaRPr lang="ko-KR" altLang="en-US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64D7276-877C-4245-A107-B48AE7A2D737}"/>
                </a:ext>
              </a:extLst>
            </p:cNvPr>
            <p:cNvSpPr txBox="1"/>
            <p:nvPr/>
          </p:nvSpPr>
          <p:spPr>
            <a:xfrm>
              <a:off x="8445756" y="1492211"/>
              <a:ext cx="21756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category, item, quantity</a:t>
              </a:r>
            </a:p>
            <a:p>
              <a:r>
                <a:rPr lang="en-US" altLang="ko-KR" sz="1400" dirty="0"/>
                <a:t>1,apple,12</a:t>
              </a:r>
            </a:p>
            <a:p>
              <a:r>
                <a:rPr lang="en-US" altLang="ko-KR" sz="1400" dirty="0"/>
                <a:t>1,banana,30</a:t>
              </a:r>
            </a:p>
            <a:p>
              <a:r>
                <a:rPr lang="en-US" altLang="ko-KR" sz="1400" dirty="0"/>
                <a:t>3,beef,22</a:t>
              </a:r>
            </a:p>
            <a:p>
              <a:r>
                <a:rPr lang="en-US" altLang="ko-KR" sz="1400" dirty="0"/>
                <a:t>3,pork,55</a:t>
              </a:r>
              <a:endParaRPr lang="ko-KR" altLang="en-US" sz="14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FEF54EF-F78D-446E-BEEF-79EC3ADFC67A}"/>
              </a:ext>
            </a:extLst>
          </p:cNvPr>
          <p:cNvSpPr txBox="1"/>
          <p:nvPr/>
        </p:nvSpPr>
        <p:spPr>
          <a:xfrm>
            <a:off x="7864774" y="3243609"/>
            <a:ext cx="38825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</a:p>
          <a:p>
            <a:r>
              <a:rPr lang="en-US" altLang="ko-KR" sz="1050" dirty="0"/>
              <a:t>  {“category”: “1”, “item”: “apple”, “quantity”: “12”}</a:t>
            </a:r>
          </a:p>
          <a:p>
            <a:r>
              <a:rPr lang="en-US" altLang="ko-KR" sz="1050" dirty="0"/>
              <a:t>  {“category”: “1”, “item”: “banana”, “quantity”: “30”}</a:t>
            </a:r>
          </a:p>
          <a:p>
            <a:r>
              <a:rPr lang="en-US" altLang="ko-KR" sz="1050" dirty="0"/>
              <a:t>  {“category”: “3”, “item”: “beef”, “quantity”: “22”}</a:t>
            </a:r>
          </a:p>
          <a:p>
            <a:r>
              <a:rPr lang="en-US" altLang="ko-KR" sz="1050" dirty="0"/>
              <a:t>  {“category”: “3”, “item”: “pork”, “quantity”: “55”}</a:t>
            </a:r>
          </a:p>
          <a:p>
            <a:r>
              <a:rPr lang="en-US" altLang="ko-KR" sz="1050" dirty="0"/>
              <a:t>]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4993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B1A260-8A72-4E08-82CC-DB3DB0A49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EE446B-EFB2-4F6A-AC6E-936E92DB5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483BA79-FCF5-4852-AF0E-CA634727E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630BA5-8A74-4D0A-BB80-42BB6E2D0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D6109B2-DB31-43CB-950B-AB02BC17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4C0381-B807-4F22-9362-4CF1EA4ED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DC58E5-A2AB-4AF3-BFDC-51F45B85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A82E722-60BE-4C4A-93FB-ED5C9D25F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D917B57-2D0B-49F7-99D0-3E0D11138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D29444E-A895-4493-BEBA-CBD61CF4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9237B3E9-B2D7-4C20-930D-6FD74FFB5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F5F2328-E0BC-46A5-ADCE-8668ED79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3200" dirty="0">
                <a:solidFill>
                  <a:srgbClr val="EBEBEB"/>
                </a:solidFill>
              </a:rPr>
              <a:t>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A73EED-ED89-4270-B0EE-77D04E0C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2691" y="6391838"/>
            <a:ext cx="838199" cy="304799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fld id="{D57F1E4F-1CFF-5643-939E-217C01CDF565}" type="slidenum">
              <a:rPr lang="en-US" sz="1000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7</a:t>
            </a:fld>
            <a:endParaRPr lang="en-US" sz="1000">
              <a:solidFill>
                <a:schemeClr val="accent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23CCF91-E325-44C8-879A-823358090ADD}"/>
              </a:ext>
            </a:extLst>
          </p:cNvPr>
          <p:cNvGrpSpPr/>
          <p:nvPr/>
        </p:nvGrpSpPr>
        <p:grpSpPr>
          <a:xfrm>
            <a:off x="5066686" y="707717"/>
            <a:ext cx="5874766" cy="5044283"/>
            <a:chOff x="5066686" y="707717"/>
            <a:chExt cx="5874766" cy="5044283"/>
          </a:xfrm>
        </p:grpSpPr>
        <p:sp>
          <p:nvSpPr>
            <p:cNvPr id="22" name="CustomShape 7">
              <a:extLst>
                <a:ext uri="{FF2B5EF4-FFF2-40B4-BE49-F238E27FC236}">
                  <a16:creationId xmlns:a16="http://schemas.microsoft.com/office/drawing/2014/main" id="{93065737-D7D1-410A-B4A9-7581DF36DB49}"/>
                </a:ext>
              </a:extLst>
            </p:cNvPr>
            <p:cNvSpPr/>
            <p:nvPr/>
          </p:nvSpPr>
          <p:spPr>
            <a:xfrm>
              <a:off x="9542615" y="1340974"/>
              <a:ext cx="1144749" cy="57054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/>
            <a:lstStyle/>
            <a:p>
              <a:pPr>
                <a:lnSpc>
                  <a:spcPct val="150000"/>
                </a:lnSpc>
              </a:pPr>
              <a:r>
                <a:rPr lang="en-US" sz="2400" spc="-1">
                  <a:solidFill>
                    <a:srgbClr val="745EA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test.csv</a:t>
              </a:r>
              <a:endParaRPr lang="en-US" sz="2400" spc="-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B82BBC5-9074-4F1F-9A58-4886AEF31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5364" y="707717"/>
              <a:ext cx="3775869" cy="1850916"/>
            </a:xfrm>
            <a:prstGeom prst="rect">
              <a:avLst/>
            </a:prstGeom>
          </p:spPr>
        </p:pic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01C79BCB-4D0F-4453-ACC5-5325B1AC690A}"/>
                </a:ext>
              </a:extLst>
            </p:cNvPr>
            <p:cNvSpPr/>
            <p:nvPr/>
          </p:nvSpPr>
          <p:spPr>
            <a:xfrm>
              <a:off x="6804681" y="2966597"/>
              <a:ext cx="970671" cy="703385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95BE650-A064-44D5-89A3-AA9AD312B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6686" y="3929880"/>
              <a:ext cx="5874766" cy="1822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406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B3F7F-D208-4FEA-B6C5-A5AD4D7C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40945F9-461F-40AF-AC06-CC5F3C675B64}"/>
              </a:ext>
            </a:extLst>
          </p:cNvPr>
          <p:cNvGrpSpPr/>
          <p:nvPr/>
        </p:nvGrpSpPr>
        <p:grpSpPr>
          <a:xfrm>
            <a:off x="566463" y="1126434"/>
            <a:ext cx="3489749" cy="4722743"/>
            <a:chOff x="1152859" y="1126434"/>
            <a:chExt cx="3489749" cy="472274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0F0686B-24CA-4C23-8911-03FA64B42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2860" y="1126434"/>
              <a:ext cx="3489748" cy="4722743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F440AD1-FEDD-4004-8A33-11284BD1D278}"/>
                </a:ext>
              </a:extLst>
            </p:cNvPr>
            <p:cNvSpPr/>
            <p:nvPr/>
          </p:nvSpPr>
          <p:spPr>
            <a:xfrm>
              <a:off x="2707804" y="1404046"/>
              <a:ext cx="601734" cy="141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06750B7-BC3A-4CE2-A0A8-7CEB377BC155}"/>
                </a:ext>
              </a:extLst>
            </p:cNvPr>
            <p:cNvSpPr/>
            <p:nvPr/>
          </p:nvSpPr>
          <p:spPr>
            <a:xfrm>
              <a:off x="2707804" y="2335160"/>
              <a:ext cx="601734" cy="141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C8B049F-2F14-410B-86F4-8C901F1EE3FB}"/>
                </a:ext>
              </a:extLst>
            </p:cNvPr>
            <p:cNvSpPr/>
            <p:nvPr/>
          </p:nvSpPr>
          <p:spPr>
            <a:xfrm>
              <a:off x="1152860" y="4524805"/>
              <a:ext cx="705437" cy="15928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C08C80A-9A8A-44CE-AA03-F9F36FECD80E}"/>
                </a:ext>
              </a:extLst>
            </p:cNvPr>
            <p:cNvSpPr/>
            <p:nvPr/>
          </p:nvSpPr>
          <p:spPr>
            <a:xfrm>
              <a:off x="1152859" y="4706702"/>
              <a:ext cx="929613" cy="15928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652A5060-2C5B-40BA-98F1-00451CE7F4E0}"/>
                </a:ext>
              </a:extLst>
            </p:cNvPr>
            <p:cNvCxnSpPr/>
            <p:nvPr/>
          </p:nvCxnSpPr>
          <p:spPr>
            <a:xfrm rot="16200000" flipH="1">
              <a:off x="1687395" y="3055865"/>
              <a:ext cx="3746090" cy="72562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0EA89693-3D51-4F3E-9ADC-35CB89E298C6}"/>
                </a:ext>
              </a:extLst>
            </p:cNvPr>
            <p:cNvCxnSpPr/>
            <p:nvPr/>
          </p:nvCxnSpPr>
          <p:spPr>
            <a:xfrm>
              <a:off x="1858297" y="4604446"/>
              <a:ext cx="1451241" cy="38050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ECAADE8E-60D6-4DE8-B902-4E56C1A074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647020"/>
              </p:ext>
            </p:extLst>
          </p:nvPr>
        </p:nvGraphicFramePr>
        <p:xfrm>
          <a:off x="4306573" y="1096594"/>
          <a:ext cx="4223026" cy="5074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2FDBA26-282F-4871-A36A-648C5B47793F}"/>
              </a:ext>
            </a:extLst>
          </p:cNvPr>
          <p:cNvSpPr/>
          <p:nvPr/>
        </p:nvSpPr>
        <p:spPr>
          <a:xfrm rot="10800000">
            <a:off x="3336855" y="1643317"/>
            <a:ext cx="777177" cy="616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BD49FD3-9B95-42AE-B2FA-5C7D8F4865F1}"/>
              </a:ext>
            </a:extLst>
          </p:cNvPr>
          <p:cNvSpPr/>
          <p:nvPr/>
        </p:nvSpPr>
        <p:spPr>
          <a:xfrm rot="10800000">
            <a:off x="3378802" y="4020499"/>
            <a:ext cx="835376" cy="67316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000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C8DA9-0D22-4D1A-8818-4D411232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층별 매장 레이아웃 설정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C727AB2-D7E1-46E8-B01C-36F472840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692" y="2603500"/>
            <a:ext cx="5699429" cy="341630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3A95E-2395-43B1-9081-050B1998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27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404</Words>
  <Application>Microsoft Office PowerPoint</Application>
  <PresentationFormat>와이드스크린</PresentationFormat>
  <Paragraphs>99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나눔고딕</vt:lpstr>
      <vt:lpstr>맑은 고딕</vt:lpstr>
      <vt:lpstr>Arial</vt:lpstr>
      <vt:lpstr>Century Gothic</vt:lpstr>
      <vt:lpstr>Wingdings 3</vt:lpstr>
      <vt:lpstr>이온(회의실)</vt:lpstr>
      <vt:lpstr>쇼핑몰 이용자를 위한 최적 경로 제안 프로그램</vt:lpstr>
      <vt:lpstr>목차</vt:lpstr>
      <vt:lpstr>피드백</vt:lpstr>
      <vt:lpstr>피드백</vt:lpstr>
      <vt:lpstr>진행 상황</vt:lpstr>
      <vt:lpstr>진행 상황</vt:lpstr>
      <vt:lpstr>결과</vt:lpstr>
      <vt:lpstr>PowerPoint 프레젠테이션</vt:lpstr>
      <vt:lpstr>층별 매장 레이아웃 설정</vt:lpstr>
      <vt:lpstr>진행상황</vt:lpstr>
      <vt:lpstr>PowerPoint 프레젠테이션</vt:lpstr>
      <vt:lpstr>Troubleshooting</vt:lpstr>
      <vt:lpstr>Troubleshooting</vt:lpstr>
      <vt:lpstr>다른 해결 방안</vt:lpstr>
      <vt:lpstr>개발일정</vt:lpstr>
      <vt:lpstr>전체 일정</vt:lpstr>
      <vt:lpstr>질의응답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쇼핑몰 이용자를 위한 최적 경로 제안 프로그램</dc:title>
  <dc:creator>hjchang</dc:creator>
  <cp:lastModifiedBy>hjchang</cp:lastModifiedBy>
  <cp:revision>4</cp:revision>
  <dcterms:created xsi:type="dcterms:W3CDTF">2019-11-24T16:36:01Z</dcterms:created>
  <dcterms:modified xsi:type="dcterms:W3CDTF">2019-11-24T17:37:12Z</dcterms:modified>
</cp:coreProperties>
</file>