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5" r:id="rId10"/>
    <p:sldId id="273" r:id="rId11"/>
    <p:sldId id="281" r:id="rId12"/>
    <p:sldId id="280" r:id="rId13"/>
    <p:sldId id="278" r:id="rId14"/>
    <p:sldId id="279" r:id="rId15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6873840" y="1235181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0" y="1527501"/>
            <a:ext cx="9933840" cy="5422532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 smtClean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세부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029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 smtClean="0">
                <a:solidFill>
                  <a:srgbClr val="00AAAE"/>
                </a:solidFill>
                <a:latin typeface="나눔명조"/>
              </a:rPr>
              <a:t>프로젝트 개요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 smtClean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 smtClean="0">
                <a:solidFill>
                  <a:srgbClr val="00AAAE"/>
                </a:solidFill>
                <a:latin typeface="나눔명조"/>
                <a:ea typeface="나눔명조"/>
              </a:rPr>
              <a:t>개발일정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</a:rPr>
              <a:t>프로젝트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100769" y="3288600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/>
          <p:cNvSpPr/>
          <p:nvPr/>
        </p:nvSpPr>
        <p:spPr>
          <a:xfrm>
            <a:off x="36583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/>
        </p:nvSpPr>
        <p:spPr>
          <a:xfrm>
            <a:off x="60469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/>
        </p:nvSpPr>
        <p:spPr>
          <a:xfrm rot="16200000">
            <a:off x="4848129" y="2564280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/>
        </p:nvSpPr>
        <p:spPr>
          <a:xfrm rot="5400000">
            <a:off x="4847769" y="4899600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7"/>
          <p:cNvSpPr/>
          <p:nvPr/>
        </p:nvSpPr>
        <p:spPr>
          <a:xfrm>
            <a:off x="4095189" y="2321038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1040769" y="4330080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CustomShape 9"/>
          <p:cNvSpPr/>
          <p:nvPr/>
        </p:nvSpPr>
        <p:spPr>
          <a:xfrm>
            <a:off x="4326129" y="4330080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16" name="CustomShape 10"/>
          <p:cNvSpPr/>
          <p:nvPr/>
        </p:nvSpPr>
        <p:spPr>
          <a:xfrm>
            <a:off x="7022948" y="4107197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4208972" y="6286202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 smtClean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 smtClean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개발 배경</a:t>
            </a:r>
            <a:endParaRPr lang="en-US" sz="21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프로젝트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b="0" strike="noStrike" spc="-1" dirty="0" smtClean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 smtClean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시장 현황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48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57173A-30F6-424B-B51B-B788A1112E84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15794"/>
              </p:ext>
            </p:extLst>
          </p:nvPr>
        </p:nvGraphicFramePr>
        <p:xfrm>
          <a:off x="925920" y="2979625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프로젝트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기대 효과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C1D6DAE-48CE-4160-8D12-2F861B7FAC8F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2130228" y="2580220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251003" y="45487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30390" y="2919945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92290" y="4015320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251003" y="19579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324871" y="3814391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558373" y="2351620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645137" y="507390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프로젝트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전체 구조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60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89B11D-04D3-48E6-A3CA-D389E94B846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254802" y="3758461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524456" y="5387093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행동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</a:p>
        </p:txBody>
      </p:sp>
      <p:sp>
        <p:nvSpPr>
          <p:cNvPr id="10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394055" y="1925149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1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991050" y="2055247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8093204" y="3955563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740436" y="3955563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14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723126" y="3076046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5167045" y="3076045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897140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897140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708822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708822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프로젝트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100" b="0" strike="noStrike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1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745EA8"/>
                </a:solidFill>
                <a:latin typeface="나눔고딕"/>
                <a:ea typeface="나눔고딕"/>
              </a:rPr>
              <a:t>2</a:t>
            </a:r>
            <a:endParaRPr lang="en-US" sz="1800" b="0" strike="noStrike" spc="-1" dirty="0">
              <a:latin typeface="Times New Roman"/>
            </a:endParaRPr>
          </a:p>
          <a:p>
            <a:pPr marL="432000" lvl="1" indent="-212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맑은 고딕"/>
                <a:ea typeface="나눔고딕"/>
              </a:rPr>
              <a:t>3.</a:t>
            </a:r>
            <a:endParaRPr lang="en-US" sz="1800" b="0" strike="noStrike" spc="-1" dirty="0">
              <a:latin typeface="Times New Roman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7B0DEE4-020F-4BDE-8D48-D9DC0918F8F2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7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ko-KR" altLang="en-US" spc="-1" dirty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8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7368613" y="1557360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042"/>
            <a:ext cx="10693400" cy="478447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 smtClean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 smtClean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156</Words>
  <Application>Microsoft Office PowerPoint</Application>
  <PresentationFormat>사용자 지정</PresentationFormat>
  <Paragraphs>139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DejaVu Sans</vt:lpstr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CSE6P04</cp:lastModifiedBy>
  <cp:revision>270</cp:revision>
  <cp:lastPrinted>2019-10-14T01:58:07Z</cp:lastPrinted>
  <dcterms:created xsi:type="dcterms:W3CDTF">2013-09-24T19:29:40Z</dcterms:created>
  <dcterms:modified xsi:type="dcterms:W3CDTF">2019-10-27T14:07:51Z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