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3" r:id="rId10"/>
    <p:sldId id="298" r:id="rId11"/>
    <p:sldId id="299" r:id="rId12"/>
    <p:sldId id="281" r:id="rId13"/>
    <p:sldId id="280" r:id="rId14"/>
    <p:sldId id="286" r:id="rId15"/>
    <p:sldId id="297" r:id="rId16"/>
    <p:sldId id="278" r:id="rId17"/>
    <p:sldId id="279" r:id="rId18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WEB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949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Android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20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100769" y="328860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6583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0469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4848129" y="256428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4847769" y="489960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095189" y="232103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040769" y="4330080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326129" y="433008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022948" y="4107197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208972" y="6286202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보안</a:t>
            </a:r>
            <a:endParaRPr lang="en-US" altLang="ko-KR" b="1" spc="-1" dirty="0" smtClean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데이터베이스는 별도의 서버에 설치하여 운용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격리를 통한 보호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ex.2-tier(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Web+WAS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3-tier(Web, WAS, DB)</a:t>
            </a:r>
            <a:endParaRPr lang="en-US" altLang="ko-KR" spc="-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접속은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WAS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서버를 통해서만 가능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 접속은 불가능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 기업에서는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3rd-party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제어 솔루션 사용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ex. Chakra, DB-I, DB 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Safter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altLang="ko-KR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spc="-1" dirty="0" smtClean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운용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Amazon AWS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(Amazon RDS)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pc="-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몇 번의 클릭만으로 백업 설정이 가능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등의 고객들이 이러한 </a:t>
            </a:r>
            <a:r>
              <a:rPr lang="en-US" altLang="ko-KR" spc="-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PassS</a:t>
            </a:r>
            <a:r>
              <a:rPr lang="en-US" altLang="ko-KR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사용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t1.daumcdn.net/cfile/tistory/266357335976197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62" y="3654397"/>
            <a:ext cx="8042858" cy="31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24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 smtClean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 smtClean="0">
                <a:solidFill>
                  <a:srgbClr val="00AAAE"/>
                </a:solidFill>
                <a:latin typeface="나눔명조"/>
                <a:ea typeface="나눔명조"/>
              </a:rPr>
              <a:t>ERD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12" y="1208314"/>
            <a:ext cx="5844103" cy="59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193</Words>
  <Application>Microsoft Office PowerPoint</Application>
  <PresentationFormat>사용자 지정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DejaVu Sans</vt:lpstr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CAU</cp:lastModifiedBy>
  <cp:revision>306</cp:revision>
  <cp:lastPrinted>2019-10-14T01:58:07Z</cp:lastPrinted>
  <dcterms:created xsi:type="dcterms:W3CDTF">2013-09-24T19:29:40Z</dcterms:created>
  <dcterms:modified xsi:type="dcterms:W3CDTF">2019-12-01T12:30:43Z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