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E8C8-5257-438A-911D-EDCF23569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ABA5A7-DB34-443E-828E-7660AA3A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88652-3391-478A-B32B-41BF8956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764B5-4F08-451A-AED4-00996710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37239-8435-437F-87DB-C7E123EE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8D694-3D5F-4C92-90CE-D7ABA057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2DD98-9A69-4F96-B17E-4F82B576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E9848-1097-46A7-8722-EA53D1DE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80A87-2311-4893-939E-1D992600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2E926-C381-49A3-8E59-01009594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03AB6-B38F-450B-AC45-3C4D3D037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BACB6-F5C4-47E6-8D65-D606A90EC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A4468-6F72-4C31-935B-0B23D5B4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58D65-9AB4-4290-826B-2B184AFF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902DC-E9B2-4A5C-8C7B-45DC770F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9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7205-4410-4CA7-82DC-A4399E67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829C0-F058-4A68-8C6B-6404BB8B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CDFB7-CEF7-4216-BC88-1C40232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28FBD-A759-4F75-AD08-A0A931C5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4D9C9-8FE9-48E0-AFF7-A7A178F8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3D9C8-9487-47A1-B1DD-DB22A498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6407E-45C4-4D6E-85E7-1690CDB6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AD6E8-71A2-4EAA-A3A9-8615C1E8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39DBD-9132-400D-85E4-ECEFE505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3DE8A-7B54-4041-BB3E-8D21084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C7BAF-D8DB-4644-A542-0048A0B9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31DB2-E5B9-4533-B9A3-6CF474910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E3354-7CA1-42B2-8F0F-7F6418E2E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CCC65-FA7F-4C00-9FC9-1DD25A3D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935CF-530B-48A7-81A0-68BCD498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CA4DC-960E-4B00-B383-30F24A4A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9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D5CC6-A346-49DA-ADAA-BC220C2F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AE5F0-3DEF-492C-A9C5-39A0B1B8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7A732-D5F6-4428-A3D0-11A2D6EAE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FB294F-BCD7-4BCE-83B0-E26AA396D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28E1A-7943-410E-9320-934E00E97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CAD132-F026-4EC0-9A01-636D69D7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0BDB4E-1C94-4DD6-B632-BE9AB782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A5295-4981-4C2D-9BE6-CAD4AB63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1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694E-9671-424E-A81E-CD6E0485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B289F-FFFD-4BDE-9E72-7080D16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9788B6-B17C-4215-9F82-DAE0A238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B6F6FD-3E6B-4228-AF42-D989255F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4E76D4-3FB4-4EE2-8900-179CA62C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AFBB0A-7020-4AF4-B6CA-22E7DC51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5E869-A1C7-40D8-9536-F02C26BB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D13C-76FB-4A77-8FBB-BFC13951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566C5-62A3-499B-85E4-EC7BF082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0436A6-58F5-44F1-AD3C-CDE90FBF8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54E31-EFAB-4F60-A888-529B7A6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88A611-24E6-4010-8EE2-305669FC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42564-F908-4014-96C8-0A584EFF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7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E587D-FBF7-43CB-8D81-B1918199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A49D0-DA98-44C9-A9E8-1E89CBF9A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B9521-3F42-401A-B3F1-3EC8771B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1EF8-45D6-447C-AE88-BDABCB5D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5EA33-0A1A-4EBE-B21B-FD5C005F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91512-CAA8-45DB-920D-E2DD527C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97D592-02FE-408A-85B2-07D4CFE1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12A241-75EC-408F-BB95-DAD14412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F622D-B7C5-4794-A62D-C24934C38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568E1-A904-4069-8769-A89CF14ED9D8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EF4A4-F62D-4706-94B6-DB801798D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000A0-CEFC-4905-BA18-9A4195DB5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A980-E53C-427C-92BA-80EBA8B0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8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0C570-317E-4134-85C3-A086B241B517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Android </a:t>
            </a:r>
            <a:r>
              <a:rPr lang="en-US" altLang="ko-KR" sz="2000" dirty="0" err="1"/>
              <a:t>Cardview</a:t>
            </a:r>
            <a:r>
              <a:rPr lang="ko-KR" altLang="en-US" sz="2000" dirty="0"/>
              <a:t>를 통해 구성</a:t>
            </a: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각 층에서 어떤 물건을 파는지 대략적으로 제시</a:t>
            </a: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터치 시 해당 층의 정보를 불러옴 </a:t>
            </a:r>
            <a:r>
              <a:rPr lang="en-US" altLang="ko-KR" sz="2000" dirty="0"/>
              <a:t>(map)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9906B9-45D6-452A-8E95-2C79EC13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412" y="643467"/>
            <a:ext cx="263747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9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B1B3C-58CD-42A1-87E3-3BCFCA0BEF3C}"/>
              </a:ext>
            </a:extLst>
          </p:cNvPr>
          <p:cNvSpPr txBox="1"/>
          <p:nvPr/>
        </p:nvSpPr>
        <p:spPr>
          <a:xfrm>
            <a:off x="355106" y="545146"/>
            <a:ext cx="34800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dirty="0"/>
              <a:t> "map":[</a:t>
            </a:r>
          </a:p>
          <a:p>
            <a:r>
              <a:rPr lang="nn-NO" altLang="ko-KR" dirty="0"/>
              <a:t>    [" ", " ", "1", "1", "11", "0"],</a:t>
            </a:r>
          </a:p>
          <a:p>
            <a:r>
              <a:rPr lang="nn-NO" altLang="ko-KR" dirty="0"/>
              <a:t>    ["3", " ", " ", " ", " ", "0"],</a:t>
            </a:r>
          </a:p>
          <a:p>
            <a:r>
              <a:rPr lang="nn-NO" altLang="ko-KR" dirty="0"/>
              <a:t>    ["3", " ", " ", "2", " ", "0"],</a:t>
            </a:r>
          </a:p>
          <a:p>
            <a:r>
              <a:rPr lang="nn-NO" altLang="ko-KR" dirty="0"/>
              <a:t>    [" ", " ", " ", " ", " ", " "],</a:t>
            </a:r>
          </a:p>
          <a:p>
            <a:r>
              <a:rPr lang="nn-NO" altLang="ko-KR" dirty="0"/>
              <a:t>    ["4", " ", " ", " ", " ", " "]</a:t>
            </a:r>
          </a:p>
          <a:p>
            <a:r>
              <a:rPr lang="nn-NO" altLang="ko-KR" dirty="0"/>
              <a:t>    ],</a:t>
            </a:r>
          </a:p>
          <a:p>
            <a:endParaRPr lang="nn-NO" altLang="ko-KR" dirty="0"/>
          </a:p>
          <a:p>
            <a:r>
              <a:rPr lang="en-US" altLang="ko-KR" dirty="0"/>
              <a:t>"items":{</a:t>
            </a:r>
          </a:p>
          <a:p>
            <a:r>
              <a:rPr lang="en-US" altLang="ko-KR" dirty="0"/>
              <a:t>      "</a:t>
            </a:r>
            <a:r>
              <a:rPr lang="ko-KR" altLang="en-US" dirty="0"/>
              <a:t>육류</a:t>
            </a:r>
            <a:r>
              <a:rPr lang="en-US" altLang="ko-KR" dirty="0"/>
              <a:t>":{</a:t>
            </a:r>
          </a:p>
          <a:p>
            <a:r>
              <a:rPr lang="en-US" altLang="ko-KR" dirty="0"/>
              <a:t>        "</a:t>
            </a:r>
            <a:r>
              <a:rPr lang="ko-KR" altLang="en-US" dirty="0"/>
              <a:t>삼겹살</a:t>
            </a:r>
            <a:r>
              <a:rPr lang="en-US" altLang="ko-KR" dirty="0"/>
              <a:t>":0,</a:t>
            </a:r>
          </a:p>
          <a:p>
            <a:r>
              <a:rPr lang="en-US" altLang="ko-KR" dirty="0"/>
              <a:t>        "</a:t>
            </a:r>
            <a:r>
              <a:rPr lang="ko-KR" altLang="en-US" dirty="0"/>
              <a:t>등심</a:t>
            </a:r>
            <a:r>
              <a:rPr lang="en-US" altLang="ko-KR" dirty="0"/>
              <a:t>":1, </a:t>
            </a:r>
          </a:p>
          <a:p>
            <a:r>
              <a:rPr lang="en-US" altLang="ko-KR" dirty="0"/>
              <a:t>        "</a:t>
            </a:r>
            <a:r>
              <a:rPr lang="ko-KR" altLang="en-US" dirty="0"/>
              <a:t>안심</a:t>
            </a:r>
            <a:r>
              <a:rPr lang="en-US" altLang="ko-KR" dirty="0"/>
              <a:t>":2, </a:t>
            </a:r>
          </a:p>
          <a:p>
            <a:r>
              <a:rPr lang="en-US" altLang="ko-KR" dirty="0"/>
              <a:t>        "</a:t>
            </a:r>
            <a:r>
              <a:rPr lang="ko-KR" altLang="en-US" dirty="0"/>
              <a:t>닭고기</a:t>
            </a:r>
            <a:r>
              <a:rPr lang="en-US" altLang="ko-KR" dirty="0"/>
              <a:t>":3</a:t>
            </a:r>
          </a:p>
          <a:p>
            <a:r>
              <a:rPr lang="en-US" altLang="ko-KR" dirty="0"/>
              <a:t>      },</a:t>
            </a:r>
          </a:p>
          <a:p>
            <a:r>
              <a:rPr lang="en-US" altLang="ko-KR" dirty="0"/>
              <a:t>      "</a:t>
            </a:r>
            <a:r>
              <a:rPr lang="ko-KR" altLang="en-US" dirty="0"/>
              <a:t>어류</a:t>
            </a:r>
            <a:r>
              <a:rPr lang="en-US" altLang="ko-KR" dirty="0"/>
              <a:t>":{</a:t>
            </a:r>
          </a:p>
          <a:p>
            <a:r>
              <a:rPr lang="en-US" altLang="ko-KR" dirty="0"/>
              <a:t>        "</a:t>
            </a:r>
            <a:r>
              <a:rPr lang="ko-KR" altLang="en-US" dirty="0"/>
              <a:t>꽁치</a:t>
            </a:r>
            <a:r>
              <a:rPr lang="en-US" altLang="ko-KR" dirty="0"/>
              <a:t>":4,</a:t>
            </a:r>
          </a:p>
          <a:p>
            <a:r>
              <a:rPr lang="en-US" altLang="ko-KR" dirty="0"/>
              <a:t>        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6502C-6D7E-4E24-BE40-AF4D505E1940}"/>
              </a:ext>
            </a:extLst>
          </p:cNvPr>
          <p:cNvSpPr txBox="1"/>
          <p:nvPr/>
        </p:nvSpPr>
        <p:spPr>
          <a:xfrm>
            <a:off x="355106" y="2603377"/>
            <a:ext cx="329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6F61197-4C57-4404-BF78-2DAF39CD72C3}"/>
              </a:ext>
            </a:extLst>
          </p:cNvPr>
          <p:cNvSpPr/>
          <p:nvPr/>
        </p:nvSpPr>
        <p:spPr>
          <a:xfrm>
            <a:off x="4388667" y="1915916"/>
            <a:ext cx="1269507" cy="81840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4985BF-3DF1-4731-BC16-3DE8B498B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120" y="339294"/>
            <a:ext cx="3562350" cy="3600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69ACE-72EE-49AB-B1DC-8149A7C5DDB4}"/>
              </a:ext>
            </a:extLst>
          </p:cNvPr>
          <p:cNvSpPr txBox="1"/>
          <p:nvPr/>
        </p:nvSpPr>
        <p:spPr>
          <a:xfrm>
            <a:off x="4388667" y="4509616"/>
            <a:ext cx="5651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판매자용</a:t>
            </a:r>
            <a:r>
              <a:rPr lang="ko-KR" altLang="en-US" dirty="0"/>
              <a:t> </a:t>
            </a:r>
            <a:r>
              <a:rPr lang="ko-KR" altLang="en-US" dirty="0" err="1"/>
              <a:t>웹어플리케이션에서</a:t>
            </a:r>
            <a:r>
              <a:rPr lang="ko-KR" altLang="en-US" dirty="0"/>
              <a:t> 저장한 가게 정보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 </a:t>
            </a:r>
            <a:r>
              <a:rPr lang="ko-KR" altLang="en-US" dirty="0"/>
              <a:t>형식으로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안드로이드 화면에 나타냄 </a:t>
            </a:r>
            <a:r>
              <a:rPr lang="en-US" altLang="ko-KR" dirty="0"/>
              <a:t>(</a:t>
            </a:r>
            <a:r>
              <a:rPr lang="en-US" altLang="ko-KR" dirty="0" err="1"/>
              <a:t>canvas.draw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34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163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성욱</dc:creator>
  <cp:lastModifiedBy>조 성욱</cp:lastModifiedBy>
  <cp:revision>2</cp:revision>
  <dcterms:created xsi:type="dcterms:W3CDTF">2019-11-10T15:43:15Z</dcterms:created>
  <dcterms:modified xsi:type="dcterms:W3CDTF">2019-11-10T16:01:16Z</dcterms:modified>
</cp:coreProperties>
</file>