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94" r:id="rId4"/>
    <p:sldId id="293" r:id="rId5"/>
    <p:sldId id="295" r:id="rId6"/>
    <p:sldId id="292" r:id="rId7"/>
    <p:sldId id="296" r:id="rId8"/>
  </p:sldIdLst>
  <p:sldSz cx="10693400" cy="7561263"/>
  <p:notesSz cx="10691813" cy="7559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근우" userId="b5b52ef7895ffa31" providerId="LiveId" clId="{C28AC4FB-468C-46D6-9958-30E1186C47AF}"/>
    <pc:docChg chg="undo custSel addSld delSld modSld sldOrd">
      <pc:chgData name="남 근우" userId="b5b52ef7895ffa31" providerId="LiveId" clId="{C28AC4FB-468C-46D6-9958-30E1186C47AF}" dt="2019-11-10T17:20:52.023" v="1917" actId="20577"/>
      <pc:docMkLst>
        <pc:docMk/>
      </pc:docMkLst>
      <pc:sldChg chg="modSp">
        <pc:chgData name="남 근우" userId="b5b52ef7895ffa31" providerId="LiveId" clId="{C28AC4FB-468C-46D6-9958-30E1186C47AF}" dt="2019-11-10T17:15:55.169" v="1908" actId="207"/>
        <pc:sldMkLst>
          <pc:docMk/>
          <pc:sldMk cId="0" sldId="256"/>
        </pc:sldMkLst>
        <pc:spChg chg="mod">
          <ac:chgData name="남 근우" userId="b5b52ef7895ffa31" providerId="LiveId" clId="{C28AC4FB-468C-46D6-9958-30E1186C47AF}" dt="2019-11-10T17:15:55.169" v="1908" actId="207"/>
          <ac:spMkLst>
            <pc:docMk/>
            <pc:sldMk cId="0" sldId="256"/>
            <ac:spMk id="129" creationId="{00000000-0000-0000-0000-000000000000}"/>
          </ac:spMkLst>
        </pc:spChg>
      </pc:sldChg>
      <pc:sldChg chg="modSp">
        <pc:chgData name="남 근우" userId="b5b52ef7895ffa31" providerId="LiveId" clId="{C28AC4FB-468C-46D6-9958-30E1186C47AF}" dt="2019-11-10T17:00:33.514" v="18" actId="20577"/>
        <pc:sldMkLst>
          <pc:docMk/>
          <pc:sldMk cId="0" sldId="257"/>
        </pc:sldMkLst>
        <pc:spChg chg="mod">
          <ac:chgData name="남 근우" userId="b5b52ef7895ffa31" providerId="LiveId" clId="{C28AC4FB-468C-46D6-9958-30E1186C47AF}" dt="2019-11-10T17:00:30.827" v="15" actId="20577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0:33.514" v="18" actId="20577"/>
          <ac:spMkLst>
            <pc:docMk/>
            <pc:sldMk cId="0" sldId="257"/>
            <ac:spMk id="135" creationId="{00000000-0000-0000-0000-000000000000}"/>
          </ac:spMkLst>
        </pc:spChg>
      </pc:sldChg>
      <pc:sldChg chg="modSp del">
        <pc:chgData name="남 근우" userId="b5b52ef7895ffa31" providerId="LiveId" clId="{C28AC4FB-468C-46D6-9958-30E1186C47AF}" dt="2019-11-10T17:00:21.968" v="12" actId="2696"/>
        <pc:sldMkLst>
          <pc:docMk/>
          <pc:sldMk cId="0" sldId="258"/>
        </pc:sldMkLst>
        <pc:spChg chg="mod">
          <ac:chgData name="남 근우" userId="b5b52ef7895ffa31" providerId="LiveId" clId="{C28AC4FB-468C-46D6-9958-30E1186C47AF}" dt="2019-11-10T16:58:56.175" v="11" actId="20577"/>
          <ac:spMkLst>
            <pc:docMk/>
            <pc:sldMk cId="0" sldId="258"/>
            <ac:spMk id="139" creationId="{00000000-0000-0000-0000-000000000000}"/>
          </ac:spMkLst>
        </pc:spChg>
      </pc:sldChg>
      <pc:sldChg chg="add del">
        <pc:chgData name="남 근우" userId="b5b52ef7895ffa31" providerId="LiveId" clId="{C28AC4FB-468C-46D6-9958-30E1186C47AF}" dt="2019-11-10T17:01:09.220" v="29"/>
        <pc:sldMkLst>
          <pc:docMk/>
          <pc:sldMk cId="0" sldId="266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1431694369" sldId="267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46474724" sldId="269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20238004" sldId="270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2317261815" sldId="271"/>
        </pc:sldMkLst>
      </pc:sldChg>
      <pc:sldChg chg="del">
        <pc:chgData name="남 근우" userId="b5b52ef7895ffa31" providerId="LiveId" clId="{C28AC4FB-468C-46D6-9958-30E1186C47AF}" dt="2019-11-10T17:01:03.033" v="26" actId="2696"/>
        <pc:sldMkLst>
          <pc:docMk/>
          <pc:sldMk cId="2845258724" sldId="271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45316404" sldId="272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730963024" sldId="273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272385631" sldId="274"/>
        </pc:sldMkLst>
      </pc:sldChg>
      <pc:sldChg chg="modSp add">
        <pc:chgData name="남 근우" userId="b5b52ef7895ffa31" providerId="LiveId" clId="{C28AC4FB-468C-46D6-9958-30E1186C47AF}" dt="2019-11-10T17:02:10.334" v="92"/>
        <pc:sldMkLst>
          <pc:docMk/>
          <pc:sldMk cId="1662622095" sldId="275"/>
        </pc:sldMkLst>
        <pc:spChg chg="mod">
          <ac:chgData name="남 근우" userId="b5b52ef7895ffa31" providerId="LiveId" clId="{C28AC4FB-468C-46D6-9958-30E1186C47AF}" dt="2019-11-10T17:02:10.334" v="92"/>
          <ac:spMkLst>
            <pc:docMk/>
            <pc:sldMk cId="1662622095" sldId="275"/>
            <ac:spMk id="187" creationId="{00000000-0000-0000-0000-000000000000}"/>
          </ac:spMkLst>
        </pc:spChg>
      </pc:sldChg>
      <pc:sldChg chg="modSp add">
        <pc:chgData name="남 근우" userId="b5b52ef7895ffa31" providerId="LiveId" clId="{C28AC4FB-468C-46D6-9958-30E1186C47AF}" dt="2019-11-10T17:02:03.815" v="74" actId="20577"/>
        <pc:sldMkLst>
          <pc:docMk/>
          <pc:sldMk cId="1538253589" sldId="276"/>
        </pc:sldMkLst>
        <pc:spChg chg="mod">
          <ac:chgData name="남 근우" userId="b5b52ef7895ffa31" providerId="LiveId" clId="{C28AC4FB-468C-46D6-9958-30E1186C47AF}" dt="2019-11-10T17:02:03.815" v="74" actId="20577"/>
          <ac:spMkLst>
            <pc:docMk/>
            <pc:sldMk cId="1538253589" sldId="276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1:26.586" v="33" actId="20577"/>
          <ac:spMkLst>
            <pc:docMk/>
            <pc:sldMk cId="1538253589" sldId="276"/>
            <ac:spMk id="193" creationId="{00000000-0000-0000-0000-000000000000}"/>
          </ac:spMkLst>
        </pc:spChg>
      </pc:sldChg>
      <pc:sldChg chg="modSp">
        <pc:chgData name="남 근우" userId="b5b52ef7895ffa31" providerId="LiveId" clId="{C28AC4FB-468C-46D6-9958-30E1186C47AF}" dt="2019-11-10T17:01:31.461" v="34" actId="1076"/>
        <pc:sldMkLst>
          <pc:docMk/>
          <pc:sldMk cId="0" sldId="277"/>
        </pc:sldMkLst>
        <pc:spChg chg="mod">
          <ac:chgData name="남 근우" userId="b5b52ef7895ffa31" providerId="LiveId" clId="{C28AC4FB-468C-46D6-9958-30E1186C47AF}" dt="2019-11-10T17:01:31.461" v="34" actId="1076"/>
          <ac:spMkLst>
            <pc:docMk/>
            <pc:sldMk cId="0" sldId="277"/>
            <ac:spMk id="297" creationId="{00000000-0000-0000-0000-000000000000}"/>
          </ac:spMkLst>
        </pc:spChg>
      </pc:sldChg>
      <pc:sldChg chg="del">
        <pc:chgData name="남 근우" userId="b5b52ef7895ffa31" providerId="LiveId" clId="{C28AC4FB-468C-46D6-9958-30E1186C47AF}" dt="2019-11-10T17:00:58.815" v="19" actId="2696"/>
        <pc:sldMkLst>
          <pc:docMk/>
          <pc:sldMk cId="3254116655" sldId="280"/>
        </pc:sldMkLst>
      </pc:sldChg>
      <pc:sldChg chg="del">
        <pc:chgData name="남 근우" userId="b5b52ef7895ffa31" providerId="LiveId" clId="{C28AC4FB-468C-46D6-9958-30E1186C47AF}" dt="2019-11-10T17:01:00.205" v="22" actId="2696"/>
        <pc:sldMkLst>
          <pc:docMk/>
          <pc:sldMk cId="1560330359" sldId="281"/>
        </pc:sldMkLst>
      </pc:sldChg>
      <pc:sldChg chg="del">
        <pc:chgData name="남 근우" userId="b5b52ef7895ffa31" providerId="LiveId" clId="{C28AC4FB-468C-46D6-9958-30E1186C47AF}" dt="2019-11-10T17:00:59.861" v="21" actId="2696"/>
        <pc:sldMkLst>
          <pc:docMk/>
          <pc:sldMk cId="2023539235" sldId="284"/>
        </pc:sldMkLst>
      </pc:sldChg>
      <pc:sldChg chg="del">
        <pc:chgData name="남 근우" userId="b5b52ef7895ffa31" providerId="LiveId" clId="{C28AC4FB-468C-46D6-9958-30E1186C47AF}" dt="2019-11-10T17:00:59.393" v="20" actId="2696"/>
        <pc:sldMkLst>
          <pc:docMk/>
          <pc:sldMk cId="3850499924" sldId="285"/>
        </pc:sldMkLst>
      </pc:sldChg>
      <pc:sldChg chg="del">
        <pc:chgData name="남 근우" userId="b5b52ef7895ffa31" providerId="LiveId" clId="{C28AC4FB-468C-46D6-9958-30E1186C47AF}" dt="2019-11-10T17:01:00.768" v="23" actId="2696"/>
        <pc:sldMkLst>
          <pc:docMk/>
          <pc:sldMk cId="2620271317" sldId="286"/>
        </pc:sldMkLst>
      </pc:sldChg>
      <pc:sldChg chg="del">
        <pc:chgData name="남 근우" userId="b5b52ef7895ffa31" providerId="LiveId" clId="{C28AC4FB-468C-46D6-9958-30E1186C47AF}" dt="2019-11-10T17:01:02.361" v="25" actId="2696"/>
        <pc:sldMkLst>
          <pc:docMk/>
          <pc:sldMk cId="2951784988" sldId="287"/>
        </pc:sldMkLst>
      </pc:sldChg>
      <pc:sldChg chg="del">
        <pc:chgData name="남 근우" userId="b5b52ef7895ffa31" providerId="LiveId" clId="{C28AC4FB-468C-46D6-9958-30E1186C47AF}" dt="2019-11-10T17:01:03.674" v="27" actId="2696"/>
        <pc:sldMkLst>
          <pc:docMk/>
          <pc:sldMk cId="3051418795" sldId="288"/>
        </pc:sldMkLst>
      </pc:sldChg>
      <pc:sldChg chg="del">
        <pc:chgData name="남 근우" userId="b5b52ef7895ffa31" providerId="LiveId" clId="{C28AC4FB-468C-46D6-9958-30E1186C47AF}" dt="2019-11-10T17:01:06.174" v="28" actId="2696"/>
        <pc:sldMkLst>
          <pc:docMk/>
          <pc:sldMk cId="6425544" sldId="289"/>
        </pc:sldMkLst>
      </pc:sldChg>
      <pc:sldChg chg="del">
        <pc:chgData name="남 근우" userId="b5b52ef7895ffa31" providerId="LiveId" clId="{C28AC4FB-468C-46D6-9958-30E1186C47AF}" dt="2019-11-10T17:00:23.265" v="13" actId="2696"/>
        <pc:sldMkLst>
          <pc:docMk/>
          <pc:sldMk cId="2270289510" sldId="290"/>
        </pc:sldMkLst>
      </pc:sldChg>
      <pc:sldChg chg="modSp">
        <pc:chgData name="남 근우" userId="b5b52ef7895ffa31" providerId="LiveId" clId="{C28AC4FB-468C-46D6-9958-30E1186C47AF}" dt="2019-11-10T17:19:24.807" v="1914" actId="1076"/>
        <pc:sldMkLst>
          <pc:docMk/>
          <pc:sldMk cId="990917115" sldId="291"/>
        </pc:sldMkLst>
        <pc:spChg chg="mod">
          <ac:chgData name="남 근우" userId="b5b52ef7895ffa31" providerId="LiveId" clId="{C28AC4FB-468C-46D6-9958-30E1186C47AF}" dt="2019-11-10T17:19:24.807" v="1914" actId="1076"/>
          <ac:spMkLst>
            <pc:docMk/>
            <pc:sldMk cId="990917115" sldId="291"/>
            <ac:spMk id="298" creationId="{00000000-0000-0000-0000-000000000000}"/>
          </ac:spMkLst>
        </pc:spChg>
      </pc:sldChg>
      <pc:sldChg chg="addSp delSp modSp add">
        <pc:chgData name="남 근우" userId="b5b52ef7895ffa31" providerId="LiveId" clId="{C28AC4FB-468C-46D6-9958-30E1186C47AF}" dt="2019-11-10T17:05:53.662" v="696"/>
        <pc:sldMkLst>
          <pc:docMk/>
          <pc:sldMk cId="1572580236" sldId="292"/>
        </pc:sldMkLst>
        <pc:spChg chg="mod">
          <ac:chgData name="남 근우" userId="b5b52ef7895ffa31" providerId="LiveId" clId="{C28AC4FB-468C-46D6-9958-30E1186C47AF}" dt="2019-11-10T17:05:53.662" v="696"/>
          <ac:spMkLst>
            <pc:docMk/>
            <pc:sldMk cId="1572580236" sldId="292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3:13.189" v="372"/>
          <ac:spMkLst>
            <pc:docMk/>
            <pc:sldMk cId="1572580236" sldId="292"/>
            <ac:spMk id="193" creationId="{00000000-0000-0000-0000-000000000000}"/>
          </ac:spMkLst>
        </pc:spChg>
        <pc:picChg chg="del">
          <ac:chgData name="남 근우" userId="b5b52ef7895ffa31" providerId="LiveId" clId="{C28AC4FB-468C-46D6-9958-30E1186C47AF}" dt="2019-11-10T17:01:42.816" v="36" actId="478"/>
          <ac:picMkLst>
            <pc:docMk/>
            <pc:sldMk cId="1572580236" sldId="292"/>
            <ac:picMk id="2" creationId="{BBC5503F-AC84-44A9-B2F5-1D590558C2A4}"/>
          </ac:picMkLst>
        </pc:picChg>
        <pc:picChg chg="add mod">
          <ac:chgData name="남 근우" userId="b5b52ef7895ffa31" providerId="LiveId" clId="{C28AC4FB-468C-46D6-9958-30E1186C47AF}" dt="2019-11-10T17:02:45.858" v="229" actId="1076"/>
          <ac:picMkLst>
            <pc:docMk/>
            <pc:sldMk cId="1572580236" sldId="292"/>
            <ac:picMk id="10" creationId="{732B1B53-1FF6-41B8-9CD8-D63E3F6CF142}"/>
          </ac:picMkLst>
        </pc:picChg>
      </pc:sldChg>
      <pc:sldChg chg="addSp delSp modSp add">
        <pc:chgData name="남 근우" userId="b5b52ef7895ffa31" providerId="LiveId" clId="{C28AC4FB-468C-46D6-9958-30E1186C47AF}" dt="2019-11-10T17:06:00.224" v="715"/>
        <pc:sldMkLst>
          <pc:docMk/>
          <pc:sldMk cId="1795414502" sldId="293"/>
        </pc:sldMkLst>
        <pc:spChg chg="add del">
          <ac:chgData name="남 근우" userId="b5b52ef7895ffa31" providerId="LiveId" clId="{C28AC4FB-468C-46D6-9958-30E1186C47AF}" dt="2019-11-10T17:03:28.628" v="379"/>
          <ac:spMkLst>
            <pc:docMk/>
            <pc:sldMk cId="1795414502" sldId="293"/>
            <ac:spMk id="11" creationId="{95363C9D-7D3E-4F9A-BA15-EB78BA4DD6C7}"/>
          </ac:spMkLst>
        </pc:spChg>
        <pc:spChg chg="add mod">
          <ac:chgData name="남 근우" userId="b5b52ef7895ffa31" providerId="LiveId" clId="{C28AC4FB-468C-46D6-9958-30E1186C47AF}" dt="2019-11-10T17:03:36.955" v="385" actId="14100"/>
          <ac:spMkLst>
            <pc:docMk/>
            <pc:sldMk cId="1795414502" sldId="293"/>
            <ac:spMk id="12" creationId="{0D972791-800F-4244-B0B1-CF73B9C05AC3}"/>
          </ac:spMkLst>
        </pc:spChg>
        <pc:spChg chg="add mod">
          <ac:chgData name="남 근우" userId="b5b52ef7895ffa31" providerId="LiveId" clId="{C28AC4FB-468C-46D6-9958-30E1186C47AF}" dt="2019-11-10T17:03:45.658" v="388" actId="1076"/>
          <ac:spMkLst>
            <pc:docMk/>
            <pc:sldMk cId="1795414502" sldId="293"/>
            <ac:spMk id="13" creationId="{20880545-BA05-4BAB-BA2D-D0D323368B76}"/>
          </ac:spMkLst>
        </pc:spChg>
        <pc:spChg chg="mod">
          <ac:chgData name="남 근우" userId="b5b52ef7895ffa31" providerId="LiveId" clId="{C28AC4FB-468C-46D6-9958-30E1186C47AF}" dt="2019-11-10T17:06:00.224" v="715"/>
          <ac:spMkLst>
            <pc:docMk/>
            <pc:sldMk cId="1795414502" sldId="293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4:31.747" v="576" actId="1076"/>
          <ac:spMkLst>
            <pc:docMk/>
            <pc:sldMk cId="1795414502" sldId="293"/>
            <ac:spMk id="193" creationId="{00000000-0000-0000-0000-000000000000}"/>
          </ac:spMkLst>
        </pc:spChg>
        <pc:picChg chg="add del">
          <ac:chgData name="남 근우" userId="b5b52ef7895ffa31" providerId="LiveId" clId="{C28AC4FB-468C-46D6-9958-30E1186C47AF}" dt="2019-11-10T17:03:29.534" v="381"/>
          <ac:picMkLst>
            <pc:docMk/>
            <pc:sldMk cId="1795414502" sldId="293"/>
            <ac:picMk id="2" creationId="{C688D735-E113-4FAE-A8DE-504E1933DB65}"/>
          </ac:picMkLst>
        </pc:picChg>
        <pc:picChg chg="del">
          <ac:chgData name="남 근우" userId="b5b52ef7895ffa31" providerId="LiveId" clId="{C28AC4FB-468C-46D6-9958-30E1186C47AF}" dt="2019-11-10T17:03:18.800" v="374" actId="478"/>
          <ac:picMkLst>
            <pc:docMk/>
            <pc:sldMk cId="1795414502" sldId="293"/>
            <ac:picMk id="10" creationId="{732B1B53-1FF6-41B8-9CD8-D63E3F6CF142}"/>
          </ac:picMkLst>
        </pc:picChg>
        <pc:picChg chg="add mod">
          <ac:chgData name="남 근우" userId="b5b52ef7895ffa31" providerId="LiveId" clId="{C28AC4FB-468C-46D6-9958-30E1186C47AF}" dt="2019-11-10T17:03:43.533" v="387" actId="1076"/>
          <ac:picMkLst>
            <pc:docMk/>
            <pc:sldMk cId="1795414502" sldId="293"/>
            <ac:picMk id="14" creationId="{9FB25058-3B82-44D4-8455-6E3A742BC412}"/>
          </ac:picMkLst>
        </pc:picChg>
      </pc:sldChg>
      <pc:sldChg chg="addSp delSp modSp add ord">
        <pc:chgData name="남 근우" userId="b5b52ef7895ffa31" providerId="LiveId" clId="{C28AC4FB-468C-46D6-9958-30E1186C47AF}" dt="2019-11-10T17:19:08.385" v="1910" actId="14100"/>
        <pc:sldMkLst>
          <pc:docMk/>
          <pc:sldMk cId="4159649037" sldId="294"/>
        </pc:sldMkLst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" creationId="{2A41515F-0BB1-4F9F-8B89-326F9A10807B}"/>
          </ac:spMkLst>
        </pc:spChg>
        <pc:spChg chg="del">
          <ac:chgData name="남 근우" userId="b5b52ef7895ffa31" providerId="LiveId" clId="{C28AC4FB-468C-46D6-9958-30E1186C47AF}" dt="2019-11-10T17:07:11.587" v="744" actId="478"/>
          <ac:spMkLst>
            <pc:docMk/>
            <pc:sldMk cId="4159649037" sldId="294"/>
            <ac:spMk id="12" creationId="{0D972791-800F-4244-B0B1-CF73B9C05AC3}"/>
          </ac:spMkLst>
        </pc:spChg>
        <pc:spChg chg="del">
          <ac:chgData name="남 근우" userId="b5b52ef7895ffa31" providerId="LiveId" clId="{C28AC4FB-468C-46D6-9958-30E1186C47AF}" dt="2019-11-10T17:07:09.821" v="743" actId="478"/>
          <ac:spMkLst>
            <pc:docMk/>
            <pc:sldMk cId="4159649037" sldId="294"/>
            <ac:spMk id="13" creationId="{20880545-BA05-4BAB-BA2D-D0D323368B76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5" creationId="{2CFA8A5D-688C-49F9-A208-B46A6FC20644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6" creationId="{4CBEA318-14F2-415C-9570-5F59CB760EFF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7" creationId="{A10AC7D0-5DE5-4E57-A710-BC5DAC37550F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8" creationId="{9E3B9979-B847-4BBD-89AD-57664145C1A9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9" creationId="{B83BFE57-DE83-4CD7-9305-4462130247C1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0" creationId="{42625DE1-1DDD-4775-ABDA-8FDE205B45D8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1" creationId="{0465E7A2-85F4-4857-873C-9CC0DC367ACB}"/>
          </ac:spMkLst>
        </pc:spChg>
        <pc:spChg chg="add mod">
          <ac:chgData name="남 근우" userId="b5b52ef7895ffa31" providerId="LiveId" clId="{C28AC4FB-468C-46D6-9958-30E1186C47AF}" dt="2019-11-10T17:13:36.585" v="1478"/>
          <ac:spMkLst>
            <pc:docMk/>
            <pc:sldMk cId="4159649037" sldId="294"/>
            <ac:spMk id="23" creationId="{7F41DBFA-F7C8-4CA6-8D82-A16864897808}"/>
          </ac:spMkLst>
        </pc:spChg>
        <pc:spChg chg="mod">
          <ac:chgData name="남 근우" userId="b5b52ef7895ffa31" providerId="LiveId" clId="{C28AC4FB-468C-46D6-9958-30E1186C47AF}" dt="2019-11-10T17:12:12.261" v="1189" actId="20577"/>
          <ac:spMkLst>
            <pc:docMk/>
            <pc:sldMk cId="4159649037" sldId="294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19:08.385" v="1910" actId="14100"/>
          <ac:spMkLst>
            <pc:docMk/>
            <pc:sldMk cId="4159649037" sldId="294"/>
            <ac:spMk id="193" creationId="{00000000-0000-0000-0000-000000000000}"/>
          </ac:spMkLst>
        </pc:spChg>
        <pc:picChg chg="del">
          <ac:chgData name="남 근우" userId="b5b52ef7895ffa31" providerId="LiveId" clId="{C28AC4FB-468C-46D6-9958-30E1186C47AF}" dt="2019-11-10T17:06:43.338" v="742" actId="478"/>
          <ac:picMkLst>
            <pc:docMk/>
            <pc:sldMk cId="4159649037" sldId="294"/>
            <ac:picMk id="14" creationId="{9FB25058-3B82-44D4-8455-6E3A742BC412}"/>
          </ac:picMkLst>
        </pc:picChg>
        <pc:picChg chg="add mod">
          <ac:chgData name="남 근우" userId="b5b52ef7895ffa31" providerId="LiveId" clId="{C28AC4FB-468C-46D6-9958-30E1186C47AF}" dt="2019-11-10T17:12:28.692" v="1195" actId="1076"/>
          <ac:picMkLst>
            <pc:docMk/>
            <pc:sldMk cId="4159649037" sldId="294"/>
            <ac:picMk id="22" creationId="{48AA8759-48F6-4665-A387-52D0871A10E7}"/>
          </ac:picMkLst>
        </pc:picChg>
      </pc:sldChg>
      <pc:sldChg chg="add">
        <pc:chgData name="남 근우" userId="b5b52ef7895ffa31" providerId="LiveId" clId="{C28AC4FB-468C-46D6-9958-30E1186C47AF}" dt="2019-11-10T17:11:56.904" v="1131"/>
        <pc:sldMkLst>
          <pc:docMk/>
          <pc:sldMk cId="2577768987" sldId="295"/>
        </pc:sldMkLst>
      </pc:sldChg>
      <pc:sldChg chg="addSp delSp modSp add ord">
        <pc:chgData name="남 근우" userId="b5b52ef7895ffa31" providerId="LiveId" clId="{C28AC4FB-468C-46D6-9958-30E1186C47AF}" dt="2019-11-10T17:20:52.023" v="1917" actId="20577"/>
        <pc:sldMkLst>
          <pc:docMk/>
          <pc:sldMk cId="745601090" sldId="296"/>
        </pc:sldMkLst>
        <pc:spChg chg="mod">
          <ac:chgData name="남 근우" userId="b5b52ef7895ffa31" providerId="LiveId" clId="{C28AC4FB-468C-46D6-9958-30E1186C47AF}" dt="2019-11-10T17:15:06.516" v="1736"/>
          <ac:spMkLst>
            <pc:docMk/>
            <pc:sldMk cId="745601090" sldId="296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20:52.023" v="1917" actId="20577"/>
          <ac:spMkLst>
            <pc:docMk/>
            <pc:sldMk cId="745601090" sldId="296"/>
            <ac:spMk id="193" creationId="{00000000-0000-0000-0000-000000000000}"/>
          </ac:spMkLst>
        </pc:spChg>
        <pc:picChg chg="add del mod">
          <ac:chgData name="남 근우" userId="b5b52ef7895ffa31" providerId="LiveId" clId="{C28AC4FB-468C-46D6-9958-30E1186C47AF}" dt="2019-11-10T17:14:55.716" v="1712" actId="478"/>
          <ac:picMkLst>
            <pc:docMk/>
            <pc:sldMk cId="745601090" sldId="296"/>
            <ac:picMk id="10" creationId="{5148EB46-9B88-4D60-A84C-DCAEB07E7E9A}"/>
          </ac:picMkLst>
        </pc:picChg>
        <pc:picChg chg="del">
          <ac:chgData name="남 근우" userId="b5b52ef7895ffa31" providerId="LiveId" clId="{C28AC4FB-468C-46D6-9958-30E1186C47AF}" dt="2019-11-10T17:13:38.797" v="1480" actId="478"/>
          <ac:picMkLst>
            <pc:docMk/>
            <pc:sldMk cId="745601090" sldId="296"/>
            <ac:picMk id="22" creationId="{48AA8759-48F6-4665-A387-52D0871A10E7}"/>
          </ac:picMkLst>
        </pc:picChg>
      </pc:sldChg>
      <pc:sldChg chg="add">
        <pc:chgData name="남 근우" userId="b5b52ef7895ffa31" providerId="LiveId" clId="{C28AC4FB-468C-46D6-9958-30E1186C47AF}" dt="2019-11-10T17:14:54.391" v="1711"/>
        <pc:sldMkLst>
          <pc:docMk/>
          <pc:sldMk cId="1527610127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Map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통해 주변 매장을 보여줌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마커 터치 시 해당 매장으로 이도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D27A4-2790-47A5-A9CB-7517217E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" y="1289556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0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층별 판매 물품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Android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Cardview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이용하여 구성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각 층의 판매 물품을 표현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해당 층의 정보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(map)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불러옴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7DDCB8-DBE1-46B0-BF7D-1A1167ED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7" y="1257969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0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UI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입구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검은색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물품 정보 확인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97E59-960B-4790-8A23-21D63C7D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95958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7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구매 물품 선택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Checkbox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처리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확인 시 최적 경로 제안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Activity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이동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B8038-3391-493C-85D3-44B3E38E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50076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1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최적 경로 제안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TSP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구매 목록 최적 경로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A*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각 물품 간 최소 거리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8D71E-8E0B-49C7-87C8-86B2D0AB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6" y="1295958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0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132</Words>
  <Application>Microsoft Office PowerPoint</Application>
  <PresentationFormat>사용자 지정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288</cp:revision>
  <cp:lastPrinted>2019-11-10T17:16:53Z</cp:lastPrinted>
  <dcterms:created xsi:type="dcterms:W3CDTF">2013-09-24T19:29:40Z</dcterms:created>
  <dcterms:modified xsi:type="dcterms:W3CDTF">2019-12-01T12:29:20Z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