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9200E-F89B-4EC6-B254-B7B23865608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053C6B-1130-4669-9400-B143E50F5B2F}">
      <dgm:prSet phldrT="[텍스트]"/>
      <dgm:spPr/>
      <dgm:t>
        <a:bodyPr/>
        <a:lstStyle/>
        <a:p>
          <a:pPr latinLnBrk="1"/>
          <a:r>
            <a:rPr lang="ko-KR" altLang="en-US" dirty="0"/>
            <a:t>가입</a:t>
          </a:r>
        </a:p>
      </dgm:t>
    </dgm:pt>
    <dgm:pt modelId="{9769A78A-5329-4DF8-BA5B-FA3BFF2392E1}" type="parTrans" cxnId="{2D108885-5CE4-488A-AAA0-EBC520477FE8}">
      <dgm:prSet/>
      <dgm:spPr/>
      <dgm:t>
        <a:bodyPr/>
        <a:lstStyle/>
        <a:p>
          <a:pPr latinLnBrk="1"/>
          <a:endParaRPr lang="ko-KR" altLang="en-US"/>
        </a:p>
      </dgm:t>
    </dgm:pt>
    <dgm:pt modelId="{9E6C5BE7-3158-4A61-B8CF-1F4448713069}" type="sibTrans" cxnId="{2D108885-5CE4-488A-AAA0-EBC520477FE8}">
      <dgm:prSet/>
      <dgm:spPr/>
      <dgm:t>
        <a:bodyPr/>
        <a:lstStyle/>
        <a:p>
          <a:pPr latinLnBrk="1"/>
          <a:endParaRPr lang="ko-KR" altLang="en-US"/>
        </a:p>
      </dgm:t>
    </dgm:pt>
    <dgm:pt modelId="{05AFDEEE-28D1-462D-BC55-EB7C831EB8B1}">
      <dgm:prSet phldrT="[텍스트]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D7487E29-17A5-4350-84D5-168900E70847}" type="parTrans" cxnId="{3D777868-B476-432C-B218-F826E75044C7}">
      <dgm:prSet/>
      <dgm:spPr/>
      <dgm:t>
        <a:bodyPr/>
        <a:lstStyle/>
        <a:p>
          <a:pPr latinLnBrk="1"/>
          <a:endParaRPr lang="ko-KR" altLang="en-US"/>
        </a:p>
      </dgm:t>
    </dgm:pt>
    <dgm:pt modelId="{157A1CD4-EA5B-4EAE-9BB5-FC2B21255EFC}" type="sibTrans" cxnId="{3D777868-B476-432C-B218-F826E75044C7}">
      <dgm:prSet/>
      <dgm:spPr/>
      <dgm:t>
        <a:bodyPr/>
        <a:lstStyle/>
        <a:p>
          <a:pPr latinLnBrk="1"/>
          <a:endParaRPr lang="ko-KR" altLang="en-US"/>
        </a:p>
      </dgm:t>
    </dgm:pt>
    <dgm:pt modelId="{A29122A6-8B4D-46AA-BA54-EE17271910B1}">
      <dgm:prSet phldrT="[텍스트]"/>
      <dgm:spPr/>
      <dgm:t>
        <a:bodyPr/>
        <a:lstStyle/>
        <a:p>
          <a:pPr latinLnBrk="1"/>
          <a:r>
            <a:rPr lang="ko-KR" altLang="en-US" dirty="0" err="1"/>
            <a:t>메인화면</a:t>
          </a:r>
          <a:endParaRPr lang="ko-KR" altLang="en-US" dirty="0"/>
        </a:p>
      </dgm:t>
    </dgm:pt>
    <dgm:pt modelId="{16C06919-1C10-4037-9E56-48620A10DF7C}" type="parTrans" cxnId="{F35799BF-86B4-4A84-9284-0B509B342FDD}">
      <dgm:prSet/>
      <dgm:spPr/>
      <dgm:t>
        <a:bodyPr/>
        <a:lstStyle/>
        <a:p>
          <a:pPr latinLnBrk="1"/>
          <a:endParaRPr lang="ko-KR" altLang="en-US"/>
        </a:p>
      </dgm:t>
    </dgm:pt>
    <dgm:pt modelId="{7A8B78DE-A8F1-4B1D-A16E-697FA7DFFA80}" type="sibTrans" cxnId="{F35799BF-86B4-4A84-9284-0B509B342FDD}">
      <dgm:prSet/>
      <dgm:spPr/>
      <dgm:t>
        <a:bodyPr/>
        <a:lstStyle/>
        <a:p>
          <a:pPr latinLnBrk="1"/>
          <a:endParaRPr lang="ko-KR" altLang="en-US"/>
        </a:p>
      </dgm:t>
    </dgm:pt>
    <dgm:pt modelId="{EBEA2AF8-BA6F-4B1E-995C-1DB203AA8FFE}">
      <dgm:prSet phldrT="[텍스트]"/>
      <dgm:spPr/>
      <dgm:t>
        <a:bodyPr/>
        <a:lstStyle/>
        <a:p>
          <a:pPr latinLnBrk="1"/>
          <a:r>
            <a:rPr lang="ko-KR" altLang="en-US" dirty="0"/>
            <a:t>매장설정</a:t>
          </a:r>
        </a:p>
      </dgm:t>
    </dgm:pt>
    <dgm:pt modelId="{E3DB392A-0A22-413F-92E8-74FCBEE62EED}" type="parTrans" cxnId="{90865268-C359-4C47-A60A-CB853F07F95B}">
      <dgm:prSet/>
      <dgm:spPr/>
      <dgm:t>
        <a:bodyPr/>
        <a:lstStyle/>
        <a:p>
          <a:pPr latinLnBrk="1"/>
          <a:endParaRPr lang="ko-KR" altLang="en-US"/>
        </a:p>
      </dgm:t>
    </dgm:pt>
    <dgm:pt modelId="{62F65FEE-A803-4CB8-96E6-1890EE6A9DEF}" type="sibTrans" cxnId="{90865268-C359-4C47-A60A-CB853F07F95B}">
      <dgm:prSet/>
      <dgm:spPr/>
      <dgm:t>
        <a:bodyPr/>
        <a:lstStyle/>
        <a:p>
          <a:pPr latinLnBrk="1"/>
          <a:endParaRPr lang="ko-KR" altLang="en-US"/>
        </a:p>
      </dgm:t>
    </dgm:pt>
    <dgm:pt modelId="{1283DAF1-2D26-45D2-AA0B-A29BBD62AF5F}" type="pres">
      <dgm:prSet presAssocID="{1299200E-F89B-4EC6-B254-B7B23865608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3120581-CEEA-40C6-8431-ADEAE3EF9B67}" type="pres">
      <dgm:prSet presAssocID="{6E053C6B-1130-4669-9400-B143E50F5B2F}" presName="root1" presStyleCnt="0"/>
      <dgm:spPr/>
    </dgm:pt>
    <dgm:pt modelId="{61E35021-12CE-4830-9440-B45D48FCF36F}" type="pres">
      <dgm:prSet presAssocID="{6E053C6B-1130-4669-9400-B143E50F5B2F}" presName="LevelOneTextNode" presStyleLbl="node0" presStyleIdx="0" presStyleCnt="1">
        <dgm:presLayoutVars>
          <dgm:chPref val="3"/>
        </dgm:presLayoutVars>
      </dgm:prSet>
      <dgm:spPr/>
    </dgm:pt>
    <dgm:pt modelId="{D711E84D-3AF0-43CF-AE96-90190E058A41}" type="pres">
      <dgm:prSet presAssocID="{6E053C6B-1130-4669-9400-B143E50F5B2F}" presName="level2hierChild" presStyleCnt="0"/>
      <dgm:spPr/>
    </dgm:pt>
    <dgm:pt modelId="{DDC199CD-5C6B-4A58-A364-5F1383A916E2}" type="pres">
      <dgm:prSet presAssocID="{D7487E29-17A5-4350-84D5-168900E70847}" presName="conn2-1" presStyleLbl="parChTrans1D2" presStyleIdx="0" presStyleCnt="1"/>
      <dgm:spPr/>
    </dgm:pt>
    <dgm:pt modelId="{FAA4C960-FCFD-4C96-A08E-CD42161F7F76}" type="pres">
      <dgm:prSet presAssocID="{D7487E29-17A5-4350-84D5-168900E70847}" presName="connTx" presStyleLbl="parChTrans1D2" presStyleIdx="0" presStyleCnt="1"/>
      <dgm:spPr/>
    </dgm:pt>
    <dgm:pt modelId="{C625732B-51FC-4744-8048-BA2004D21245}" type="pres">
      <dgm:prSet presAssocID="{05AFDEEE-28D1-462D-BC55-EB7C831EB8B1}" presName="root2" presStyleCnt="0"/>
      <dgm:spPr/>
    </dgm:pt>
    <dgm:pt modelId="{73F3FC57-4C23-4035-B1FC-3BB2D8FE0993}" type="pres">
      <dgm:prSet presAssocID="{05AFDEEE-28D1-462D-BC55-EB7C831EB8B1}" presName="LevelTwoTextNode" presStyleLbl="node2" presStyleIdx="0" presStyleCnt="1">
        <dgm:presLayoutVars>
          <dgm:chPref val="3"/>
        </dgm:presLayoutVars>
      </dgm:prSet>
      <dgm:spPr/>
    </dgm:pt>
    <dgm:pt modelId="{736F0E74-405D-4629-902C-D73804DDC9E5}" type="pres">
      <dgm:prSet presAssocID="{05AFDEEE-28D1-462D-BC55-EB7C831EB8B1}" presName="level3hierChild" presStyleCnt="0"/>
      <dgm:spPr/>
    </dgm:pt>
    <dgm:pt modelId="{34429A42-D8EB-475D-8CAA-1834CCB3663A}" type="pres">
      <dgm:prSet presAssocID="{16C06919-1C10-4037-9E56-48620A10DF7C}" presName="conn2-1" presStyleLbl="parChTrans1D3" presStyleIdx="0" presStyleCnt="1"/>
      <dgm:spPr/>
    </dgm:pt>
    <dgm:pt modelId="{A5786BE5-5719-41B5-8FBA-AC45FF70E775}" type="pres">
      <dgm:prSet presAssocID="{16C06919-1C10-4037-9E56-48620A10DF7C}" presName="connTx" presStyleLbl="parChTrans1D3" presStyleIdx="0" presStyleCnt="1"/>
      <dgm:spPr/>
    </dgm:pt>
    <dgm:pt modelId="{C49C5867-103F-451E-9EA6-551114F4FD77}" type="pres">
      <dgm:prSet presAssocID="{A29122A6-8B4D-46AA-BA54-EE17271910B1}" presName="root2" presStyleCnt="0"/>
      <dgm:spPr/>
    </dgm:pt>
    <dgm:pt modelId="{98239E85-F2B8-413F-8EB8-1E65C0F0AB8B}" type="pres">
      <dgm:prSet presAssocID="{A29122A6-8B4D-46AA-BA54-EE17271910B1}" presName="LevelTwoTextNode" presStyleLbl="node3" presStyleIdx="0" presStyleCnt="1">
        <dgm:presLayoutVars>
          <dgm:chPref val="3"/>
        </dgm:presLayoutVars>
      </dgm:prSet>
      <dgm:spPr/>
    </dgm:pt>
    <dgm:pt modelId="{A7B61325-97CD-46DC-827C-048FC3A7AEF4}" type="pres">
      <dgm:prSet presAssocID="{A29122A6-8B4D-46AA-BA54-EE17271910B1}" presName="level3hierChild" presStyleCnt="0"/>
      <dgm:spPr/>
    </dgm:pt>
    <dgm:pt modelId="{9180F3E3-1BF1-4681-AD69-C3C7955910D9}" type="pres">
      <dgm:prSet presAssocID="{E3DB392A-0A22-413F-92E8-74FCBEE62EED}" presName="conn2-1" presStyleLbl="parChTrans1D4" presStyleIdx="0" presStyleCnt="1"/>
      <dgm:spPr/>
    </dgm:pt>
    <dgm:pt modelId="{4E6D2069-53CB-48BD-9A9D-E24C167A0DDC}" type="pres">
      <dgm:prSet presAssocID="{E3DB392A-0A22-413F-92E8-74FCBEE62EED}" presName="connTx" presStyleLbl="parChTrans1D4" presStyleIdx="0" presStyleCnt="1"/>
      <dgm:spPr/>
    </dgm:pt>
    <dgm:pt modelId="{805C4762-FB3F-496E-B889-3B7E1280C43D}" type="pres">
      <dgm:prSet presAssocID="{EBEA2AF8-BA6F-4B1E-995C-1DB203AA8FFE}" presName="root2" presStyleCnt="0"/>
      <dgm:spPr/>
    </dgm:pt>
    <dgm:pt modelId="{917DA0E6-BA16-44AE-AA58-3B67A1FF70FE}" type="pres">
      <dgm:prSet presAssocID="{EBEA2AF8-BA6F-4B1E-995C-1DB203AA8FFE}" presName="LevelTwoTextNode" presStyleLbl="node4" presStyleIdx="0" presStyleCnt="1">
        <dgm:presLayoutVars>
          <dgm:chPref val="3"/>
        </dgm:presLayoutVars>
      </dgm:prSet>
      <dgm:spPr/>
    </dgm:pt>
    <dgm:pt modelId="{D908CF35-1FF8-4E76-B0FA-384311674E8B}" type="pres">
      <dgm:prSet presAssocID="{EBEA2AF8-BA6F-4B1E-995C-1DB203AA8FFE}" presName="level3hierChild" presStyleCnt="0"/>
      <dgm:spPr/>
    </dgm:pt>
  </dgm:ptLst>
  <dgm:cxnLst>
    <dgm:cxn modelId="{1780F736-CA9E-4FF9-B395-FFF8E75351DE}" type="presOf" srcId="{05AFDEEE-28D1-462D-BC55-EB7C831EB8B1}" destId="{73F3FC57-4C23-4035-B1FC-3BB2D8FE0993}" srcOrd="0" destOrd="0" presId="urn:microsoft.com/office/officeart/2005/8/layout/hierarchy2"/>
    <dgm:cxn modelId="{B60F6F60-1742-4570-96A3-E3F2EA5B7758}" type="presOf" srcId="{D7487E29-17A5-4350-84D5-168900E70847}" destId="{DDC199CD-5C6B-4A58-A364-5F1383A916E2}" srcOrd="0" destOrd="0" presId="urn:microsoft.com/office/officeart/2005/8/layout/hierarchy2"/>
    <dgm:cxn modelId="{90865268-C359-4C47-A60A-CB853F07F95B}" srcId="{A29122A6-8B4D-46AA-BA54-EE17271910B1}" destId="{EBEA2AF8-BA6F-4B1E-995C-1DB203AA8FFE}" srcOrd="0" destOrd="0" parTransId="{E3DB392A-0A22-413F-92E8-74FCBEE62EED}" sibTransId="{62F65FEE-A803-4CB8-96E6-1890EE6A9DEF}"/>
    <dgm:cxn modelId="{3D777868-B476-432C-B218-F826E75044C7}" srcId="{6E053C6B-1130-4669-9400-B143E50F5B2F}" destId="{05AFDEEE-28D1-462D-BC55-EB7C831EB8B1}" srcOrd="0" destOrd="0" parTransId="{D7487E29-17A5-4350-84D5-168900E70847}" sibTransId="{157A1CD4-EA5B-4EAE-9BB5-FC2B21255EFC}"/>
    <dgm:cxn modelId="{2E351A49-283A-4A2A-9333-24CEC213D2E1}" type="presOf" srcId="{6E053C6B-1130-4669-9400-B143E50F5B2F}" destId="{61E35021-12CE-4830-9440-B45D48FCF36F}" srcOrd="0" destOrd="0" presId="urn:microsoft.com/office/officeart/2005/8/layout/hierarchy2"/>
    <dgm:cxn modelId="{6EF7214B-6E79-494F-859C-772B082F1E1D}" type="presOf" srcId="{16C06919-1C10-4037-9E56-48620A10DF7C}" destId="{A5786BE5-5719-41B5-8FBA-AC45FF70E775}" srcOrd="1" destOrd="0" presId="urn:microsoft.com/office/officeart/2005/8/layout/hierarchy2"/>
    <dgm:cxn modelId="{D99BFB59-0AB2-48C0-A21A-FC4104928DED}" type="presOf" srcId="{A29122A6-8B4D-46AA-BA54-EE17271910B1}" destId="{98239E85-F2B8-413F-8EB8-1E65C0F0AB8B}" srcOrd="0" destOrd="0" presId="urn:microsoft.com/office/officeart/2005/8/layout/hierarchy2"/>
    <dgm:cxn modelId="{2D108885-5CE4-488A-AAA0-EBC520477FE8}" srcId="{1299200E-F89B-4EC6-B254-B7B238656085}" destId="{6E053C6B-1130-4669-9400-B143E50F5B2F}" srcOrd="0" destOrd="0" parTransId="{9769A78A-5329-4DF8-BA5B-FA3BFF2392E1}" sibTransId="{9E6C5BE7-3158-4A61-B8CF-1F4448713069}"/>
    <dgm:cxn modelId="{A60716A1-B69B-4713-ACFF-6AB742DF1396}" type="presOf" srcId="{E3DB392A-0A22-413F-92E8-74FCBEE62EED}" destId="{4E6D2069-53CB-48BD-9A9D-E24C167A0DDC}" srcOrd="1" destOrd="0" presId="urn:microsoft.com/office/officeart/2005/8/layout/hierarchy2"/>
    <dgm:cxn modelId="{02137DA1-2ABA-4CDB-A224-B795E2586A10}" type="presOf" srcId="{E3DB392A-0A22-413F-92E8-74FCBEE62EED}" destId="{9180F3E3-1BF1-4681-AD69-C3C7955910D9}" srcOrd="0" destOrd="0" presId="urn:microsoft.com/office/officeart/2005/8/layout/hierarchy2"/>
    <dgm:cxn modelId="{F35799BF-86B4-4A84-9284-0B509B342FDD}" srcId="{05AFDEEE-28D1-462D-BC55-EB7C831EB8B1}" destId="{A29122A6-8B4D-46AA-BA54-EE17271910B1}" srcOrd="0" destOrd="0" parTransId="{16C06919-1C10-4037-9E56-48620A10DF7C}" sibTransId="{7A8B78DE-A8F1-4B1D-A16E-697FA7DFFA80}"/>
    <dgm:cxn modelId="{903183C1-CAD6-4239-90BD-258199C02824}" type="presOf" srcId="{D7487E29-17A5-4350-84D5-168900E70847}" destId="{FAA4C960-FCFD-4C96-A08E-CD42161F7F76}" srcOrd="1" destOrd="0" presId="urn:microsoft.com/office/officeart/2005/8/layout/hierarchy2"/>
    <dgm:cxn modelId="{F038EDC6-0954-463D-AC84-540CB73E6524}" type="presOf" srcId="{EBEA2AF8-BA6F-4B1E-995C-1DB203AA8FFE}" destId="{917DA0E6-BA16-44AE-AA58-3B67A1FF70FE}" srcOrd="0" destOrd="0" presId="urn:microsoft.com/office/officeart/2005/8/layout/hierarchy2"/>
    <dgm:cxn modelId="{C9579DC8-E5C3-4AA4-8B36-EB007E7FE20B}" type="presOf" srcId="{16C06919-1C10-4037-9E56-48620A10DF7C}" destId="{34429A42-D8EB-475D-8CAA-1834CCB3663A}" srcOrd="0" destOrd="0" presId="urn:microsoft.com/office/officeart/2005/8/layout/hierarchy2"/>
    <dgm:cxn modelId="{7597ACCF-F2E9-4BAD-A96E-795D2B0AF35A}" type="presOf" srcId="{1299200E-F89B-4EC6-B254-B7B238656085}" destId="{1283DAF1-2D26-45D2-AA0B-A29BBD62AF5F}" srcOrd="0" destOrd="0" presId="urn:microsoft.com/office/officeart/2005/8/layout/hierarchy2"/>
    <dgm:cxn modelId="{B8261672-78CA-4D5C-B463-11DAFB7B364C}" type="presParOf" srcId="{1283DAF1-2D26-45D2-AA0B-A29BBD62AF5F}" destId="{A3120581-CEEA-40C6-8431-ADEAE3EF9B67}" srcOrd="0" destOrd="0" presId="urn:microsoft.com/office/officeart/2005/8/layout/hierarchy2"/>
    <dgm:cxn modelId="{9A6DC0D1-BAB3-4B4E-A75B-84013DCEB7B2}" type="presParOf" srcId="{A3120581-CEEA-40C6-8431-ADEAE3EF9B67}" destId="{61E35021-12CE-4830-9440-B45D48FCF36F}" srcOrd="0" destOrd="0" presId="urn:microsoft.com/office/officeart/2005/8/layout/hierarchy2"/>
    <dgm:cxn modelId="{C521B3CF-CE32-483D-92C7-5E7F35293605}" type="presParOf" srcId="{A3120581-CEEA-40C6-8431-ADEAE3EF9B67}" destId="{D711E84D-3AF0-43CF-AE96-90190E058A41}" srcOrd="1" destOrd="0" presId="urn:microsoft.com/office/officeart/2005/8/layout/hierarchy2"/>
    <dgm:cxn modelId="{BDBBABE0-1ED0-4D71-AE32-F5AB30D10B3F}" type="presParOf" srcId="{D711E84D-3AF0-43CF-AE96-90190E058A41}" destId="{DDC199CD-5C6B-4A58-A364-5F1383A916E2}" srcOrd="0" destOrd="0" presId="urn:microsoft.com/office/officeart/2005/8/layout/hierarchy2"/>
    <dgm:cxn modelId="{291A5208-0FFC-4E73-B13D-7744DAF5F6A7}" type="presParOf" srcId="{DDC199CD-5C6B-4A58-A364-5F1383A916E2}" destId="{FAA4C960-FCFD-4C96-A08E-CD42161F7F76}" srcOrd="0" destOrd="0" presId="urn:microsoft.com/office/officeart/2005/8/layout/hierarchy2"/>
    <dgm:cxn modelId="{3374A616-4B19-4291-AD2D-5F5F3997A4C3}" type="presParOf" srcId="{D711E84D-3AF0-43CF-AE96-90190E058A41}" destId="{C625732B-51FC-4744-8048-BA2004D21245}" srcOrd="1" destOrd="0" presId="urn:microsoft.com/office/officeart/2005/8/layout/hierarchy2"/>
    <dgm:cxn modelId="{227D59D3-0DFC-4988-B8BF-7D58F17CD99C}" type="presParOf" srcId="{C625732B-51FC-4744-8048-BA2004D21245}" destId="{73F3FC57-4C23-4035-B1FC-3BB2D8FE0993}" srcOrd="0" destOrd="0" presId="urn:microsoft.com/office/officeart/2005/8/layout/hierarchy2"/>
    <dgm:cxn modelId="{785BB276-AE4A-49DE-96EE-1011526D7560}" type="presParOf" srcId="{C625732B-51FC-4744-8048-BA2004D21245}" destId="{736F0E74-405D-4629-902C-D73804DDC9E5}" srcOrd="1" destOrd="0" presId="urn:microsoft.com/office/officeart/2005/8/layout/hierarchy2"/>
    <dgm:cxn modelId="{9CE913C6-DD02-4F2D-A509-EA582F08E8DF}" type="presParOf" srcId="{736F0E74-405D-4629-902C-D73804DDC9E5}" destId="{34429A42-D8EB-475D-8CAA-1834CCB3663A}" srcOrd="0" destOrd="0" presId="urn:microsoft.com/office/officeart/2005/8/layout/hierarchy2"/>
    <dgm:cxn modelId="{4308B83E-5E62-4479-BD1B-0FF74C62E869}" type="presParOf" srcId="{34429A42-D8EB-475D-8CAA-1834CCB3663A}" destId="{A5786BE5-5719-41B5-8FBA-AC45FF70E775}" srcOrd="0" destOrd="0" presId="urn:microsoft.com/office/officeart/2005/8/layout/hierarchy2"/>
    <dgm:cxn modelId="{DEBFEBB0-E906-4DDF-9BDC-1B53641CF2CD}" type="presParOf" srcId="{736F0E74-405D-4629-902C-D73804DDC9E5}" destId="{C49C5867-103F-451E-9EA6-551114F4FD77}" srcOrd="1" destOrd="0" presId="urn:microsoft.com/office/officeart/2005/8/layout/hierarchy2"/>
    <dgm:cxn modelId="{7E87166E-47AE-423B-8925-2DA1050A3127}" type="presParOf" srcId="{C49C5867-103F-451E-9EA6-551114F4FD77}" destId="{98239E85-F2B8-413F-8EB8-1E65C0F0AB8B}" srcOrd="0" destOrd="0" presId="urn:microsoft.com/office/officeart/2005/8/layout/hierarchy2"/>
    <dgm:cxn modelId="{A04ADE70-A553-40CD-B0BD-CC89C97DE6FE}" type="presParOf" srcId="{C49C5867-103F-451E-9EA6-551114F4FD77}" destId="{A7B61325-97CD-46DC-827C-048FC3A7AEF4}" srcOrd="1" destOrd="0" presId="urn:microsoft.com/office/officeart/2005/8/layout/hierarchy2"/>
    <dgm:cxn modelId="{5A9AAE12-86B3-4D24-B48B-719D070ACDE9}" type="presParOf" srcId="{A7B61325-97CD-46DC-827C-048FC3A7AEF4}" destId="{9180F3E3-1BF1-4681-AD69-C3C7955910D9}" srcOrd="0" destOrd="0" presId="urn:microsoft.com/office/officeart/2005/8/layout/hierarchy2"/>
    <dgm:cxn modelId="{7ACE5BC4-4DF9-45CF-8ADB-477F1945F435}" type="presParOf" srcId="{9180F3E3-1BF1-4681-AD69-C3C7955910D9}" destId="{4E6D2069-53CB-48BD-9A9D-E24C167A0DDC}" srcOrd="0" destOrd="0" presId="urn:microsoft.com/office/officeart/2005/8/layout/hierarchy2"/>
    <dgm:cxn modelId="{D951A294-B9C0-4D8B-BBFB-F0F9425307C9}" type="presParOf" srcId="{A7B61325-97CD-46DC-827C-048FC3A7AEF4}" destId="{805C4762-FB3F-496E-B889-3B7E1280C43D}" srcOrd="1" destOrd="0" presId="urn:microsoft.com/office/officeart/2005/8/layout/hierarchy2"/>
    <dgm:cxn modelId="{6387C4D8-83C5-4411-8FEE-52BE8D9F7483}" type="presParOf" srcId="{805C4762-FB3F-496E-B889-3B7E1280C43D}" destId="{917DA0E6-BA16-44AE-AA58-3B67A1FF70FE}" srcOrd="0" destOrd="0" presId="urn:microsoft.com/office/officeart/2005/8/layout/hierarchy2"/>
    <dgm:cxn modelId="{F4FCEAB3-C252-421D-9DAA-D4AC87C5852B}" type="presParOf" srcId="{805C4762-FB3F-496E-B889-3B7E1280C43D}" destId="{D908CF35-1FF8-4E76-B0FA-384311674E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35021-12CE-4830-9440-B45D48FCF36F}">
      <dsp:nvSpPr>
        <dsp:cNvPr id="0" name=""/>
        <dsp:cNvSpPr/>
      </dsp:nvSpPr>
      <dsp:spPr>
        <a:xfrm>
          <a:off x="1626" y="1284031"/>
          <a:ext cx="1696473" cy="848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가입</a:t>
          </a:r>
        </a:p>
      </dsp:txBody>
      <dsp:txXfrm>
        <a:off x="26470" y="1308875"/>
        <a:ext cx="1646785" cy="798548"/>
      </dsp:txXfrm>
    </dsp:sp>
    <dsp:sp modelId="{DDC199CD-5C6B-4A58-A364-5F1383A916E2}">
      <dsp:nvSpPr>
        <dsp:cNvPr id="0" name=""/>
        <dsp:cNvSpPr/>
      </dsp:nvSpPr>
      <dsp:spPr>
        <a:xfrm>
          <a:off x="1698099" y="1685803"/>
          <a:ext cx="678589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678589" y="223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020429" y="1691185"/>
        <a:ext cx="33929" cy="33929"/>
      </dsp:txXfrm>
    </dsp:sp>
    <dsp:sp modelId="{73F3FC57-4C23-4035-B1FC-3BB2D8FE0993}">
      <dsp:nvSpPr>
        <dsp:cNvPr id="0" name=""/>
        <dsp:cNvSpPr/>
      </dsp:nvSpPr>
      <dsp:spPr>
        <a:xfrm>
          <a:off x="2376688" y="1284031"/>
          <a:ext cx="1696473" cy="848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로그인</a:t>
          </a:r>
        </a:p>
      </dsp:txBody>
      <dsp:txXfrm>
        <a:off x="2401532" y="1308875"/>
        <a:ext cx="1646785" cy="798548"/>
      </dsp:txXfrm>
    </dsp:sp>
    <dsp:sp modelId="{34429A42-D8EB-475D-8CAA-1834CCB3663A}">
      <dsp:nvSpPr>
        <dsp:cNvPr id="0" name=""/>
        <dsp:cNvSpPr/>
      </dsp:nvSpPr>
      <dsp:spPr>
        <a:xfrm>
          <a:off x="4073161" y="1685803"/>
          <a:ext cx="678589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678589" y="2234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95491" y="1691185"/>
        <a:ext cx="33929" cy="33929"/>
      </dsp:txXfrm>
    </dsp:sp>
    <dsp:sp modelId="{98239E85-F2B8-413F-8EB8-1E65C0F0AB8B}">
      <dsp:nvSpPr>
        <dsp:cNvPr id="0" name=""/>
        <dsp:cNvSpPr/>
      </dsp:nvSpPr>
      <dsp:spPr>
        <a:xfrm>
          <a:off x="4751751" y="1284031"/>
          <a:ext cx="1696473" cy="848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 err="1"/>
            <a:t>메인화면</a:t>
          </a:r>
          <a:endParaRPr lang="ko-KR" altLang="en-US" sz="3100" kern="1200" dirty="0"/>
        </a:p>
      </dsp:txBody>
      <dsp:txXfrm>
        <a:off x="4776595" y="1308875"/>
        <a:ext cx="1646785" cy="798548"/>
      </dsp:txXfrm>
    </dsp:sp>
    <dsp:sp modelId="{9180F3E3-1BF1-4681-AD69-C3C7955910D9}">
      <dsp:nvSpPr>
        <dsp:cNvPr id="0" name=""/>
        <dsp:cNvSpPr/>
      </dsp:nvSpPr>
      <dsp:spPr>
        <a:xfrm>
          <a:off x="6448224" y="1685803"/>
          <a:ext cx="678589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678589" y="2234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770554" y="1691185"/>
        <a:ext cx="33929" cy="33929"/>
      </dsp:txXfrm>
    </dsp:sp>
    <dsp:sp modelId="{917DA0E6-BA16-44AE-AA58-3B67A1FF70FE}">
      <dsp:nvSpPr>
        <dsp:cNvPr id="0" name=""/>
        <dsp:cNvSpPr/>
      </dsp:nvSpPr>
      <dsp:spPr>
        <a:xfrm>
          <a:off x="7126813" y="1284031"/>
          <a:ext cx="1696473" cy="848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매장설정</a:t>
          </a:r>
        </a:p>
      </dsp:txBody>
      <dsp:txXfrm>
        <a:off x="7151657" y="1308875"/>
        <a:ext cx="1646785" cy="798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2C207-A815-4B98-BA3A-0D310D9E0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6F7806-18F2-47D9-9743-C1EF810AA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0B134-FF6A-4E46-AD2F-9DCD4EB0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1A196-24F2-4C34-957A-10797CD8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</a:t>
            </a:r>
            <a:r>
              <a:rPr lang="ko-KR" altLang="en-US" dirty="0" err="1"/>
              <a:t>해싱</a:t>
            </a:r>
            <a:endParaRPr lang="en-US" altLang="ko-KR" dirty="0"/>
          </a:p>
          <a:p>
            <a:pPr lvl="1"/>
            <a:r>
              <a:rPr lang="en-US" altLang="ko-KR" dirty="0" err="1"/>
              <a:t>Bcrypt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가입시 </a:t>
            </a:r>
            <a:r>
              <a:rPr lang="en-US" altLang="ko-KR" dirty="0"/>
              <a:t>Username </a:t>
            </a:r>
            <a:r>
              <a:rPr lang="ko-KR" altLang="en-US" dirty="0"/>
              <a:t>중복확인</a:t>
            </a:r>
            <a:endParaRPr lang="en-US" altLang="ko-KR" dirty="0"/>
          </a:p>
          <a:p>
            <a:r>
              <a:rPr lang="ko-KR" altLang="en-US" dirty="0"/>
              <a:t>가입 후 </a:t>
            </a:r>
            <a:r>
              <a:rPr lang="ko-KR" altLang="en-US" dirty="0" err="1"/>
              <a:t>로그인화면으로</a:t>
            </a:r>
            <a:r>
              <a:rPr lang="ko-KR" altLang="en-US" dirty="0"/>
              <a:t> 이동 기능 구현중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8B5BD0-3268-4FEA-B036-0ED37232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6844"/>
            <a:ext cx="12192000" cy="16059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B1C5E5-4CAE-44AC-B3FE-AB6AD8547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492" y="367055"/>
            <a:ext cx="40290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2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FDB81-812F-4A71-90EA-1E1B29D9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4C8E4-92CD-43CA-B58C-A549C6D5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select </a:t>
            </a:r>
            <a:r>
              <a:rPr lang="ko-KR" altLang="en-US" dirty="0"/>
              <a:t>후 </a:t>
            </a:r>
            <a:r>
              <a:rPr lang="ko-KR" altLang="en-US" dirty="0" err="1"/>
              <a:t>입력받은</a:t>
            </a:r>
            <a:r>
              <a:rPr lang="ko-KR" altLang="en-US" dirty="0"/>
              <a:t> 비밀번호 </a:t>
            </a:r>
            <a:r>
              <a:rPr lang="ko-KR" altLang="en-US" dirty="0" err="1"/>
              <a:t>해시값</a:t>
            </a:r>
            <a:r>
              <a:rPr lang="ko-KR" altLang="en-US" dirty="0"/>
              <a:t> 비교</a:t>
            </a:r>
            <a:endParaRPr lang="en-US" altLang="ko-KR" dirty="0"/>
          </a:p>
          <a:p>
            <a:r>
              <a:rPr lang="ko-KR" altLang="en-US" dirty="0"/>
              <a:t>로그인성공시 세션 테이블에 </a:t>
            </a:r>
            <a:r>
              <a:rPr lang="ko-KR" altLang="en-US" dirty="0" err="1"/>
              <a:t>세션값</a:t>
            </a:r>
            <a:r>
              <a:rPr lang="ko-KR" altLang="en-US" dirty="0"/>
              <a:t> 저장</a:t>
            </a:r>
            <a:endParaRPr lang="en-US" altLang="ko-KR" dirty="0"/>
          </a:p>
          <a:p>
            <a:pPr lvl="1"/>
            <a:r>
              <a:rPr lang="ko-KR" altLang="en-US" dirty="0" err="1"/>
              <a:t>만료시</a:t>
            </a:r>
            <a:r>
              <a:rPr lang="ko-KR" altLang="en-US" dirty="0"/>
              <a:t> </a:t>
            </a:r>
            <a:r>
              <a:rPr lang="ko-KR" altLang="en-US" dirty="0" err="1"/>
              <a:t>로그인화면으로</a:t>
            </a:r>
            <a:r>
              <a:rPr lang="ko-KR" altLang="en-US" dirty="0"/>
              <a:t> 이동</a:t>
            </a:r>
            <a:endParaRPr lang="en-US" altLang="ko-KR" dirty="0"/>
          </a:p>
          <a:p>
            <a:r>
              <a:rPr lang="ko-KR" altLang="en-US" dirty="0"/>
              <a:t>로그인 후 </a:t>
            </a:r>
            <a:r>
              <a:rPr lang="ko-KR" altLang="en-US" dirty="0" err="1"/>
              <a:t>메인화면으로</a:t>
            </a:r>
            <a:r>
              <a:rPr lang="ko-KR" altLang="en-US" dirty="0"/>
              <a:t>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23CAAF-A726-48F3-991F-BFC282D1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37" y="2603500"/>
            <a:ext cx="4124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8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3A52B-8F0A-4233-AE41-0192CA8D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FAB18DC-D2EA-4641-B2C4-7BB69D94A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466335"/>
              </p:ext>
            </p:extLst>
          </p:nvPr>
        </p:nvGraphicFramePr>
        <p:xfrm>
          <a:off x="1683543" y="2468032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6153-3C5B-4FEE-ADA1-37CD4EE4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매장 디자인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C08D0-820C-4566-BB26-518DAD0A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엑셀 형태</a:t>
            </a:r>
            <a:endParaRPr lang="en-US" altLang="ko-KR" dirty="0"/>
          </a:p>
          <a:p>
            <a:pPr lvl="1"/>
            <a:r>
              <a:rPr lang="ko-KR" altLang="en-US" dirty="0"/>
              <a:t>드래그</a:t>
            </a:r>
            <a:r>
              <a:rPr lang="en-US" altLang="ko-KR" dirty="0"/>
              <a:t>/</a:t>
            </a:r>
            <a:r>
              <a:rPr lang="ko-KR" altLang="en-US" dirty="0"/>
              <a:t>드랍으로 크기조절</a:t>
            </a:r>
            <a:endParaRPr lang="en-US" altLang="ko-KR" dirty="0"/>
          </a:p>
          <a:p>
            <a:r>
              <a:rPr lang="ko-KR" altLang="en-US" dirty="0"/>
              <a:t>우측 상단에서 상세 물품 관리</a:t>
            </a:r>
            <a:endParaRPr lang="en-US" altLang="ko-KR" dirty="0"/>
          </a:p>
          <a:p>
            <a:r>
              <a:rPr lang="ko-KR" altLang="en-US" dirty="0"/>
              <a:t>관련 라이브러리를 찾는 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5F0F2F-2E39-4275-97C7-AE5C2567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338" y="3622192"/>
            <a:ext cx="7109662" cy="32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7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9E50-1789-484B-ADBB-3C5B6EEF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C3460-A70D-4D7A-98A0-82167BAB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변경된 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0FAA8-C63F-4437-A9B4-10360BDA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" y="3879850"/>
            <a:ext cx="11420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73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59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이온(회의실)</vt:lpstr>
      <vt:lpstr>PowerPoint 프레젠테이션</vt:lpstr>
      <vt:lpstr>가입</vt:lpstr>
      <vt:lpstr>로그인</vt:lpstr>
      <vt:lpstr>흐름</vt:lpstr>
      <vt:lpstr>매장 디자인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hjchang</dc:creator>
  <cp:lastModifiedBy>hjchang</cp:lastModifiedBy>
  <cp:revision>4</cp:revision>
  <dcterms:created xsi:type="dcterms:W3CDTF">2019-10-06T14:45:26Z</dcterms:created>
  <dcterms:modified xsi:type="dcterms:W3CDTF">2019-10-06T15:40:57Z</dcterms:modified>
</cp:coreProperties>
</file>