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7A77-0CF7-421D-A2C7-30A287AB3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C48EE3-A172-4769-8112-2AEE5FD4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0E34B5-56DC-4A49-B92A-655BA7608DC8}"/>
              </a:ext>
            </a:extLst>
          </p:cNvPr>
          <p:cNvSpPr/>
          <p:nvPr/>
        </p:nvSpPr>
        <p:spPr>
          <a:xfrm>
            <a:off x="4594627" y="3244334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mdbreact</a:t>
            </a:r>
            <a:r>
              <a:rPr lang="en-US" altLang="ko-KR" dirty="0"/>
              <a:t> react-chartjs-2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F1341-7332-4E7A-9C5C-D22C4A2D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BEBEB"/>
                </a:solidFill>
              </a:rPr>
              <a:t>매장 레이아웃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B367E-7794-46C4-B695-356621EF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React-table-drag-select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드래그</a:t>
            </a:r>
            <a:r>
              <a:rPr lang="en-US" altLang="ko-KR" dirty="0"/>
              <a:t>/</a:t>
            </a:r>
            <a:r>
              <a:rPr lang="ko-KR" altLang="en-US" dirty="0"/>
              <a:t>클릭으로 범위 지정</a:t>
            </a:r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/>
              <a:t>오래된 라이브러리</a:t>
            </a:r>
            <a:r>
              <a:rPr lang="en-US" altLang="ko-KR" dirty="0"/>
              <a:t>(2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셀당</a:t>
            </a:r>
            <a:r>
              <a:rPr lang="ko-KR" altLang="en-US" dirty="0"/>
              <a:t> </a:t>
            </a:r>
            <a:r>
              <a:rPr lang="en-US" altLang="ko-KR" dirty="0"/>
              <a:t>true/false</a:t>
            </a:r>
            <a:r>
              <a:rPr lang="ko-KR" altLang="en-US" dirty="0"/>
              <a:t>형만 저장 가능</a:t>
            </a:r>
            <a:endParaRPr lang="en-US" altLang="ko-KR" dirty="0"/>
          </a:p>
          <a:p>
            <a:pPr lvl="2"/>
            <a:r>
              <a:rPr lang="en-US" altLang="ko-KR" dirty="0"/>
              <a:t>Pull request</a:t>
            </a:r>
            <a:r>
              <a:rPr lang="ko-KR" altLang="en-US" dirty="0"/>
              <a:t>에 </a:t>
            </a:r>
            <a:r>
              <a:rPr lang="en-US" altLang="ko-KR" dirty="0"/>
              <a:t>int</a:t>
            </a:r>
            <a:r>
              <a:rPr lang="ko-KR" altLang="en-US" dirty="0"/>
              <a:t>형 자료형 저장하는 기능이 있으나 </a:t>
            </a:r>
            <a:r>
              <a:rPr lang="ko-KR" altLang="en-US" dirty="0" err="1"/>
              <a:t>머지되지</a:t>
            </a:r>
            <a:r>
              <a:rPr lang="ko-KR" altLang="en-US" dirty="0"/>
              <a:t> 않은 상태</a:t>
            </a:r>
            <a:endParaRPr lang="en-US" altLang="ko-KR" dirty="0"/>
          </a:p>
          <a:p>
            <a:pPr lvl="2"/>
            <a:r>
              <a:rPr lang="ko-KR" altLang="en-US" dirty="0"/>
              <a:t>해당 풀 </a:t>
            </a:r>
            <a:r>
              <a:rPr lang="ko-KR" altLang="en-US" dirty="0" err="1"/>
              <a:t>리퀘</a:t>
            </a:r>
            <a:r>
              <a:rPr lang="ko-KR" altLang="en-US" dirty="0"/>
              <a:t> 프로젝트에 </a:t>
            </a:r>
            <a:r>
              <a:rPr lang="ko-KR" altLang="en-US" dirty="0" err="1"/>
              <a:t>적용중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8" name="Picture 4" descr="Animation of the component">
            <a:extLst>
              <a:ext uri="{FF2B5EF4-FFF2-40B4-BE49-F238E27FC236}">
                <a16:creationId xmlns:a16="http://schemas.microsoft.com/office/drawing/2014/main" id="{EB960BAB-FB75-478F-BD72-A9065D5A9A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76" y="1327150"/>
            <a:ext cx="5238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6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88EF27-69CF-44CC-8086-4ECEE455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300" dirty="0">
                <a:solidFill>
                  <a:srgbClr val="EBEBEB"/>
                </a:solidFill>
              </a:rPr>
              <a:t>매장 레이아웃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91066-B1D3-4730-8111-DF0D1DB9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535" y="33865"/>
            <a:ext cx="5201509" cy="69123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E689-AB9D-40A5-96AB-3A62E068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드래그</a:t>
            </a:r>
            <a:r>
              <a:rPr lang="en-US" altLang="ko-KR" dirty="0">
                <a:solidFill>
                  <a:srgbClr val="FFFFFF"/>
                </a:solidFill>
              </a:rPr>
              <a:t>/</a:t>
            </a:r>
            <a:r>
              <a:rPr lang="ko-KR" altLang="en-US" dirty="0">
                <a:solidFill>
                  <a:srgbClr val="FFFFFF"/>
                </a:solidFill>
              </a:rPr>
              <a:t>클릭으로 범위 지정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물품 이름 </a:t>
            </a:r>
            <a:r>
              <a:rPr lang="ko-KR" altLang="en-US" dirty="0" err="1">
                <a:solidFill>
                  <a:srgbClr val="FFFFFF"/>
                </a:solidFill>
              </a:rPr>
              <a:t>입력시</a:t>
            </a:r>
            <a:r>
              <a:rPr lang="ko-KR" altLang="en-US" dirty="0">
                <a:solidFill>
                  <a:srgbClr val="FFFFFF"/>
                </a:solidFill>
              </a:rPr>
              <a:t> 버튼 생성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버튼 클릭 후 드래그</a:t>
            </a:r>
            <a:r>
              <a:rPr lang="en-US" altLang="ko-KR" dirty="0">
                <a:solidFill>
                  <a:srgbClr val="FFFFFF"/>
                </a:solidFill>
              </a:rPr>
              <a:t>/</a:t>
            </a:r>
            <a:r>
              <a:rPr lang="ko-KR" altLang="en-US" dirty="0">
                <a:solidFill>
                  <a:srgbClr val="FFFFFF"/>
                </a:solidFill>
              </a:rPr>
              <a:t>클릭으로 지정된 범위만큼 가판대 정의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버튼 색과 셀 색을 일치시켜서 </a:t>
            </a:r>
            <a:r>
              <a:rPr lang="ko-KR" altLang="en-US" dirty="0" err="1">
                <a:solidFill>
                  <a:srgbClr val="FFFFFF"/>
                </a:solidFill>
              </a:rPr>
              <a:t>직관성</a:t>
            </a:r>
            <a:r>
              <a:rPr lang="ko-KR" altLang="en-US" dirty="0">
                <a:solidFill>
                  <a:srgbClr val="FFFFFF"/>
                </a:solidFill>
              </a:rPr>
              <a:t> 향상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버튼 </a:t>
            </a:r>
            <a:r>
              <a:rPr lang="ko-KR" altLang="en-US" dirty="0" err="1">
                <a:solidFill>
                  <a:srgbClr val="FFFFFF"/>
                </a:solidFill>
              </a:rPr>
              <a:t>더블클릭시</a:t>
            </a:r>
            <a:r>
              <a:rPr lang="ko-KR" altLang="en-US" dirty="0">
                <a:solidFill>
                  <a:srgbClr val="FFFFFF"/>
                </a:solidFill>
              </a:rPr>
              <a:t> 삭제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>
                <a:solidFill>
                  <a:srgbClr val="FFFFFF"/>
                </a:solidFill>
              </a:rPr>
              <a:t>물품 삭제 기능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1025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5B09-B263-4F3C-A1A6-70CA4FA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가입</a:t>
            </a:r>
            <a:r>
              <a:rPr lang="en-US" altLang="ko-KR" dirty="0"/>
              <a:t>/</a:t>
            </a:r>
            <a:r>
              <a:rPr lang="ko-KR" altLang="en-US" dirty="0"/>
              <a:t>로그인 </a:t>
            </a:r>
            <a:r>
              <a:rPr lang="ko-KR" altLang="en-US" dirty="0" err="1"/>
              <a:t>리다이렉트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6A682-3E94-492F-A63C-4C4B4680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가입시 </a:t>
            </a:r>
            <a:r>
              <a:rPr lang="ko-KR" altLang="en-US" dirty="0" err="1"/>
              <a:t>스낵바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출력 후 </a:t>
            </a:r>
            <a:r>
              <a:rPr lang="ko-KR" altLang="en-US" dirty="0" err="1"/>
              <a:t>로그인창으로</a:t>
            </a:r>
            <a:r>
              <a:rPr lang="ko-KR" altLang="en-US" dirty="0"/>
              <a:t>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AEC55-66BB-4C4F-B715-5EE725F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96" y="1812956"/>
            <a:ext cx="3749125" cy="50450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34C14-B80E-42C6-8D63-1EA98EF3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62" y="1754715"/>
            <a:ext cx="4086150" cy="51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6E88-F321-4094-AA78-67CB3F8A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헬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E089A-2BD6-4AA5-AB8A-4100F356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대신 프로미스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D8353C-BDAB-4D48-8ACA-5D1F91A1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21" y="2603500"/>
            <a:ext cx="6777354" cy="28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44709-85B6-49AA-BE11-5E0056B1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0765A-1EC5-4860-8A46-0EF5DF2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레이아웃 설정 라이브러리 구현에 시간이 많이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클라이언트 </a:t>
            </a:r>
            <a:r>
              <a:rPr lang="en-US" altLang="ko-KR" dirty="0"/>
              <a:t>API/</a:t>
            </a:r>
            <a:r>
              <a:rPr lang="ko-KR" altLang="en-US" dirty="0"/>
              <a:t>통계화 기능은 </a:t>
            </a:r>
            <a:r>
              <a:rPr lang="en-US" altLang="ko-KR" dirty="0" err="1"/>
              <a:t>db</a:t>
            </a:r>
            <a:r>
              <a:rPr lang="ko-KR" altLang="en-US" dirty="0"/>
              <a:t>의 값을 읽어서 </a:t>
            </a:r>
            <a:r>
              <a:rPr lang="en-US" altLang="ko-KR" dirty="0"/>
              <a:t>post/get</a:t>
            </a:r>
            <a:r>
              <a:rPr lang="ko-KR" altLang="en-US" dirty="0"/>
              <a:t>해주면 되는 단순한 작업이라 짧은 시간에 구현 가능할 것으로 예상됨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A64DF-6B2A-4E45-89B3-63C909DC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895725"/>
            <a:ext cx="11420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2DD01-CDC3-444B-9081-8CD2A559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67AC8-8901-4423-931E-EEB86415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사용자가 일일이 물품을 모두 </a:t>
            </a:r>
            <a:r>
              <a:rPr lang="ko-KR" altLang="en-US" dirty="0" err="1"/>
              <a:t>입력해야하나</a:t>
            </a:r>
            <a:endParaRPr lang="en-US" altLang="ko-KR" dirty="0"/>
          </a:p>
          <a:p>
            <a:pPr lvl="1"/>
            <a:r>
              <a:rPr lang="en-US" altLang="ko-KR" dirty="0"/>
              <a:t>Pos</a:t>
            </a:r>
            <a:r>
              <a:rPr lang="ko-KR" altLang="en-US" dirty="0"/>
              <a:t>기에 재고를 </a:t>
            </a:r>
            <a:r>
              <a:rPr lang="en-US" altLang="ko-KR" dirty="0"/>
              <a:t>import/export</a:t>
            </a:r>
            <a:r>
              <a:rPr lang="ko-KR" altLang="en-US" dirty="0"/>
              <a:t>하는 기능이 있는지 모르겠음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csv</a:t>
            </a:r>
            <a:r>
              <a:rPr lang="ko-KR" altLang="en-US" dirty="0"/>
              <a:t>파일로 재고 파일 읽어서 일괄 </a:t>
            </a:r>
            <a:r>
              <a:rPr lang="en-US" altLang="ko-KR" dirty="0"/>
              <a:t>import</a:t>
            </a:r>
            <a:r>
              <a:rPr lang="ko-KR" altLang="en-US" dirty="0"/>
              <a:t>하는 기능 추가할 예정</a:t>
            </a:r>
          </a:p>
        </p:txBody>
      </p:sp>
    </p:spTree>
    <p:extLst>
      <p:ext uri="{BB962C8B-B14F-4D97-AF65-F5344CB8AC3E}">
        <p14:creationId xmlns:p14="http://schemas.microsoft.com/office/powerpoint/2010/main" val="1425884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이온(회의실)</vt:lpstr>
      <vt:lpstr>PowerPoint 프레젠테이션</vt:lpstr>
      <vt:lpstr>매장 레이아웃 설정</vt:lpstr>
      <vt:lpstr>매장 레이아웃 설정</vt:lpstr>
      <vt:lpstr>가입/로그인 리다이렉트</vt:lpstr>
      <vt:lpstr>콜백 헬 개선</vt:lpstr>
      <vt:lpstr>수정일정</vt:lpstr>
      <vt:lpstr>피드백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hjchang</dc:creator>
  <cp:lastModifiedBy>hjchang</cp:lastModifiedBy>
  <cp:revision>4</cp:revision>
  <dcterms:created xsi:type="dcterms:W3CDTF">2019-10-13T13:08:21Z</dcterms:created>
  <dcterms:modified xsi:type="dcterms:W3CDTF">2019-10-13T13:43:11Z</dcterms:modified>
</cp:coreProperties>
</file>