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56" r:id="rId3"/>
    <p:sldId id="260" r:id="rId4"/>
    <p:sldId id="261" r:id="rId5"/>
    <p:sldId id="262" r:id="rId6"/>
    <p:sldId id="263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112038-EBAB-4AAC-B6DD-E69B8310C7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E61E3FF-C82A-4C05-9754-0B519342CB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6953210-6BFB-4347-84F8-06FD139E63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36662-5030-4586-A25B-A9DFC8359298}" type="datetimeFigureOut">
              <a:rPr lang="ko-KR" altLang="en-US" smtClean="0"/>
              <a:t>2019-10-13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DD48FF3-75CE-410C-B22B-5E361CCC7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5FD4C8D-6846-405C-BCDD-F435164A9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9FDD5-F90A-4635-B6FE-9577CD2F91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1991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8187BD-0318-47DD-94FB-FADD19637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69A23DC-6CF7-4020-A113-C996DC8646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6E04927-3D25-4439-B04E-8D822EC40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36662-5030-4586-A25B-A9DFC8359298}" type="datetimeFigureOut">
              <a:rPr lang="ko-KR" altLang="en-US" smtClean="0"/>
              <a:t>2019-10-13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4A6ED4C-A4DC-479D-879D-213F9690A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6C3F0D-FA25-4526-9C79-B3C80FFA9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9FDD5-F90A-4635-B6FE-9577CD2F91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44135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D00EC85-3034-4091-AB2E-5AA5235290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4920E42-9BE7-4747-89BF-C9FA2A66D3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08B8C9E-141B-4AD9-8B26-54F0762CAA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36662-5030-4586-A25B-A9DFC8359298}" type="datetimeFigureOut">
              <a:rPr lang="ko-KR" altLang="en-US" smtClean="0"/>
              <a:t>2019-10-13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EB33289-EDE8-456A-84DC-987AF20FB6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3A6947-F90B-429E-9B40-307BB2945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9FDD5-F90A-4635-B6FE-9577CD2F91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4591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67E5DB-671D-4694-AF9C-B6B31DC1F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03F3F8C-A249-4823-A2B4-1C1D96934C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07C17F3-1D11-4743-AFDF-9BCA44781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36662-5030-4586-A25B-A9DFC8359298}" type="datetimeFigureOut">
              <a:rPr lang="ko-KR" altLang="en-US" smtClean="0"/>
              <a:t>2019-10-13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8A03F81-E3FA-46E2-8E02-0A7CB9835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C330F15-591A-4FB5-B7A0-3F1ED2F54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9FDD5-F90A-4635-B6FE-9577CD2F91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5277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20DB9E-72FC-4EF3-B0B4-E993D2706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A2582E2-685D-4D99-98EC-8D7AF4BE21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9409952-5D92-47BA-92A3-7CCBF78BD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36662-5030-4586-A25B-A9DFC8359298}" type="datetimeFigureOut">
              <a:rPr lang="ko-KR" altLang="en-US" smtClean="0"/>
              <a:t>2019-10-13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FAFB25A-F583-4BE2-BA44-0ED5B4F1B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E3127C-F4F8-4A46-A157-871D031EE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9FDD5-F90A-4635-B6FE-9577CD2F91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61399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A32E1B-2670-4843-A3BE-734310AAA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0C122E1-F74D-4CC0-975C-FD0CC9F815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39080CA-6651-4D42-97F3-31564D763D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47348D0-676C-4F8D-BAC7-B3CF171A3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36662-5030-4586-A25B-A9DFC8359298}" type="datetimeFigureOut">
              <a:rPr lang="ko-KR" altLang="en-US" smtClean="0"/>
              <a:t>2019-10-13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ABB230D-5EA7-4CBD-AD34-86E0D3D8B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9AFE55D-7CB0-43ED-8B23-20243B6D1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9FDD5-F90A-4635-B6FE-9577CD2F91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12103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522340-0826-494F-9536-203C55106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503AD79-668C-45B2-869B-E7B3719953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AA43712-568F-4495-9A02-ADA8C734B6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78D94DB-48FF-4F71-ACDE-82A68A4243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19EC0F1-D433-4904-8F2C-54233DBF85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8207C40-DC4B-421E-A074-1365903E2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36662-5030-4586-A25B-A9DFC8359298}" type="datetimeFigureOut">
              <a:rPr lang="ko-KR" altLang="en-US" smtClean="0"/>
              <a:t>2019-10-13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43B6B8D-FC52-484B-A73C-253D0D1EFE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DDC4B86-FB80-47E3-B60B-2A529181F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9FDD5-F90A-4635-B6FE-9577CD2F91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8863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1AB13D-A498-4787-B018-82777512B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FFC74DF-8C35-403D-B5DA-33554C0FCF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36662-5030-4586-A25B-A9DFC8359298}" type="datetimeFigureOut">
              <a:rPr lang="ko-KR" altLang="en-US" smtClean="0"/>
              <a:t>2019-10-13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89AA6CC-04BB-42E1-8B50-0A50E9782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D8D8C03-5A1D-431A-A0CD-D7DA9D8E6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9FDD5-F90A-4635-B6FE-9577CD2F91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84488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4D75249-4138-4BE5-B3FE-F9F0709E4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36662-5030-4586-A25B-A9DFC8359298}" type="datetimeFigureOut">
              <a:rPr lang="ko-KR" altLang="en-US" smtClean="0"/>
              <a:t>2019-10-13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A66DC6C-F6D4-4D65-A8EB-2C558B151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6595AEC-F007-472D-ADAF-7344CEA78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9FDD5-F90A-4635-B6FE-9577CD2F91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19034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4E06CC-E2C2-4AE9-BC7C-3FA2F7210C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379EA58-49B3-4D8C-80FC-8238E147D0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D799F42-E70E-437A-925B-E8546E9ABD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0B076CD-01CD-43C4-8D68-112C3CA23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36662-5030-4586-A25B-A9DFC8359298}" type="datetimeFigureOut">
              <a:rPr lang="ko-KR" altLang="en-US" smtClean="0"/>
              <a:t>2019-10-13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CE1B2FA-3FC7-43E9-A5C3-796DCD8B5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D079432-CB47-46CA-ACC4-1CC3FC7A4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9FDD5-F90A-4635-B6FE-9577CD2F91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94719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47F758-14E4-45BE-8E4F-FED2D3D51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3E8CB1C-E086-4567-958A-184F4FA19B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AE224DE-51B2-423A-B5DB-E81A5B94D7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6426134-7421-48D8-BB0A-66E5B96EF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36662-5030-4586-A25B-A9DFC8359298}" type="datetimeFigureOut">
              <a:rPr lang="ko-KR" altLang="en-US" smtClean="0"/>
              <a:t>2019-10-13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D3D8F48-404E-4382-8BEF-4079E8C98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D47ED3D-1A3B-493B-B7B6-B3360D4CF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9FDD5-F90A-4635-B6FE-9577CD2F91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83276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3BE1C59-8E60-4E23-A7AA-EE159BA0B6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CF74271-BD32-420E-B9BB-176AADCD28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C7E1502-AEE4-4701-B63B-BF1F1AE168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536662-5030-4586-A25B-A9DFC8359298}" type="datetimeFigureOut">
              <a:rPr lang="ko-KR" altLang="en-US" smtClean="0"/>
              <a:t>2019-10-13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04EE400-FB62-4169-AFD6-D79025F11E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BD7549A-B482-41A0-8A91-1F2E4AC154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A9FDD5-F90A-4635-B6FE-9577CD2F91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54627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19DE13CF-11B0-4683-BCE8-58BF93D94B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199" y="1530806"/>
            <a:ext cx="10629950" cy="3249450"/>
          </a:xfrm>
          <a:prstGeom prst="rect">
            <a:avLst/>
          </a:prstGeom>
        </p:spPr>
      </p:pic>
      <p:sp>
        <p:nvSpPr>
          <p:cNvPr id="6" name="화살표: 아래쪽 5">
            <a:extLst>
              <a:ext uri="{FF2B5EF4-FFF2-40B4-BE49-F238E27FC236}">
                <a16:creationId xmlns:a16="http://schemas.microsoft.com/office/drawing/2014/main" id="{178E999D-C431-4C74-8297-A80D43B142E1}"/>
              </a:ext>
            </a:extLst>
          </p:cNvPr>
          <p:cNvSpPr/>
          <p:nvPr/>
        </p:nvSpPr>
        <p:spPr>
          <a:xfrm>
            <a:off x="7608163" y="1278384"/>
            <a:ext cx="426128" cy="541538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06630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6875EFC8-F9CD-4373-A821-CF3AB85C22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0150" y="299966"/>
            <a:ext cx="3193057" cy="646994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59002CD-473A-41C3-B33A-CB88461DCBD9}"/>
              </a:ext>
            </a:extLst>
          </p:cNvPr>
          <p:cNvSpPr txBox="1"/>
          <p:nvPr/>
        </p:nvSpPr>
        <p:spPr>
          <a:xfrm>
            <a:off x="331990" y="1040259"/>
            <a:ext cx="37162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안드로이드 권한 처리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539BBA-2DDD-40E4-9A72-3B952E27B452}"/>
              </a:ext>
            </a:extLst>
          </p:cNvPr>
          <p:cNvSpPr txBox="1"/>
          <p:nvPr/>
        </p:nvSpPr>
        <p:spPr>
          <a:xfrm>
            <a:off x="331990" y="2867488"/>
            <a:ext cx="402158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권한 선언</a:t>
            </a:r>
            <a:r>
              <a:rPr lang="en-US" altLang="ko-KR" dirty="0"/>
              <a:t>-&gt;</a:t>
            </a:r>
            <a:r>
              <a:rPr lang="ko-KR" altLang="en-US" dirty="0"/>
              <a:t>권한 검사</a:t>
            </a:r>
            <a:r>
              <a:rPr lang="en-US" altLang="ko-KR" dirty="0"/>
              <a:t>-&gt;</a:t>
            </a:r>
          </a:p>
          <a:p>
            <a:r>
              <a:rPr lang="ko-KR" altLang="en-US" dirty="0"/>
              <a:t>권한 승인 요청 이유 설명</a:t>
            </a:r>
            <a:r>
              <a:rPr lang="en-US" altLang="ko-KR" dirty="0"/>
              <a:t>-&gt;</a:t>
            </a:r>
          </a:p>
          <a:p>
            <a:r>
              <a:rPr lang="ko-KR" altLang="en-US" dirty="0"/>
              <a:t>권한 승인 요청</a:t>
            </a:r>
            <a:r>
              <a:rPr lang="en-US" altLang="ko-KR" dirty="0"/>
              <a:t>-&gt;</a:t>
            </a:r>
          </a:p>
          <a:p>
            <a:r>
              <a:rPr lang="ko-KR" altLang="en-US" dirty="0"/>
              <a:t>권한 승인 요청 결과 수신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774194A-F106-4D64-B781-647D67A35A6D}"/>
              </a:ext>
            </a:extLst>
          </p:cNvPr>
          <p:cNvSpPr txBox="1"/>
          <p:nvPr/>
        </p:nvSpPr>
        <p:spPr>
          <a:xfrm>
            <a:off x="331990" y="1935332"/>
            <a:ext cx="3716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SDK </a:t>
            </a:r>
            <a:r>
              <a:rPr lang="ko-KR" altLang="en-US" dirty="0"/>
              <a:t>버전 </a:t>
            </a:r>
            <a:r>
              <a:rPr lang="en-US" altLang="ko-KR" dirty="0"/>
              <a:t>23</a:t>
            </a:r>
            <a:r>
              <a:rPr lang="ko-KR" altLang="en-US" dirty="0"/>
              <a:t> 이상일 경우</a:t>
            </a:r>
          </a:p>
        </p:txBody>
      </p:sp>
    </p:spTree>
    <p:extLst>
      <p:ext uri="{BB962C8B-B14F-4D97-AF65-F5344CB8AC3E}">
        <p14:creationId xmlns:p14="http://schemas.microsoft.com/office/powerpoint/2010/main" val="11924166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5F0B7C8-93C9-4673-B44A-15EB3D854DEA}"/>
              </a:ext>
            </a:extLst>
          </p:cNvPr>
          <p:cNvSpPr txBox="1"/>
          <p:nvPr/>
        </p:nvSpPr>
        <p:spPr>
          <a:xfrm>
            <a:off x="834501" y="2530136"/>
            <a:ext cx="2503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거부 시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AE31B4D-9462-43F9-AA4B-59F0256C05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6252" y="110320"/>
            <a:ext cx="3170195" cy="647756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0C7FB8D-66D6-43FA-97D5-43CBA36C082B}"/>
              </a:ext>
            </a:extLst>
          </p:cNvPr>
          <p:cNvSpPr txBox="1"/>
          <p:nvPr/>
        </p:nvSpPr>
        <p:spPr>
          <a:xfrm>
            <a:off x="6276513" y="2459115"/>
            <a:ext cx="2858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취소</a:t>
            </a:r>
            <a:r>
              <a:rPr lang="en-US" altLang="ko-KR" dirty="0"/>
              <a:t>-&gt;</a:t>
            </a:r>
            <a:r>
              <a:rPr lang="ko-KR" altLang="en-US" dirty="0"/>
              <a:t>앱 종료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3A98C92-D1A7-428C-B4CD-C3299CD73252}"/>
              </a:ext>
            </a:extLst>
          </p:cNvPr>
          <p:cNvSpPr txBox="1"/>
          <p:nvPr/>
        </p:nvSpPr>
        <p:spPr>
          <a:xfrm>
            <a:off x="6409678" y="3231472"/>
            <a:ext cx="3170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설정</a:t>
            </a:r>
            <a:r>
              <a:rPr lang="en-US" altLang="ko-KR" dirty="0"/>
              <a:t>-&gt;</a:t>
            </a:r>
            <a:r>
              <a:rPr lang="ko-KR" altLang="en-US" dirty="0"/>
              <a:t>다음 화면</a:t>
            </a:r>
          </a:p>
        </p:txBody>
      </p:sp>
    </p:spTree>
    <p:extLst>
      <p:ext uri="{BB962C8B-B14F-4D97-AF65-F5344CB8AC3E}">
        <p14:creationId xmlns:p14="http://schemas.microsoft.com/office/powerpoint/2010/main" val="19305183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EE3832F-ED03-4B1A-84AD-F50BFD8AAA69}"/>
              </a:ext>
            </a:extLst>
          </p:cNvPr>
          <p:cNvSpPr txBox="1"/>
          <p:nvPr/>
        </p:nvSpPr>
        <p:spPr>
          <a:xfrm>
            <a:off x="790113" y="2414726"/>
            <a:ext cx="2050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설정 시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4C4BAA3-E5A4-414F-B347-76AD1DBC8C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4650" y="395680"/>
            <a:ext cx="3170195" cy="646232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3135B6D-1564-4595-AE1F-A48EA55B57DB}"/>
              </a:ext>
            </a:extLst>
          </p:cNvPr>
          <p:cNvSpPr txBox="1"/>
          <p:nvPr/>
        </p:nvSpPr>
        <p:spPr>
          <a:xfrm>
            <a:off x="6818050" y="1171852"/>
            <a:ext cx="36309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안드로이드 설정 화면으로 이동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사용자가 직접 권한을 부여하도록 유도</a:t>
            </a:r>
          </a:p>
        </p:txBody>
      </p:sp>
    </p:spTree>
    <p:extLst>
      <p:ext uri="{BB962C8B-B14F-4D97-AF65-F5344CB8AC3E}">
        <p14:creationId xmlns:p14="http://schemas.microsoft.com/office/powerpoint/2010/main" val="40029542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6D359FED-C49B-4446-8C84-52EC35902C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4138" y="197840"/>
            <a:ext cx="3162574" cy="646232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39530D4-C16D-4032-8377-7238364EFECC}"/>
              </a:ext>
            </a:extLst>
          </p:cNvPr>
          <p:cNvSpPr txBox="1"/>
          <p:nvPr/>
        </p:nvSpPr>
        <p:spPr>
          <a:xfrm>
            <a:off x="1056443" y="630315"/>
            <a:ext cx="53621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네트워크 상태 확인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Wifi</a:t>
            </a:r>
            <a:r>
              <a:rPr lang="ko-KR" altLang="en-US" dirty="0"/>
              <a:t>나 데이터 연결 </a:t>
            </a:r>
            <a:r>
              <a:rPr lang="en-US" altLang="ko-KR" dirty="0"/>
              <a:t>X-&gt;</a:t>
            </a:r>
            <a:r>
              <a:rPr lang="ko-KR" altLang="en-US" dirty="0"/>
              <a:t>메시지 표시 후 종료</a:t>
            </a:r>
          </a:p>
        </p:txBody>
      </p:sp>
    </p:spTree>
    <p:extLst>
      <p:ext uri="{BB962C8B-B14F-4D97-AF65-F5344CB8AC3E}">
        <p14:creationId xmlns:p14="http://schemas.microsoft.com/office/powerpoint/2010/main" val="26823649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839653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63</Words>
  <Application>Microsoft Office PowerPoint</Application>
  <PresentationFormat>와이드스크린</PresentationFormat>
  <Paragraphs>17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 성욱</dc:creator>
  <cp:lastModifiedBy>조 성욱</cp:lastModifiedBy>
  <cp:revision>4</cp:revision>
  <dcterms:created xsi:type="dcterms:W3CDTF">2019-10-13T11:46:12Z</dcterms:created>
  <dcterms:modified xsi:type="dcterms:W3CDTF">2019-10-13T12:55:16Z</dcterms:modified>
</cp:coreProperties>
</file>