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58" r:id="rId8"/>
    <p:sldId id="263" r:id="rId9"/>
    <p:sldId id="265" r:id="rId10"/>
    <p:sldId id="264" r:id="rId11"/>
    <p:sldId id="269" r:id="rId12"/>
    <p:sldId id="270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7DBA19-23DE-7F0E-D1AA-00105A2589B2}" v="4" dt="2021-02-17T14:08:29.837"/>
    <p1510:client id="{43C33090-F222-084E-95D9-D985581BDFAA}" v="24" dt="2021-02-16T23:39:2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D1B7C-B5AE-46BA-88FD-765846FC9C55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74651C-CBD1-4E02-BBB2-719CA38D0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 </a:t>
          </a:r>
          <a:r>
            <a:rPr lang="en-US" baseline="0" dirty="0" err="1"/>
            <a:t>yaml</a:t>
          </a:r>
          <a:r>
            <a:rPr lang="en-US" baseline="0" dirty="0"/>
            <a:t> (yet another markup language) file declares how your pod is configured</a:t>
          </a:r>
          <a:endParaRPr lang="en-US" dirty="0"/>
        </a:p>
      </dgm:t>
    </dgm:pt>
    <dgm:pt modelId="{6F7ECD8E-A857-46B9-808C-7D3F062795FE}" type="parTrans" cxnId="{724D184D-F938-4682-BE0F-DE2C1C6A3FDF}">
      <dgm:prSet/>
      <dgm:spPr/>
      <dgm:t>
        <a:bodyPr/>
        <a:lstStyle/>
        <a:p>
          <a:endParaRPr lang="en-US"/>
        </a:p>
      </dgm:t>
    </dgm:pt>
    <dgm:pt modelId="{CF541B5B-D9BB-442E-A719-974A7A5BCAC8}" type="sibTrans" cxnId="{724D184D-F938-4682-BE0F-DE2C1C6A3FDF}">
      <dgm:prSet/>
      <dgm:spPr/>
      <dgm:t>
        <a:bodyPr/>
        <a:lstStyle/>
        <a:p>
          <a:endParaRPr lang="en-US"/>
        </a:p>
      </dgm:t>
    </dgm:pt>
    <dgm:pt modelId="{CE53537F-E5DD-4E31-9F41-CEC893CA71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Four required elements:</a:t>
          </a:r>
          <a:endParaRPr lang="en-US"/>
        </a:p>
      </dgm:t>
    </dgm:pt>
    <dgm:pt modelId="{BF53144E-DA52-4A79-A484-44DBD4204339}" type="parTrans" cxnId="{F298F1EA-E644-4EA0-8378-3DE3B77F06B4}">
      <dgm:prSet/>
      <dgm:spPr/>
      <dgm:t>
        <a:bodyPr/>
        <a:lstStyle/>
        <a:p>
          <a:endParaRPr lang="en-US"/>
        </a:p>
      </dgm:t>
    </dgm:pt>
    <dgm:pt modelId="{D083A6BA-55E1-4779-A5E9-8223C8DC7BBF}" type="sibTrans" cxnId="{F298F1EA-E644-4EA0-8378-3DE3B77F06B4}">
      <dgm:prSet/>
      <dgm:spPr/>
      <dgm:t>
        <a:bodyPr/>
        <a:lstStyle/>
        <a:p>
          <a:endParaRPr lang="en-US"/>
        </a:p>
      </dgm:t>
    </dgm:pt>
    <dgm:pt modelId="{2DB4781B-62E6-4AD7-A732-9112799621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Apiversion – v1</a:t>
          </a:r>
          <a:endParaRPr lang="en-US"/>
        </a:p>
      </dgm:t>
    </dgm:pt>
    <dgm:pt modelId="{BC52B27E-BFDD-4500-80F1-E15580B0CF63}" type="parTrans" cxnId="{B2CD9F0E-1AB0-42B8-AFE7-75964141A1B6}">
      <dgm:prSet/>
      <dgm:spPr/>
      <dgm:t>
        <a:bodyPr/>
        <a:lstStyle/>
        <a:p>
          <a:endParaRPr lang="en-US"/>
        </a:p>
      </dgm:t>
    </dgm:pt>
    <dgm:pt modelId="{617FF579-9426-4C41-8C76-D30B19F8CEC1}" type="sibTrans" cxnId="{B2CD9F0E-1AB0-42B8-AFE7-75964141A1B6}">
      <dgm:prSet/>
      <dgm:spPr/>
      <dgm:t>
        <a:bodyPr/>
        <a:lstStyle/>
        <a:p>
          <a:endParaRPr lang="en-US"/>
        </a:p>
      </dgm:t>
    </dgm:pt>
    <dgm:pt modelId="{41D0A2E1-D867-4334-BE26-490B46B1CA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Kind – pod, service etc</a:t>
          </a:r>
          <a:endParaRPr lang="en-US"/>
        </a:p>
      </dgm:t>
    </dgm:pt>
    <dgm:pt modelId="{AB0E0ABB-AF45-43EB-B420-5A38DD62999F}" type="parTrans" cxnId="{DD9BBD3A-1089-4CF0-8787-16851B3FFF96}">
      <dgm:prSet/>
      <dgm:spPr/>
      <dgm:t>
        <a:bodyPr/>
        <a:lstStyle/>
        <a:p>
          <a:endParaRPr lang="en-US"/>
        </a:p>
      </dgm:t>
    </dgm:pt>
    <dgm:pt modelId="{229397C0-B4D2-4BC8-8D24-24964BA8911B}" type="sibTrans" cxnId="{DD9BBD3A-1089-4CF0-8787-16851B3FFF96}">
      <dgm:prSet/>
      <dgm:spPr/>
      <dgm:t>
        <a:bodyPr/>
        <a:lstStyle/>
        <a:p>
          <a:endParaRPr lang="en-US"/>
        </a:p>
      </dgm:t>
    </dgm:pt>
    <dgm:pt modelId="{C5254A97-3DA4-45F6-9FC2-A86027B22D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Metadata – pod name, pod labels</a:t>
          </a:r>
          <a:endParaRPr lang="en-US"/>
        </a:p>
      </dgm:t>
    </dgm:pt>
    <dgm:pt modelId="{AF9F89E2-FFE0-40A9-9467-6FB3EE1ED914}" type="parTrans" cxnId="{CAC50205-A841-4E94-AA51-55FE0B4E7599}">
      <dgm:prSet/>
      <dgm:spPr/>
      <dgm:t>
        <a:bodyPr/>
        <a:lstStyle/>
        <a:p>
          <a:endParaRPr lang="en-US"/>
        </a:p>
      </dgm:t>
    </dgm:pt>
    <dgm:pt modelId="{DF571E12-2C79-45E3-9A68-1B0A0D30E288}" type="sibTrans" cxnId="{CAC50205-A841-4E94-AA51-55FE0B4E7599}">
      <dgm:prSet/>
      <dgm:spPr/>
      <dgm:t>
        <a:bodyPr/>
        <a:lstStyle/>
        <a:p>
          <a:endParaRPr lang="en-US"/>
        </a:p>
      </dgm:t>
    </dgm:pt>
    <dgm:pt modelId="{875614C7-11C4-46AA-96BF-31BD5CAD5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Spec – define the docker image, Resource limits (cpu, ram), Security context, storage config </a:t>
          </a:r>
          <a:endParaRPr lang="en-US"/>
        </a:p>
      </dgm:t>
    </dgm:pt>
    <dgm:pt modelId="{CB49CFDE-4F66-4DA6-B617-87EE2CE64E12}" type="parTrans" cxnId="{6091AB56-6EF2-430D-8465-5E578ACE9171}">
      <dgm:prSet/>
      <dgm:spPr/>
      <dgm:t>
        <a:bodyPr/>
        <a:lstStyle/>
        <a:p>
          <a:endParaRPr lang="en-US"/>
        </a:p>
      </dgm:t>
    </dgm:pt>
    <dgm:pt modelId="{22081CEE-556A-4430-A3D1-455949A59005}" type="sibTrans" cxnId="{6091AB56-6EF2-430D-8465-5E578ACE9171}">
      <dgm:prSet/>
      <dgm:spPr/>
      <dgm:t>
        <a:bodyPr/>
        <a:lstStyle/>
        <a:p>
          <a:endParaRPr lang="en-US"/>
        </a:p>
      </dgm:t>
    </dgm:pt>
    <dgm:pt modelId="{C9454D6D-A418-4C4C-81ED-DD6F77F21796}" type="pres">
      <dgm:prSet presAssocID="{E3AD1B7C-B5AE-46BA-88FD-765846FC9C55}" presName="root" presStyleCnt="0">
        <dgm:presLayoutVars>
          <dgm:dir/>
          <dgm:resizeHandles val="exact"/>
        </dgm:presLayoutVars>
      </dgm:prSet>
      <dgm:spPr/>
    </dgm:pt>
    <dgm:pt modelId="{630B90CD-2AA0-4DC2-8CC6-5F403238AC03}" type="pres">
      <dgm:prSet presAssocID="{6474651C-CBD1-4E02-BBB2-719CA38D0F4F}" presName="compNode" presStyleCnt="0"/>
      <dgm:spPr/>
    </dgm:pt>
    <dgm:pt modelId="{CBDC015C-38FC-47D7-BB6F-2D63E999E00A}" type="pres">
      <dgm:prSet presAssocID="{6474651C-CBD1-4E02-BBB2-719CA38D0F4F}" presName="bgRect" presStyleLbl="bgShp" presStyleIdx="0" presStyleCnt="2"/>
      <dgm:spPr/>
    </dgm:pt>
    <dgm:pt modelId="{2C132FDC-1D50-47C6-A6A3-2529FCD3F56A}" type="pres">
      <dgm:prSet presAssocID="{6474651C-CBD1-4E02-BBB2-719CA38D0F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1783742-48E3-403C-AAEE-92F941256C52}" type="pres">
      <dgm:prSet presAssocID="{6474651C-CBD1-4E02-BBB2-719CA38D0F4F}" presName="spaceRect" presStyleCnt="0"/>
      <dgm:spPr/>
    </dgm:pt>
    <dgm:pt modelId="{F25D1AC5-9579-47A7-AA55-A67DE69985CA}" type="pres">
      <dgm:prSet presAssocID="{6474651C-CBD1-4E02-BBB2-719CA38D0F4F}" presName="parTx" presStyleLbl="revTx" presStyleIdx="0" presStyleCnt="3">
        <dgm:presLayoutVars>
          <dgm:chMax val="0"/>
          <dgm:chPref val="0"/>
        </dgm:presLayoutVars>
      </dgm:prSet>
      <dgm:spPr/>
    </dgm:pt>
    <dgm:pt modelId="{3688E8A6-688D-411E-A1F6-02B6560CA6E3}" type="pres">
      <dgm:prSet presAssocID="{CF541B5B-D9BB-442E-A719-974A7A5BCAC8}" presName="sibTrans" presStyleCnt="0"/>
      <dgm:spPr/>
    </dgm:pt>
    <dgm:pt modelId="{4303DA11-0967-4025-B161-B7135B35DDE8}" type="pres">
      <dgm:prSet presAssocID="{CE53537F-E5DD-4E31-9F41-CEC893CA7106}" presName="compNode" presStyleCnt="0"/>
      <dgm:spPr/>
    </dgm:pt>
    <dgm:pt modelId="{D2A82F78-E04C-4E01-8A1F-7B684B9D56F6}" type="pres">
      <dgm:prSet presAssocID="{CE53537F-E5DD-4E31-9F41-CEC893CA7106}" presName="bgRect" presStyleLbl="bgShp" presStyleIdx="1" presStyleCnt="2"/>
      <dgm:spPr/>
    </dgm:pt>
    <dgm:pt modelId="{EAA04485-BDC7-4D1F-B37B-4ACB6E806DEA}" type="pres">
      <dgm:prSet presAssocID="{CE53537F-E5DD-4E31-9F41-CEC893CA710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516FBE1-B99C-43DD-9342-F74CF6A612DF}" type="pres">
      <dgm:prSet presAssocID="{CE53537F-E5DD-4E31-9F41-CEC893CA7106}" presName="spaceRect" presStyleCnt="0"/>
      <dgm:spPr/>
    </dgm:pt>
    <dgm:pt modelId="{25FE9AEC-C99A-42F2-915D-AED19C123754}" type="pres">
      <dgm:prSet presAssocID="{CE53537F-E5DD-4E31-9F41-CEC893CA7106}" presName="parTx" presStyleLbl="revTx" presStyleIdx="1" presStyleCnt="3">
        <dgm:presLayoutVars>
          <dgm:chMax val="0"/>
          <dgm:chPref val="0"/>
        </dgm:presLayoutVars>
      </dgm:prSet>
      <dgm:spPr/>
    </dgm:pt>
    <dgm:pt modelId="{CAF7FBF6-4ABE-40D8-AAC0-D123ADA40741}" type="pres">
      <dgm:prSet presAssocID="{CE53537F-E5DD-4E31-9F41-CEC893CA7106}" presName="desTx" presStyleLbl="revTx" presStyleIdx="2" presStyleCnt="3">
        <dgm:presLayoutVars/>
      </dgm:prSet>
      <dgm:spPr/>
    </dgm:pt>
  </dgm:ptLst>
  <dgm:cxnLst>
    <dgm:cxn modelId="{CAC50205-A841-4E94-AA51-55FE0B4E7599}" srcId="{CE53537F-E5DD-4E31-9F41-CEC893CA7106}" destId="{C5254A97-3DA4-45F6-9FC2-A86027B22DD1}" srcOrd="2" destOrd="0" parTransId="{AF9F89E2-FFE0-40A9-9467-6FB3EE1ED914}" sibTransId="{DF571E12-2C79-45E3-9A68-1B0A0D30E288}"/>
    <dgm:cxn modelId="{B2CD9F0E-1AB0-42B8-AFE7-75964141A1B6}" srcId="{CE53537F-E5DD-4E31-9F41-CEC893CA7106}" destId="{2DB4781B-62E6-4AD7-A732-91127996217C}" srcOrd="0" destOrd="0" parTransId="{BC52B27E-BFDD-4500-80F1-E15580B0CF63}" sibTransId="{617FF579-9426-4C41-8C76-D30B19F8CEC1}"/>
    <dgm:cxn modelId="{380A301D-4716-C949-A7CF-5BCD6CDEF9E2}" type="presOf" srcId="{2DB4781B-62E6-4AD7-A732-91127996217C}" destId="{CAF7FBF6-4ABE-40D8-AAC0-D123ADA40741}" srcOrd="0" destOrd="0" presId="urn:microsoft.com/office/officeart/2018/2/layout/IconVerticalSolidList"/>
    <dgm:cxn modelId="{DD9BBD3A-1089-4CF0-8787-16851B3FFF96}" srcId="{CE53537F-E5DD-4E31-9F41-CEC893CA7106}" destId="{41D0A2E1-D867-4334-BE26-490B46B1CACC}" srcOrd="1" destOrd="0" parTransId="{AB0E0ABB-AF45-43EB-B420-5A38DD62999F}" sibTransId="{229397C0-B4D2-4BC8-8D24-24964BA8911B}"/>
    <dgm:cxn modelId="{B8198D44-417B-AF44-B7A6-A8677D51EB75}" type="presOf" srcId="{6474651C-CBD1-4E02-BBB2-719CA38D0F4F}" destId="{F25D1AC5-9579-47A7-AA55-A67DE69985CA}" srcOrd="0" destOrd="0" presId="urn:microsoft.com/office/officeart/2018/2/layout/IconVerticalSolidList"/>
    <dgm:cxn modelId="{724D184D-F938-4682-BE0F-DE2C1C6A3FDF}" srcId="{E3AD1B7C-B5AE-46BA-88FD-765846FC9C55}" destId="{6474651C-CBD1-4E02-BBB2-719CA38D0F4F}" srcOrd="0" destOrd="0" parTransId="{6F7ECD8E-A857-46B9-808C-7D3F062795FE}" sibTransId="{CF541B5B-D9BB-442E-A719-974A7A5BCAC8}"/>
    <dgm:cxn modelId="{B520B255-33C3-D949-8EC8-A373B0388732}" type="presOf" srcId="{CE53537F-E5DD-4E31-9F41-CEC893CA7106}" destId="{25FE9AEC-C99A-42F2-915D-AED19C123754}" srcOrd="0" destOrd="0" presId="urn:microsoft.com/office/officeart/2018/2/layout/IconVerticalSolidList"/>
    <dgm:cxn modelId="{6091AB56-6EF2-430D-8465-5E578ACE9171}" srcId="{CE53537F-E5DD-4E31-9F41-CEC893CA7106}" destId="{875614C7-11C4-46AA-96BF-31BD5CAD5024}" srcOrd="3" destOrd="0" parTransId="{CB49CFDE-4F66-4DA6-B617-87EE2CE64E12}" sibTransId="{22081CEE-556A-4430-A3D1-455949A59005}"/>
    <dgm:cxn modelId="{8CAB5164-4240-7E46-A6B6-18CB5C3E42F8}" type="presOf" srcId="{41D0A2E1-D867-4334-BE26-490B46B1CACC}" destId="{CAF7FBF6-4ABE-40D8-AAC0-D123ADA40741}" srcOrd="0" destOrd="1" presId="urn:microsoft.com/office/officeart/2018/2/layout/IconVerticalSolidList"/>
    <dgm:cxn modelId="{F9F181AC-F252-2E4C-B212-0C5F91658FD9}" type="presOf" srcId="{C5254A97-3DA4-45F6-9FC2-A86027B22DD1}" destId="{CAF7FBF6-4ABE-40D8-AAC0-D123ADA40741}" srcOrd="0" destOrd="2" presId="urn:microsoft.com/office/officeart/2018/2/layout/IconVerticalSolidList"/>
    <dgm:cxn modelId="{A95105E0-37AF-7341-8CE2-4C88C7B64411}" type="presOf" srcId="{875614C7-11C4-46AA-96BF-31BD5CAD5024}" destId="{CAF7FBF6-4ABE-40D8-AAC0-D123ADA40741}" srcOrd="0" destOrd="3" presId="urn:microsoft.com/office/officeart/2018/2/layout/IconVerticalSolidList"/>
    <dgm:cxn modelId="{F298F1EA-E644-4EA0-8378-3DE3B77F06B4}" srcId="{E3AD1B7C-B5AE-46BA-88FD-765846FC9C55}" destId="{CE53537F-E5DD-4E31-9F41-CEC893CA7106}" srcOrd="1" destOrd="0" parTransId="{BF53144E-DA52-4A79-A484-44DBD4204339}" sibTransId="{D083A6BA-55E1-4779-A5E9-8223C8DC7BBF}"/>
    <dgm:cxn modelId="{A86461FC-83D0-6E46-9D6C-9A3CD4F946A3}" type="presOf" srcId="{E3AD1B7C-B5AE-46BA-88FD-765846FC9C55}" destId="{C9454D6D-A418-4C4C-81ED-DD6F77F21796}" srcOrd="0" destOrd="0" presId="urn:microsoft.com/office/officeart/2018/2/layout/IconVerticalSolidList"/>
    <dgm:cxn modelId="{AE3AEE04-C79A-D846-A904-49A0961A371C}" type="presParOf" srcId="{C9454D6D-A418-4C4C-81ED-DD6F77F21796}" destId="{630B90CD-2AA0-4DC2-8CC6-5F403238AC03}" srcOrd="0" destOrd="0" presId="urn:microsoft.com/office/officeart/2018/2/layout/IconVerticalSolidList"/>
    <dgm:cxn modelId="{A779E189-C274-1E47-AC8E-466694F641A9}" type="presParOf" srcId="{630B90CD-2AA0-4DC2-8CC6-5F403238AC03}" destId="{CBDC015C-38FC-47D7-BB6F-2D63E999E00A}" srcOrd="0" destOrd="0" presId="urn:microsoft.com/office/officeart/2018/2/layout/IconVerticalSolidList"/>
    <dgm:cxn modelId="{40F6691C-C5A5-6441-B64F-164394BE5E9F}" type="presParOf" srcId="{630B90CD-2AA0-4DC2-8CC6-5F403238AC03}" destId="{2C132FDC-1D50-47C6-A6A3-2529FCD3F56A}" srcOrd="1" destOrd="0" presId="urn:microsoft.com/office/officeart/2018/2/layout/IconVerticalSolidList"/>
    <dgm:cxn modelId="{1FB3A6D0-29FE-0349-9AB6-C46627DDACE3}" type="presParOf" srcId="{630B90CD-2AA0-4DC2-8CC6-5F403238AC03}" destId="{31783742-48E3-403C-AAEE-92F941256C52}" srcOrd="2" destOrd="0" presId="urn:microsoft.com/office/officeart/2018/2/layout/IconVerticalSolidList"/>
    <dgm:cxn modelId="{24D4A7DA-CA8D-394F-B5ED-7398C2A3368A}" type="presParOf" srcId="{630B90CD-2AA0-4DC2-8CC6-5F403238AC03}" destId="{F25D1AC5-9579-47A7-AA55-A67DE69985CA}" srcOrd="3" destOrd="0" presId="urn:microsoft.com/office/officeart/2018/2/layout/IconVerticalSolidList"/>
    <dgm:cxn modelId="{CDA06715-5710-E64F-95AA-3AC567FCAFBC}" type="presParOf" srcId="{C9454D6D-A418-4C4C-81ED-DD6F77F21796}" destId="{3688E8A6-688D-411E-A1F6-02B6560CA6E3}" srcOrd="1" destOrd="0" presId="urn:microsoft.com/office/officeart/2018/2/layout/IconVerticalSolidList"/>
    <dgm:cxn modelId="{DAF1E819-DAD3-2E48-B193-54287DC14DA9}" type="presParOf" srcId="{C9454D6D-A418-4C4C-81ED-DD6F77F21796}" destId="{4303DA11-0967-4025-B161-B7135B35DDE8}" srcOrd="2" destOrd="0" presId="urn:microsoft.com/office/officeart/2018/2/layout/IconVerticalSolidList"/>
    <dgm:cxn modelId="{A400B43D-7992-E749-A911-9FA6FADF27E1}" type="presParOf" srcId="{4303DA11-0967-4025-B161-B7135B35DDE8}" destId="{D2A82F78-E04C-4E01-8A1F-7B684B9D56F6}" srcOrd="0" destOrd="0" presId="urn:microsoft.com/office/officeart/2018/2/layout/IconVerticalSolidList"/>
    <dgm:cxn modelId="{2D90B163-9332-D148-94E9-FAEE66CF9E1B}" type="presParOf" srcId="{4303DA11-0967-4025-B161-B7135B35DDE8}" destId="{EAA04485-BDC7-4D1F-B37B-4ACB6E806DEA}" srcOrd="1" destOrd="0" presId="urn:microsoft.com/office/officeart/2018/2/layout/IconVerticalSolidList"/>
    <dgm:cxn modelId="{D9370B3C-BB80-6F4E-B410-888D83CE7975}" type="presParOf" srcId="{4303DA11-0967-4025-B161-B7135B35DDE8}" destId="{9516FBE1-B99C-43DD-9342-F74CF6A612DF}" srcOrd="2" destOrd="0" presId="urn:microsoft.com/office/officeart/2018/2/layout/IconVerticalSolidList"/>
    <dgm:cxn modelId="{2D342344-D6A0-E44E-A6FA-EF824D6B552D}" type="presParOf" srcId="{4303DA11-0967-4025-B161-B7135B35DDE8}" destId="{25FE9AEC-C99A-42F2-915D-AED19C123754}" srcOrd="3" destOrd="0" presId="urn:microsoft.com/office/officeart/2018/2/layout/IconVerticalSolidList"/>
    <dgm:cxn modelId="{6017D51C-61D5-EE47-A02A-9D8214D3A780}" type="presParOf" srcId="{4303DA11-0967-4025-B161-B7135B35DDE8}" destId="{CAF7FBF6-4ABE-40D8-AAC0-D123ADA4074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C015C-38FC-47D7-BB6F-2D63E999E00A}">
      <dsp:nvSpPr>
        <dsp:cNvPr id="0" name=""/>
        <dsp:cNvSpPr/>
      </dsp:nvSpPr>
      <dsp:spPr>
        <a:xfrm>
          <a:off x="0" y="751660"/>
          <a:ext cx="6683374" cy="13793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C132FDC-1D50-47C6-A6A3-2529FCD3F56A}">
      <dsp:nvSpPr>
        <dsp:cNvPr id="0" name=""/>
        <dsp:cNvSpPr/>
      </dsp:nvSpPr>
      <dsp:spPr>
        <a:xfrm>
          <a:off x="417262" y="1062020"/>
          <a:ext cx="758658" cy="7586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1AC5-9579-47A7-AA55-A67DE69985CA}">
      <dsp:nvSpPr>
        <dsp:cNvPr id="0" name=""/>
        <dsp:cNvSpPr/>
      </dsp:nvSpPr>
      <dsp:spPr>
        <a:xfrm>
          <a:off x="1593183" y="751660"/>
          <a:ext cx="5088634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A </a:t>
          </a:r>
          <a:r>
            <a:rPr lang="en-US" sz="2500" kern="1200" baseline="0" dirty="0" err="1"/>
            <a:t>yaml</a:t>
          </a:r>
          <a:r>
            <a:rPr lang="en-US" sz="2500" kern="1200" baseline="0" dirty="0"/>
            <a:t> (yet another markup language) file declares how your pod is configured</a:t>
          </a:r>
          <a:endParaRPr lang="en-US" sz="2500" kern="1200" dirty="0"/>
        </a:p>
      </dsp:txBody>
      <dsp:txXfrm>
        <a:off x="1593183" y="751660"/>
        <a:ext cx="5088634" cy="1379379"/>
      </dsp:txXfrm>
    </dsp:sp>
    <dsp:sp modelId="{D2A82F78-E04C-4E01-8A1F-7B684B9D56F6}">
      <dsp:nvSpPr>
        <dsp:cNvPr id="0" name=""/>
        <dsp:cNvSpPr/>
      </dsp:nvSpPr>
      <dsp:spPr>
        <a:xfrm>
          <a:off x="0" y="2475884"/>
          <a:ext cx="6683374" cy="137937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A04485-BDC7-4D1F-B37B-4ACB6E806DEA}">
      <dsp:nvSpPr>
        <dsp:cNvPr id="0" name=""/>
        <dsp:cNvSpPr/>
      </dsp:nvSpPr>
      <dsp:spPr>
        <a:xfrm>
          <a:off x="417262" y="2786245"/>
          <a:ext cx="758658" cy="7586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FE9AEC-C99A-42F2-915D-AED19C123754}">
      <dsp:nvSpPr>
        <dsp:cNvPr id="0" name=""/>
        <dsp:cNvSpPr/>
      </dsp:nvSpPr>
      <dsp:spPr>
        <a:xfrm>
          <a:off x="1593183" y="2475884"/>
          <a:ext cx="3007518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/>
            <a:t>Four required elements:</a:t>
          </a:r>
          <a:endParaRPr lang="en-US" sz="2500" kern="1200"/>
        </a:p>
      </dsp:txBody>
      <dsp:txXfrm>
        <a:off x="1593183" y="2475884"/>
        <a:ext cx="3007518" cy="1379379"/>
      </dsp:txXfrm>
    </dsp:sp>
    <dsp:sp modelId="{CAF7FBF6-4ABE-40D8-AAC0-D123ADA40741}">
      <dsp:nvSpPr>
        <dsp:cNvPr id="0" name=""/>
        <dsp:cNvSpPr/>
      </dsp:nvSpPr>
      <dsp:spPr>
        <a:xfrm>
          <a:off x="4600702" y="2475884"/>
          <a:ext cx="2081115" cy="1379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984" tIns="145984" rIns="145984" bIns="145984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Apiversion – v1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Kind – pod, service etc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Metadata – pod name, pod labels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Spec – define the docker image, Resource limits (cpu, ram), Security context, storage config </a:t>
          </a:r>
          <a:endParaRPr lang="en-US" sz="1100" kern="1200"/>
        </a:p>
      </dsp:txBody>
      <dsp:txXfrm>
        <a:off x="4600702" y="2475884"/>
        <a:ext cx="2081115" cy="137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8544-DD07-DD42-9624-A84DE2E22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 </a:t>
            </a:r>
            <a:r>
              <a:rPr lang="en-US" dirty="0" err="1"/>
              <a:t>DeMystified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4F8D70-D692-F846-92E4-BCFEA633AB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practical guide to understanding and using Kubernetes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9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ectangle 2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211E5-C1F1-184D-82E6-7A0FCC8D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</a:rPr>
              <a:t>What’s in my cluster? (via yaml file)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35" name="Picture 2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36" name="Picture 2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887EC40-DA23-46D3-AA7C-2326C4C1E31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68898478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4706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6F704-6C7E-1441-975C-4143B2939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All about deployments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3246-DD7F-0647-9614-3EA0A6C8E4A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Create a deployment to tell Kubernetes to create a set of pods, and create a way to manage them, like scale the number of pods up or down, and restart crashed  pods</a:t>
            </a:r>
          </a:p>
          <a:p>
            <a:r>
              <a:rPr lang="en-US" dirty="0"/>
              <a:t>Deployment -&gt; creates </a:t>
            </a:r>
            <a:r>
              <a:rPr lang="en-US" dirty="0" err="1"/>
              <a:t>replicaset</a:t>
            </a:r>
            <a:r>
              <a:rPr lang="en-US" dirty="0"/>
              <a:t> of a certain size -&gt; creates whatever number of pods are requested</a:t>
            </a:r>
          </a:p>
          <a:p>
            <a:r>
              <a:rPr lang="en-US" dirty="0"/>
              <a:t>If the deployment definition changes, a new </a:t>
            </a:r>
            <a:r>
              <a:rPr lang="en-US" dirty="0" err="1"/>
              <a:t>replicaset</a:t>
            </a:r>
            <a:r>
              <a:rPr lang="en-US" dirty="0"/>
              <a:t> is created, and the original is terminated.</a:t>
            </a:r>
          </a:p>
          <a:p>
            <a:r>
              <a:rPr lang="en-US" dirty="0"/>
              <a:t>Changes are rolled out one by one, users are oblivious to the updates</a:t>
            </a:r>
          </a:p>
          <a:p>
            <a:r>
              <a:rPr lang="en-US" dirty="0"/>
              <a:t>However….. There’s a complication….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172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A1E6E-B6FF-4A4D-BED6-64351407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Each pod has its own ip address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7F43-8AA0-0345-8724-9A274CD3CF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/>
              <a:t>Each pod has its own </a:t>
            </a:r>
            <a:r>
              <a:rPr lang="en-US" sz="1500" dirty="0" err="1"/>
              <a:t>ip</a:t>
            </a:r>
            <a:r>
              <a:rPr lang="en-US" sz="1500" dirty="0"/>
              <a:t> address, so as pods are created / destroyed, new Ip addresses become available in the cluster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How can the deployment manage the pods?  And how can requests reach the pods?  </a:t>
            </a:r>
          </a:p>
          <a:p>
            <a:pPr>
              <a:lnSpc>
                <a:spcPct val="110000"/>
              </a:lnSpc>
            </a:pPr>
            <a:r>
              <a:rPr lang="en-US" sz="1500" dirty="0"/>
              <a:t>The answer is: Services!! 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 service is the connection between the pods and the deployment object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Service IP addresses stay constant, and they forward requests to the pods they are related to</a:t>
            </a:r>
          </a:p>
          <a:p>
            <a:pPr lvl="1">
              <a:lnSpc>
                <a:spcPct val="110000"/>
              </a:lnSpc>
            </a:pPr>
            <a:r>
              <a:rPr lang="en-US" sz="1500" dirty="0"/>
              <a:t>All three objects are related by their labels.  The deployment controls pods that have a certain label defined in the deployment </a:t>
            </a:r>
            <a:r>
              <a:rPr lang="en-US" sz="1500" dirty="0" err="1"/>
              <a:t>yaml</a:t>
            </a:r>
            <a:r>
              <a:rPr lang="en-US" sz="1500" dirty="0"/>
              <a:t> file.  Each pod has a label that matches what is in the deployment.  The service forwards traffic to pods that match the labels specified.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481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6636-1C80-B84E-B56A-D02302FA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Why would I put two containers in one pod?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903A-3F54-9641-B08F-069E6F2E9F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33688" y="2554357"/>
            <a:ext cx="7478225" cy="3943512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Ambassador: The ambassador pattern is a useful way to connect containers with the outside world. </a:t>
            </a:r>
          </a:p>
          <a:p>
            <a:r>
              <a:rPr lang="en-US" dirty="0"/>
              <a:t>Sidecar: The sidecar pattern consists of a main application—i.e. your web application—plus a helper container with a responsibility that is essential to your application, but is not necessarily part of the application itself, like a logging utility</a:t>
            </a:r>
          </a:p>
          <a:p>
            <a:r>
              <a:rPr lang="en-US" dirty="0"/>
              <a:t>Adapter:  The adapter pattern is used to standardize and normalize application output or monitoring data for aggregation.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4F0A38-520D-A14F-BC06-4887450F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794" y="360130"/>
            <a:ext cx="6916132" cy="22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0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A657B-6E2C-8445-9B1A-C796E833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400">
                <a:solidFill>
                  <a:srgbClr val="FFFFFF"/>
                </a:solidFill>
              </a:rPr>
              <a:t>Quick resource descriptions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2BCE-DAF6-944F-B7AC-6A8E3D82DA5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Pod</a:t>
            </a:r>
          </a:p>
          <a:p>
            <a:r>
              <a:rPr lang="en-US" dirty="0"/>
              <a:t>Deployment / </a:t>
            </a:r>
            <a:r>
              <a:rPr lang="en-US" dirty="0" err="1"/>
              <a:t>replicaset</a:t>
            </a:r>
            <a:endParaRPr lang="en-US" dirty="0"/>
          </a:p>
          <a:p>
            <a:r>
              <a:rPr lang="en-US" dirty="0"/>
              <a:t>Service</a:t>
            </a:r>
          </a:p>
          <a:p>
            <a:r>
              <a:rPr lang="en-US" dirty="0" err="1"/>
              <a:t>configmap</a:t>
            </a:r>
            <a:endParaRPr lang="en-US" dirty="0"/>
          </a:p>
          <a:p>
            <a:r>
              <a:rPr lang="en-US" dirty="0"/>
              <a:t>Secret</a:t>
            </a:r>
          </a:p>
          <a:p>
            <a:r>
              <a:rPr lang="en-US" dirty="0"/>
              <a:t>namespace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02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F6F43-7696-B74B-AE59-1E7B6008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What if something goes wrong?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1D5D-1D03-ED4C-9014-1EEE9F9366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logs &lt;pod-name&gt; -c &lt;container name&gt;</a:t>
            </a:r>
          </a:p>
          <a:p>
            <a:r>
              <a:rPr lang="en-US" dirty="0" err="1"/>
              <a:t>Kubectl</a:t>
            </a:r>
            <a:r>
              <a:rPr lang="en-US" dirty="0"/>
              <a:t> describe &lt;pod-name&gt;</a:t>
            </a:r>
          </a:p>
          <a:p>
            <a:r>
              <a:rPr lang="en-US" dirty="0" err="1"/>
              <a:t>Kubectl</a:t>
            </a:r>
            <a:r>
              <a:rPr lang="en-US" dirty="0"/>
              <a:t> get events</a:t>
            </a:r>
          </a:p>
          <a:p>
            <a:r>
              <a:rPr lang="en-US" dirty="0" err="1"/>
              <a:t>Kubectl</a:t>
            </a:r>
            <a:r>
              <a:rPr lang="en-US" dirty="0"/>
              <a:t> exec -it &lt;pod-name&gt; -- &lt;command to run&gt;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9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2A708-3E75-B54B-A2F8-11784F13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Frickin’ awesome shortcuts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42EC0-8E28-684F-8153-F355366F49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 shows abbreviations</a:t>
            </a:r>
          </a:p>
          <a:p>
            <a:pPr lvl="1"/>
            <a:r>
              <a:rPr lang="en-US" dirty="0"/>
              <a:t>Po</a:t>
            </a:r>
          </a:p>
          <a:p>
            <a:pPr lvl="1"/>
            <a:r>
              <a:rPr lang="en-US" dirty="0"/>
              <a:t>Cm</a:t>
            </a:r>
          </a:p>
          <a:p>
            <a:pPr lvl="1"/>
            <a:r>
              <a:rPr lang="en-US" dirty="0"/>
              <a:t>Deploy</a:t>
            </a:r>
          </a:p>
          <a:p>
            <a:r>
              <a:rPr lang="en-US" dirty="0"/>
              <a:t>Alias k=</a:t>
            </a:r>
            <a:r>
              <a:rPr lang="en-US" dirty="0" err="1"/>
              <a:t>kubectl</a:t>
            </a:r>
            <a:endParaRPr lang="en-US" dirty="0"/>
          </a:p>
          <a:p>
            <a:r>
              <a:rPr lang="en-US" dirty="0"/>
              <a:t>Output related:</a:t>
            </a:r>
          </a:p>
          <a:p>
            <a:pPr lvl="1"/>
            <a:r>
              <a:rPr lang="en-US" dirty="0"/>
              <a:t>-o wide</a:t>
            </a:r>
          </a:p>
          <a:p>
            <a:pPr lvl="1"/>
            <a:r>
              <a:rPr lang="en-US" dirty="0"/>
              <a:t>-o </a:t>
            </a:r>
            <a:r>
              <a:rPr lang="en-US" dirty="0" err="1"/>
              <a:t>yaml</a:t>
            </a:r>
            <a:r>
              <a:rPr lang="en-US" dirty="0"/>
              <a:t> | json</a:t>
            </a:r>
          </a:p>
          <a:p>
            <a:pPr lvl="1"/>
            <a:r>
              <a:rPr lang="en-US" dirty="0"/>
              <a:t>--all-namespaces</a:t>
            </a:r>
          </a:p>
          <a:p>
            <a:pPr lvl="1"/>
            <a:r>
              <a:rPr lang="en-US" dirty="0"/>
              <a:t>Get all</a:t>
            </a:r>
          </a:p>
          <a:p>
            <a:pPr lvl="1"/>
            <a:r>
              <a:rPr lang="en-US" dirty="0"/>
              <a:t>Get pods –show-labels</a:t>
            </a:r>
          </a:p>
          <a:p>
            <a:r>
              <a:rPr lang="en-US" dirty="0" err="1"/>
              <a:t>Kubectl</a:t>
            </a:r>
            <a:r>
              <a:rPr lang="en-US" dirty="0"/>
              <a:t> set image &lt;pod-name&gt; &lt;container-name&gt;=&lt;docker-image&gt;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7185D-656B-424C-86FE-774BAFAA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is Kubernetes and why do people like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119F-A8E0-C244-93FC-D822002A7C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Official Definition:  A platform for running applications in the cloud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Real Life Definition: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It’s a way to host your docker images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provides a way to scale up or down your web site and to load balance the traffic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It can even add a new node to your cluster automatically if you tell it to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It auto-magically recovers if something goes wrong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If a pod crashes, Kubernetes will restart it</a:t>
            </a:r>
            <a:endParaRPr lang="en-US"/>
          </a:p>
          <a:p>
            <a:pPr lvl="2">
              <a:lnSpc>
                <a:spcPct val="110000"/>
              </a:lnSpc>
            </a:pPr>
            <a:r>
              <a:rPr lang="en-US" dirty="0"/>
              <a:t>Rollout / rollback versions of your site without interrupting traffic </a:t>
            </a: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0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B0625-B6B0-AE4C-8435-00A92749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is a Kubernetes cluster?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78F3-5102-3C47-B4C6-DC8C7F404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A cluster is just a group of nodes in a cloud (any cloud will do)</a:t>
            </a:r>
          </a:p>
          <a:p>
            <a:pPr lvl="1"/>
            <a:r>
              <a:rPr lang="en-US" dirty="0"/>
              <a:t>Typically a cluster is made of one master node, and two worker nodes</a:t>
            </a:r>
          </a:p>
          <a:p>
            <a:pPr lvl="1"/>
            <a:r>
              <a:rPr lang="en-US" dirty="0"/>
              <a:t>The master node is your gateway to the worker nodes via the </a:t>
            </a:r>
            <a:r>
              <a:rPr lang="en-US" dirty="0" err="1"/>
              <a:t>kubectl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The worker nodes host your code, and the master node keeps everything running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9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30E89-1153-D043-B996-FC67855B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What’s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90C-D429-1F48-A709-3F7B2630F3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It’s the most basic object in a cluster</a:t>
            </a:r>
          </a:p>
          <a:p>
            <a:r>
              <a:rPr lang="en-US" dirty="0"/>
              <a:t>A pod holds your code by creating ”containers” that hold docker images</a:t>
            </a:r>
          </a:p>
          <a:p>
            <a:r>
              <a:rPr lang="en-US" dirty="0"/>
              <a:t>A pod can hold many containers, but usually just holds one</a:t>
            </a:r>
          </a:p>
          <a:p>
            <a:r>
              <a:rPr lang="en-US" dirty="0"/>
              <a:t>If there are two containers in one pod, they should be closely related, and work together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97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86F255-9F0D-BC4F-9AFE-7E13F529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How do I get my code into a pod?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1ACF-6D4D-EC4B-AF0E-8A42C0489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Create a docker image</a:t>
            </a:r>
          </a:p>
          <a:p>
            <a:r>
              <a:rPr lang="en-US" dirty="0"/>
              <a:t>Push the image to a docker repo</a:t>
            </a:r>
          </a:p>
          <a:p>
            <a:r>
              <a:rPr lang="en-US" dirty="0"/>
              <a:t>Create a </a:t>
            </a:r>
            <a:r>
              <a:rPr lang="en-US" dirty="0" err="1"/>
              <a:t>yaml</a:t>
            </a:r>
            <a:r>
              <a:rPr lang="en-US" dirty="0"/>
              <a:t> config file that references the </a:t>
            </a:r>
            <a:r>
              <a:rPr lang="en-US" dirty="0" err="1"/>
              <a:t>repo:image-tag</a:t>
            </a:r>
            <a:r>
              <a:rPr lang="en-US" dirty="0"/>
              <a:t> </a:t>
            </a:r>
          </a:p>
          <a:p>
            <a:r>
              <a:rPr lang="en-US" dirty="0"/>
              <a:t>When the config file is “applied” to the cluster, Kubernetes will pull the image from the repo, and create a container that runs the docker image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4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C5D0BD-362C-DE4B-842B-66EADE0D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How is my code hosted in a cluster?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08F5-CD80-F249-B59F-61BC240E7D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A cluster is ultimately a collection of pods, with some helpers available for organization / management (config maps, secrets, namespaces)</a:t>
            </a:r>
          </a:p>
          <a:p>
            <a:r>
              <a:rPr lang="en-US" dirty="0"/>
              <a:t>How does a pod relate to other objects in the cluster?</a:t>
            </a:r>
          </a:p>
          <a:p>
            <a:pPr lvl="1"/>
            <a:r>
              <a:rPr lang="en-US" dirty="0"/>
              <a:t>A docker image of your code goes into a container</a:t>
            </a:r>
          </a:p>
          <a:p>
            <a:pPr lvl="1"/>
            <a:r>
              <a:rPr lang="en-US" dirty="0"/>
              <a:t>A container goes into a pod</a:t>
            </a:r>
          </a:p>
          <a:p>
            <a:pPr lvl="1"/>
            <a:r>
              <a:rPr lang="en-US" dirty="0"/>
              <a:t>A pod is controlled by a </a:t>
            </a:r>
            <a:r>
              <a:rPr lang="en-US" dirty="0" err="1"/>
              <a:t>replicaset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The </a:t>
            </a:r>
            <a:r>
              <a:rPr lang="en-US" dirty="0" err="1"/>
              <a:t>replicaset</a:t>
            </a:r>
            <a:r>
              <a:rPr lang="en-US" dirty="0"/>
              <a:t> is the thing that restarts crashed pods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replicaset</a:t>
            </a:r>
            <a:r>
              <a:rPr lang="en-US" dirty="0"/>
              <a:t> is created by a deployment</a:t>
            </a:r>
          </a:p>
          <a:p>
            <a:pPr lvl="2"/>
            <a:r>
              <a:rPr lang="en-US" dirty="0"/>
              <a:t>The deployment scales up / down the site by creating bigger / smaller </a:t>
            </a:r>
            <a:r>
              <a:rPr lang="en-US" dirty="0" err="1"/>
              <a:t>replicasets</a:t>
            </a:r>
            <a:r>
              <a:rPr lang="en-US" dirty="0"/>
              <a:t> and replacing the old set with the new 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5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6876E-4769-DC44-8CC3-FE055444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solidFill>
                  <a:srgbClr val="FFFFFF"/>
                </a:solidFill>
              </a:rPr>
              <a:t>How can I see what’s in my cluster?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DADAE-D649-F44D-A049-0E6E959DA0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There are a few ways:</a:t>
            </a:r>
          </a:p>
          <a:p>
            <a:pPr lvl="1"/>
            <a:r>
              <a:rPr lang="en-US" err="1"/>
              <a:t>Kubectl</a:t>
            </a:r>
            <a:r>
              <a:rPr lang="en-US" dirty="0"/>
              <a:t> - a command line tool that will let you query your cluster, and/or configure it</a:t>
            </a:r>
          </a:p>
          <a:p>
            <a:pPr lvl="1"/>
            <a:r>
              <a:rPr lang="en-US" dirty="0" err="1"/>
              <a:t>Yaml</a:t>
            </a:r>
            <a:r>
              <a:rPr lang="en-US" dirty="0"/>
              <a:t> files – text files that follow a certain format that let you declare what your cluster will do when the file gets applied to the cluster</a:t>
            </a:r>
          </a:p>
          <a:p>
            <a:pPr lvl="1"/>
            <a:r>
              <a:rPr lang="en-US" dirty="0"/>
              <a:t>Third party tools like “Lens” can help you manage / monitor your cluster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9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3BC7-E83F-174E-AF06-611F9F4B4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What’s in my cluster? (via KubeCtl)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FBD2-EDC7-8147-B00E-62F6D4C1A6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from the command line: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get &lt;resource&gt;,&lt;Resource&gt; | All</a:t>
            </a:r>
          </a:p>
          <a:p>
            <a:pPr lvl="2"/>
            <a:r>
              <a:rPr lang="en-US" dirty="0"/>
              <a:t>-w</a:t>
            </a:r>
          </a:p>
          <a:p>
            <a:pPr lvl="2"/>
            <a:r>
              <a:rPr lang="en-US" dirty="0"/>
              <a:t>-o wide</a:t>
            </a:r>
          </a:p>
          <a:p>
            <a:pPr lvl="2"/>
            <a:r>
              <a:rPr lang="en-US" dirty="0"/>
              <a:t>-o </a:t>
            </a:r>
            <a:r>
              <a:rPr lang="en-US" dirty="0" err="1"/>
              <a:t>yaml</a:t>
            </a:r>
            <a:endParaRPr lang="en-US" dirty="0"/>
          </a:p>
          <a:p>
            <a:pPr lvl="2"/>
            <a:r>
              <a:rPr lang="en-US" dirty="0"/>
              <a:t>-o json</a:t>
            </a:r>
          </a:p>
          <a:p>
            <a:pPr lvl="2"/>
            <a:r>
              <a:rPr lang="en-US" dirty="0"/>
              <a:t>--show-labels</a:t>
            </a:r>
          </a:p>
          <a:p>
            <a:pPr lvl="2"/>
            <a:r>
              <a:rPr lang="en-US" dirty="0"/>
              <a:t>--all-namespaces</a:t>
            </a:r>
          </a:p>
          <a:p>
            <a:pPr lvl="2"/>
            <a:r>
              <a:rPr lang="en-US" dirty="0"/>
              <a:t>-n my-namespace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describe &lt;resource&gt;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02D7C-DC42-744B-8DF9-4EDE755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100">
                <a:solidFill>
                  <a:srgbClr val="FFFFFF"/>
                </a:solidFill>
              </a:rPr>
              <a:t>What types of resources are there?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1CA7-D241-FE4D-AE38-81593AD113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kubectl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-resources to get a list</a:t>
            </a:r>
          </a:p>
          <a:p>
            <a:pPr lvl="1"/>
            <a:r>
              <a:rPr lang="en-US" dirty="0"/>
              <a:t>Shows resource names, shortcuts, descriptions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35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2852</TotalTime>
  <Words>1012</Words>
  <Application>Microsoft Macintosh PowerPoint</Application>
  <PresentationFormat>Widescreen</PresentationFormat>
  <Paragraphs>103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Tw Cen MT</vt:lpstr>
      <vt:lpstr>Droplet</vt:lpstr>
      <vt:lpstr>Kubernetes DeMystified</vt:lpstr>
      <vt:lpstr>What is Kubernetes and why do people like it?</vt:lpstr>
      <vt:lpstr>What is a Kubernetes cluster?</vt:lpstr>
      <vt:lpstr>What’s a pod?</vt:lpstr>
      <vt:lpstr>How do I get my code into a pod?</vt:lpstr>
      <vt:lpstr>How is my code hosted in a cluster?</vt:lpstr>
      <vt:lpstr>How can I see what’s in my cluster?</vt:lpstr>
      <vt:lpstr>What’s in my cluster? (via KubeCtl)</vt:lpstr>
      <vt:lpstr>What types of resources are there?</vt:lpstr>
      <vt:lpstr>What’s in my cluster? (via yaml file)</vt:lpstr>
      <vt:lpstr>All about deployments</vt:lpstr>
      <vt:lpstr>Each pod has its own ip address</vt:lpstr>
      <vt:lpstr>Why would I put two containers in one pod?</vt:lpstr>
      <vt:lpstr>Quick resource descriptions</vt:lpstr>
      <vt:lpstr>What if something goes wrong?</vt:lpstr>
      <vt:lpstr>Frickin’ awesome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DeMystified</dc:title>
  <dc:creator>Dewberry, Jim (ATL)</dc:creator>
  <cp:lastModifiedBy>Dewberry, Jim (ATL)</cp:lastModifiedBy>
  <cp:revision>14</cp:revision>
  <dcterms:created xsi:type="dcterms:W3CDTF">2021-02-16T20:43:00Z</dcterms:created>
  <dcterms:modified xsi:type="dcterms:W3CDTF">2021-02-18T20:15:40Z</dcterms:modified>
</cp:coreProperties>
</file>