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79FF-B21B-B34B-B7D3-B7C50EE6B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Demystified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2C797-42B3-7946-869B-6A352F020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guide to understanding and using Kubernetes</a:t>
            </a:r>
          </a:p>
        </p:txBody>
      </p:sp>
    </p:spTree>
    <p:extLst>
      <p:ext uri="{BB962C8B-B14F-4D97-AF65-F5344CB8AC3E}">
        <p14:creationId xmlns:p14="http://schemas.microsoft.com/office/powerpoint/2010/main" val="372882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F2BA-06C5-934E-898E-E6580136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 and why do people like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382F-795C-DA4D-9575-F458D985A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Definition:  A platform for running applications in the cloud</a:t>
            </a:r>
          </a:p>
          <a:p>
            <a:r>
              <a:rPr lang="en-US" dirty="0"/>
              <a:t>Real Life Definition:</a:t>
            </a:r>
          </a:p>
          <a:p>
            <a:pPr lvl="1"/>
            <a:r>
              <a:rPr lang="en-US" dirty="0"/>
              <a:t>It’s a way to host your docker images</a:t>
            </a:r>
          </a:p>
          <a:p>
            <a:pPr lvl="1"/>
            <a:r>
              <a:rPr lang="en-US" dirty="0"/>
              <a:t>It provides a way to scale up or down your web site and to load balance the traffic</a:t>
            </a:r>
          </a:p>
          <a:p>
            <a:pPr lvl="2"/>
            <a:r>
              <a:rPr lang="en-US" dirty="0"/>
              <a:t>It can even add a new node to your cluster automatically if you tell it to </a:t>
            </a:r>
          </a:p>
          <a:p>
            <a:pPr lvl="1"/>
            <a:r>
              <a:rPr lang="en-US" dirty="0"/>
              <a:t>It auto-magically recovers if something goes wrong</a:t>
            </a:r>
          </a:p>
          <a:p>
            <a:pPr lvl="2"/>
            <a:r>
              <a:rPr lang="en-US" dirty="0"/>
              <a:t>If a pod crashes, Kubernetes will restart it</a:t>
            </a:r>
          </a:p>
          <a:p>
            <a:pPr lvl="2"/>
            <a:r>
              <a:rPr lang="en-US" dirty="0"/>
              <a:t>Rollout / rollback versions of your site without interrupting traffic </a:t>
            </a:r>
          </a:p>
        </p:txBody>
      </p:sp>
    </p:spTree>
    <p:extLst>
      <p:ext uri="{BB962C8B-B14F-4D97-AF65-F5344CB8AC3E}">
        <p14:creationId xmlns:p14="http://schemas.microsoft.com/office/powerpoint/2010/main" val="393182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2991-65A1-FA4C-9AF0-398FFB01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E8A37-632A-C548-BE63-ED4B81DB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9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</TotalTime>
  <Words>104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Kubernetes Demystified</vt:lpstr>
      <vt:lpstr>What is Kubernetes and why do people like it?</vt:lpstr>
      <vt:lpstr>How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Demystified</dc:title>
  <dc:creator>Dewberry, Jim (ATL)</dc:creator>
  <cp:lastModifiedBy>Dewberry, Jim (ATL)</cp:lastModifiedBy>
  <cp:revision>2</cp:revision>
  <dcterms:created xsi:type="dcterms:W3CDTF">2021-02-16T20:21:58Z</dcterms:created>
  <dcterms:modified xsi:type="dcterms:W3CDTF">2021-02-16T20:32:09Z</dcterms:modified>
</cp:coreProperties>
</file>