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A1505-54F0-F14F-BB7B-DE31A9DC7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19239-81DB-8E48-B8C1-BF48D91B1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AB18-CF42-2E45-AFCE-CA1E7F43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3114-8A97-614A-89D5-85F3DCD0319F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08FD2-4C12-4D43-A6CA-D30EAF38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5EEAC-12CA-E94B-8332-2CF9A4BF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1E4-889E-9549-9CEE-13C9A8FA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2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53D4-A434-404D-BF66-ACD7E144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A334E-D598-1A45-B139-E0E4118FB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10A41-5612-C741-AEAB-23C2FAD9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3114-8A97-614A-89D5-85F3DCD0319F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3649F-4C6A-3F4A-9756-3386F46AE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1F760-A8E6-B44D-A5D0-8DB2117C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1E4-889E-9549-9CEE-13C9A8FA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CF1CDA-F5DA-6840-A712-57AC88D04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78F83-EF3E-934E-9ADE-E661A4D7C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7B2CB-21AA-CB46-BBB8-3A0C0209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3114-8A97-614A-89D5-85F3DCD0319F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58105-8242-9E4A-9B71-491857B6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68001-03C2-A642-A2F8-B2FD5B8A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1E4-889E-9549-9CEE-13C9A8FA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6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BF52-1520-B64E-B798-029F945F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C3F02-CE9C-BB45-8E8A-A3066343A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E6BDE-998E-4E4D-AA94-CE2AC846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3114-8A97-614A-89D5-85F3DCD0319F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298E-CD52-8B4F-980E-E54B24BE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DF4C3-7660-5E4D-89CA-19E2387B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1E4-889E-9549-9CEE-13C9A8FA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5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C07D0-E88B-1744-B4D0-AA7241E46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5E79B-7201-354D-A302-3242BFA68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C9EDD-0B55-1C4B-A09F-DB49322C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3114-8A97-614A-89D5-85F3DCD0319F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5578-663A-364B-811B-49FD8563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C3ABA-95CB-BA47-81A5-2FDF4446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1E4-889E-9549-9CEE-13C9A8FA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1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9E8D-8A18-2246-B77C-A000CBFD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5D185-AF2E-D04B-980E-35339C853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717A2-1956-F246-B27A-475B3A9E6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529E8-1AE4-8040-ADBE-6BA8BB94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3114-8A97-614A-89D5-85F3DCD0319F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CA191-D1EF-F847-B7D6-8CB772AC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AD652-D51D-724F-9F82-0C3452D0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1E4-889E-9549-9CEE-13C9A8FA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5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E962-619C-CB40-879D-1FDCCA16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C5FA8-507B-3746-9114-635874B38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0D0C8-EB09-7849-A9FD-56BEDEE09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78034-36A6-4049-B638-B6D7987B6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09C93-13C2-1D43-AA2D-107C1BE12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97147-C2A7-434A-8E2C-1C850CB6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3114-8A97-614A-89D5-85F3DCD0319F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3DA867-83DB-694B-B1E1-13F56AE98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20E51-499E-184B-9381-2A81D9EF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1E4-889E-9549-9CEE-13C9A8FA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8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AC5C-F865-E34E-A060-D5F7DB61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6F472-A03C-FE4E-8D60-36DCFBC8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3114-8A97-614A-89D5-85F3DCD0319F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17298-E387-4A46-A034-DD5C8A63B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CA113-5981-974E-8333-6CD62EB1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1E4-889E-9549-9CEE-13C9A8FA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63512D-D7ED-E74F-A88D-1D35F0CB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3114-8A97-614A-89D5-85F3DCD0319F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0DA207-3D29-2E43-B7DD-5B13CDD5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060D2-7DB8-3B45-9C2C-EACA12A7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1E4-889E-9549-9CEE-13C9A8FA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8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31DD-1438-8542-9C71-2F732304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027EE-F5C2-DD4C-AE71-DCA158B16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6B276-C7B0-BB4F-9D87-245507D09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172FC-9948-B542-B381-76D727A3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3114-8A97-614A-89D5-85F3DCD0319F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2C9AA-D72D-DE40-96FB-6A8B49733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81E89-89CA-D64F-93E7-36F0F943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1E4-889E-9549-9CEE-13C9A8FA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7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859C9-8DFF-9A4F-A988-489F097EA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1EF32-EE09-C44E-87E3-353A02A07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266CC-ACD2-9345-BC4A-5440B4769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17828-4401-C24C-9C73-D30AA3CD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3114-8A97-614A-89D5-85F3DCD0319F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84DCA-437E-6E44-AF45-E0ECC831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EC348-4BA6-DE4A-97DD-4E2022C6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1E4-889E-9549-9CEE-13C9A8FA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4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2E08E-E620-4549-8FBE-CD0B52EC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299CC-1B19-E244-8020-1DD859590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624BF-E796-0A4D-95A3-3AA445188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E3114-8A97-614A-89D5-85F3DCD0319F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5C58F-50EC-704E-A9AF-07BB54FEF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43ACC-6059-6846-B168-370A1FC5C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8B1E4-889E-9549-9CEE-13C9A8FA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1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Cartoon_cloud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4BE8-6079-5348-BBA2-16E16E4D66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 Demystified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78AF7-D0A2-1D4A-8320-AE9DC898E0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practical guide</a:t>
            </a:r>
          </a:p>
        </p:txBody>
      </p:sp>
    </p:spTree>
    <p:extLst>
      <p:ext uri="{BB962C8B-B14F-4D97-AF65-F5344CB8AC3E}">
        <p14:creationId xmlns:p14="http://schemas.microsoft.com/office/powerpoint/2010/main" val="65188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57690-DF55-384C-A0BE-C38538B3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Kubernetes?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5F139-6C9C-C844-827E-B089B84B9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Official Definition: A platform for running applications in the cloud</a:t>
            </a:r>
          </a:p>
          <a:p>
            <a:pPr marL="0" indent="0">
              <a:buNone/>
            </a:pPr>
            <a:r>
              <a:rPr lang="en-US" dirty="0"/>
              <a:t>Which means…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It’s a way to host your docker images in the cloud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It provides a way to scale up or down your web site and to load balance the traffic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It auto-magically recovers if something goes wrong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It provides security and resource management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It provides a way to monitor the health of your apps</a:t>
            </a:r>
          </a:p>
        </p:txBody>
      </p:sp>
    </p:spTree>
    <p:extLst>
      <p:ext uri="{BB962C8B-B14F-4D97-AF65-F5344CB8AC3E}">
        <p14:creationId xmlns:p14="http://schemas.microsoft.com/office/powerpoint/2010/main" val="32442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B1D75-0B79-B447-A340-D2BFD414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cluster?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6B0C2-2439-6C40-9B43-F0C84B125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It’s defined in a cloud (any cloud will do)</a:t>
            </a:r>
          </a:p>
          <a:p>
            <a:pPr marL="0" indent="0">
              <a:buNone/>
            </a:pPr>
            <a:r>
              <a:rPr lang="en-US" dirty="0"/>
              <a:t>Composed of a Master Node</a:t>
            </a:r>
          </a:p>
          <a:p>
            <a:pPr marL="0" indent="0">
              <a:buNone/>
            </a:pPr>
            <a:r>
              <a:rPr lang="en-US" dirty="0"/>
              <a:t>And a few worker nodes</a:t>
            </a:r>
          </a:p>
          <a:p>
            <a:pPr marL="0" indent="0">
              <a:buNone/>
            </a:pPr>
            <a:r>
              <a:rPr lang="en-US" dirty="0"/>
              <a:t>But this can be configured</a:t>
            </a:r>
          </a:p>
          <a:p>
            <a:pPr marL="0" indent="0">
              <a:buNone/>
            </a:pPr>
            <a:r>
              <a:rPr lang="en-US" dirty="0"/>
              <a:t>easily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group of white plates&#10;&#10;Description automatically generated with medium confidence">
            <a:extLst>
              <a:ext uri="{FF2B5EF4-FFF2-40B4-BE49-F238E27FC236}">
                <a16:creationId xmlns:a16="http://schemas.microsoft.com/office/drawing/2014/main" id="{0A335265-7F65-AE49-9FD5-646DA6D38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53913" y="2082037"/>
            <a:ext cx="6299887" cy="409492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6C7BB93-4808-D846-B5B2-FF385AB18FF4}"/>
              </a:ext>
            </a:extLst>
          </p:cNvPr>
          <p:cNvSpPr/>
          <p:nvPr/>
        </p:nvSpPr>
        <p:spPr>
          <a:xfrm>
            <a:off x="5901269" y="3983088"/>
            <a:ext cx="1392195" cy="1433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688019-1ED7-6241-87B2-CF2CE1F8C5B2}"/>
              </a:ext>
            </a:extLst>
          </p:cNvPr>
          <p:cNvSpPr/>
          <p:nvPr/>
        </p:nvSpPr>
        <p:spPr>
          <a:xfrm>
            <a:off x="7366493" y="2960312"/>
            <a:ext cx="1392195" cy="1433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B683AD-4C57-0C42-B29E-700CF65E7309}"/>
              </a:ext>
            </a:extLst>
          </p:cNvPr>
          <p:cNvSpPr/>
          <p:nvPr/>
        </p:nvSpPr>
        <p:spPr>
          <a:xfrm>
            <a:off x="9012098" y="3818332"/>
            <a:ext cx="1392195" cy="1433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C0C502-9C59-6D4A-8754-9B0031DC8C4C}"/>
              </a:ext>
            </a:extLst>
          </p:cNvPr>
          <p:cNvSpPr/>
          <p:nvPr/>
        </p:nvSpPr>
        <p:spPr>
          <a:xfrm>
            <a:off x="620344" y="5250167"/>
            <a:ext cx="3815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Pods go here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AA13911-A94F-8840-B0FD-C488F2C1CCAA}"/>
              </a:ext>
            </a:extLst>
          </p:cNvPr>
          <p:cNvSpPr/>
          <p:nvPr/>
        </p:nvSpPr>
        <p:spPr>
          <a:xfrm rot="20120827">
            <a:off x="4651513" y="5251716"/>
            <a:ext cx="1209195" cy="453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D142-1573-5B41-892E-75218D5A0681}"/>
              </a:ext>
            </a:extLst>
          </p:cNvPr>
          <p:cNvSpPr/>
          <p:nvPr/>
        </p:nvSpPr>
        <p:spPr>
          <a:xfrm>
            <a:off x="7865079" y="71299"/>
            <a:ext cx="414812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Cluster Admin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goes here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3DBD2D9-EEEE-9542-88E2-2EACE07D7582}"/>
              </a:ext>
            </a:extLst>
          </p:cNvPr>
          <p:cNvSpPr/>
          <p:nvPr/>
        </p:nvSpPr>
        <p:spPr>
          <a:xfrm rot="6976252">
            <a:off x="8154091" y="2178497"/>
            <a:ext cx="1209195" cy="453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07577DE-240F-664A-838C-611F54B881FD}"/>
              </a:ext>
            </a:extLst>
          </p:cNvPr>
          <p:cNvSpPr/>
          <p:nvPr/>
        </p:nvSpPr>
        <p:spPr>
          <a:xfrm rot="20706465">
            <a:off x="4639228" y="5434856"/>
            <a:ext cx="4301815" cy="453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6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51403-291E-D249-8DB6-B48ECB66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pod?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48124-F53F-A741-ACE6-70D161C04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It’s the most basic cluster building block</a:t>
            </a:r>
          </a:p>
          <a:p>
            <a:pPr marL="0" indent="0">
              <a:buNone/>
            </a:pPr>
            <a:r>
              <a:rPr lang="en-US" dirty="0"/>
              <a:t>It holds containers that hold Docker Images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389FC46-651E-AA43-A7A1-CDC2D7E151F9}"/>
              </a:ext>
            </a:extLst>
          </p:cNvPr>
          <p:cNvSpPr/>
          <p:nvPr/>
        </p:nvSpPr>
        <p:spPr>
          <a:xfrm>
            <a:off x="6315550" y="3402241"/>
            <a:ext cx="5038250" cy="2774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14FB2-DAEC-A449-A4A9-ABEF8BBBEB89}"/>
              </a:ext>
            </a:extLst>
          </p:cNvPr>
          <p:cNvSpPr txBox="1"/>
          <p:nvPr/>
        </p:nvSpPr>
        <p:spPr>
          <a:xfrm>
            <a:off x="6618957" y="3402241"/>
            <a:ext cx="64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647D301-DA6A-7B48-8F38-4AC5AE57A4DB}"/>
              </a:ext>
            </a:extLst>
          </p:cNvPr>
          <p:cNvSpPr/>
          <p:nvPr/>
        </p:nvSpPr>
        <p:spPr>
          <a:xfrm>
            <a:off x="8245328" y="3720086"/>
            <a:ext cx="2838920" cy="213903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95831F-2B5C-1F40-97CF-1FC5E7507759}"/>
              </a:ext>
            </a:extLst>
          </p:cNvPr>
          <p:cNvSpPr/>
          <p:nvPr/>
        </p:nvSpPr>
        <p:spPr>
          <a:xfrm>
            <a:off x="8900522" y="3888760"/>
            <a:ext cx="1816444" cy="180168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Container: </a:t>
            </a:r>
          </a:p>
          <a:p>
            <a:pPr algn="ctr"/>
            <a:r>
              <a:rPr lang="en-US" sz="1400" dirty="0"/>
              <a:t>Name</a:t>
            </a:r>
          </a:p>
          <a:p>
            <a:pPr algn="ctr"/>
            <a:r>
              <a:rPr lang="en-US" sz="1400" dirty="0"/>
              <a:t>Image</a:t>
            </a:r>
          </a:p>
          <a:p>
            <a:pPr algn="ctr"/>
            <a:r>
              <a:rPr lang="en-US" sz="1400" dirty="0"/>
              <a:t>Env var</a:t>
            </a:r>
          </a:p>
          <a:p>
            <a:pPr algn="ctr"/>
            <a:r>
              <a:rPr lang="en-US" sz="1400" dirty="0"/>
              <a:t>Lifecycle</a:t>
            </a:r>
          </a:p>
          <a:p>
            <a:pPr algn="ctr"/>
            <a:r>
              <a:rPr lang="en-US" sz="1400" dirty="0"/>
              <a:t>Security</a:t>
            </a:r>
          </a:p>
          <a:p>
            <a:pPr algn="ctr"/>
            <a:r>
              <a:rPr lang="en-US" sz="1400" dirty="0"/>
              <a:t>Resources</a:t>
            </a:r>
          </a:p>
          <a:p>
            <a:pPr algn="ctr"/>
            <a:r>
              <a:rPr lang="en-US" sz="1400" dirty="0"/>
              <a:t>Storage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9EBC95-59D4-1545-A9F3-254803E62360}"/>
              </a:ext>
            </a:extLst>
          </p:cNvPr>
          <p:cNvSpPr txBox="1"/>
          <p:nvPr/>
        </p:nvSpPr>
        <p:spPr>
          <a:xfrm>
            <a:off x="8432699" y="3775203"/>
            <a:ext cx="75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B7DDC-2F02-5F4D-8DC1-0403566F20CB}"/>
              </a:ext>
            </a:extLst>
          </p:cNvPr>
          <p:cNvSpPr/>
          <p:nvPr/>
        </p:nvSpPr>
        <p:spPr>
          <a:xfrm>
            <a:off x="6544988" y="3720085"/>
            <a:ext cx="1491049" cy="21390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Pod Name</a:t>
            </a:r>
          </a:p>
          <a:p>
            <a:pPr algn="ctr"/>
            <a:r>
              <a:rPr lang="en-US" dirty="0"/>
              <a:t>Pod 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CF048-EE0F-014D-A069-B154C281B598}"/>
              </a:ext>
            </a:extLst>
          </p:cNvPr>
          <p:cNvSpPr txBox="1"/>
          <p:nvPr/>
        </p:nvSpPr>
        <p:spPr>
          <a:xfrm>
            <a:off x="6575339" y="3775203"/>
            <a:ext cx="129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64FA24-8141-A842-A19C-5AED0C42678B}"/>
              </a:ext>
            </a:extLst>
          </p:cNvPr>
          <p:cNvSpPr txBox="1"/>
          <p:nvPr/>
        </p:nvSpPr>
        <p:spPr>
          <a:xfrm>
            <a:off x="10577621" y="5454029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3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CCB9-23C5-574B-958D-B51EA915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define a pod?    YAML is your friend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ECF7B-9C9F-9241-8341-BC99E329E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649" y="1827146"/>
            <a:ext cx="1832919" cy="211465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apiVersion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kind</a:t>
            </a:r>
          </a:p>
          <a:p>
            <a:pPr marL="0" indent="0">
              <a:buNone/>
            </a:pPr>
            <a:r>
              <a:rPr lang="en-US" dirty="0"/>
              <a:t>metadata</a:t>
            </a:r>
          </a:p>
          <a:p>
            <a:pPr marL="0" indent="0">
              <a:buNone/>
            </a:pPr>
            <a:r>
              <a:rPr lang="en-US" dirty="0"/>
              <a:t>spec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A6A4E96-81B6-E54D-962F-A5AFEF7EB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4143028" cy="435133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BF2302D5-9AF3-F84E-A484-A841464E0DB0}"/>
              </a:ext>
            </a:extLst>
          </p:cNvPr>
          <p:cNvSpPr/>
          <p:nvPr/>
        </p:nvSpPr>
        <p:spPr>
          <a:xfrm>
            <a:off x="6981568" y="1825624"/>
            <a:ext cx="308919" cy="19184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3C386-49ED-5942-9D4E-70ECB298047E}"/>
              </a:ext>
            </a:extLst>
          </p:cNvPr>
          <p:cNvSpPr txBox="1"/>
          <p:nvPr/>
        </p:nvSpPr>
        <p:spPr>
          <a:xfrm>
            <a:off x="7529584" y="2600194"/>
            <a:ext cx="2569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the required elements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193C4E-DAC3-0248-980F-E6CBE7FADD28}"/>
              </a:ext>
            </a:extLst>
          </p:cNvPr>
          <p:cNvSpPr txBox="1"/>
          <p:nvPr/>
        </p:nvSpPr>
        <p:spPr>
          <a:xfrm>
            <a:off x="5317435" y="4293704"/>
            <a:ext cx="5595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how indentation indicates parent/child relationships</a:t>
            </a:r>
          </a:p>
          <a:p>
            <a:r>
              <a:rPr lang="en-US" dirty="0"/>
              <a:t>The number of spaces don’t matter, just be consistent</a:t>
            </a:r>
          </a:p>
          <a:p>
            <a:r>
              <a:rPr lang="en-US" dirty="0"/>
              <a:t>The “-” indicates that this item is part of an array</a:t>
            </a:r>
          </a:p>
        </p:txBody>
      </p:sp>
    </p:spTree>
    <p:extLst>
      <p:ext uri="{BB962C8B-B14F-4D97-AF65-F5344CB8AC3E}">
        <p14:creationId xmlns:p14="http://schemas.microsoft.com/office/powerpoint/2010/main" val="10076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AE38-C744-D943-A42E-05B73BB9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be configured in a pod?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2BEF14D-D38C-0D46-9DF2-4A384AC1F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01" y="1690688"/>
            <a:ext cx="2641600" cy="393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AB2B89-C7A7-A042-8333-2D56A2AB33D8}"/>
              </a:ext>
            </a:extLst>
          </p:cNvPr>
          <p:cNvSpPr txBox="1"/>
          <p:nvPr/>
        </p:nvSpPr>
        <p:spPr>
          <a:xfrm>
            <a:off x="5486400" y="2533135"/>
            <a:ext cx="3126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more properties to this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E75BD7-5319-2F4A-9247-6AF46C0504B7}"/>
              </a:ext>
            </a:extLst>
          </p:cNvPr>
          <p:cNvSpPr txBox="1"/>
          <p:nvPr/>
        </p:nvSpPr>
        <p:spPr>
          <a:xfrm>
            <a:off x="4473147" y="3105189"/>
            <a:ext cx="7026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where we can explain namespaces, resources, liveness probes, security, volumes</a:t>
            </a:r>
          </a:p>
        </p:txBody>
      </p:sp>
    </p:spTree>
    <p:extLst>
      <p:ext uri="{BB962C8B-B14F-4D97-AF65-F5344CB8AC3E}">
        <p14:creationId xmlns:p14="http://schemas.microsoft.com/office/powerpoint/2010/main" val="290471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F6D8-A74E-2843-9615-27FA9FC56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create pods?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7869-B710-3445-B1A4-295C8AACB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23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can define an individual pod if you want to, but defining a Deployment is usually better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CD9C42-74D3-FC40-94F4-57C33C172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18" y="3724189"/>
            <a:ext cx="2273300" cy="238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FF324E-6CC4-EB4B-A7CC-8F1BDCF6F14A}"/>
              </a:ext>
            </a:extLst>
          </p:cNvPr>
          <p:cNvSpPr txBox="1"/>
          <p:nvPr/>
        </p:nvSpPr>
        <p:spPr>
          <a:xfrm>
            <a:off x="3675329" y="372418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kind: POD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2BEF63-6B0A-E042-9BF8-CD383F4EF22A}"/>
              </a:ext>
            </a:extLst>
          </p:cNvPr>
          <p:cNvCxnSpPr/>
          <p:nvPr/>
        </p:nvCxnSpPr>
        <p:spPr>
          <a:xfrm flipH="1">
            <a:off x="3205772" y="3951476"/>
            <a:ext cx="469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34CB37C6-42EF-A740-89F6-70127C839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818" y="2529923"/>
            <a:ext cx="2247900" cy="4102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A081E8-E51D-D843-9B1D-516665E383C1}"/>
              </a:ext>
            </a:extLst>
          </p:cNvPr>
          <p:cNvSpPr txBox="1"/>
          <p:nvPr/>
        </p:nvSpPr>
        <p:spPr>
          <a:xfrm>
            <a:off x="4379620" y="2949145"/>
            <a:ext cx="185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kind: Deployment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13669F-E4D1-5C44-9F21-ABA7FA32F895}"/>
              </a:ext>
            </a:extLst>
          </p:cNvPr>
          <p:cNvCxnSpPr>
            <a:cxnSpLocks/>
          </p:cNvCxnSpPr>
          <p:nvPr/>
        </p:nvCxnSpPr>
        <p:spPr>
          <a:xfrm flipV="1">
            <a:off x="6306224" y="2842591"/>
            <a:ext cx="541837" cy="29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117DE8D-BEB1-C34E-A65F-BEC416EC15B3}"/>
              </a:ext>
            </a:extLst>
          </p:cNvPr>
          <p:cNvSpPr txBox="1"/>
          <p:nvPr/>
        </p:nvSpPr>
        <p:spPr>
          <a:xfrm>
            <a:off x="10122437" y="3766810"/>
            <a:ext cx="119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Interesting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781887-F1E9-8949-A985-1FE6F0010271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9301773" y="3951476"/>
            <a:ext cx="820664" cy="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D96FEE-F1E7-FC43-B6E6-80E8118701E1}"/>
              </a:ext>
            </a:extLst>
          </p:cNvPr>
          <p:cNvCxnSpPr>
            <a:cxnSpLocks/>
          </p:cNvCxnSpPr>
          <p:nvPr/>
        </p:nvCxnSpPr>
        <p:spPr>
          <a:xfrm flipH="1">
            <a:off x="9301772" y="4093521"/>
            <a:ext cx="820665" cy="5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535A24-94BF-564B-9B79-562DFD9996C6}"/>
              </a:ext>
            </a:extLst>
          </p:cNvPr>
          <p:cNvCxnSpPr>
            <a:cxnSpLocks/>
          </p:cNvCxnSpPr>
          <p:nvPr/>
        </p:nvCxnSpPr>
        <p:spPr>
          <a:xfrm flipH="1">
            <a:off x="9301772" y="4224130"/>
            <a:ext cx="1144254" cy="57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782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DD4E1-2920-A240-90D6-3C3554B74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When I create a deployment, I get pods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D602B9C6-1861-EF4F-9DCF-CDCFE18E7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4852"/>
            <a:ext cx="10512547" cy="33114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3B1509-EE71-FC49-A479-A50C98455F8A}"/>
              </a:ext>
            </a:extLst>
          </p:cNvPr>
          <p:cNvSpPr/>
          <p:nvPr/>
        </p:nvSpPr>
        <p:spPr>
          <a:xfrm>
            <a:off x="4558577" y="1229023"/>
            <a:ext cx="3651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What’s this?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046A56-861E-2C4C-AFC9-1A971CCDFB89}"/>
              </a:ext>
            </a:extLst>
          </p:cNvPr>
          <p:cNvCxnSpPr>
            <a:cxnSpLocks/>
          </p:cNvCxnSpPr>
          <p:nvPr/>
        </p:nvCxnSpPr>
        <p:spPr>
          <a:xfrm flipH="1">
            <a:off x="3786896" y="2077278"/>
            <a:ext cx="1759140" cy="229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A5E6A4-B6E9-7542-AD82-06C24F93BD11}"/>
              </a:ext>
            </a:extLst>
          </p:cNvPr>
          <p:cNvCxnSpPr>
            <a:cxnSpLocks/>
          </p:cNvCxnSpPr>
          <p:nvPr/>
        </p:nvCxnSpPr>
        <p:spPr>
          <a:xfrm flipH="1">
            <a:off x="5860776" y="2127818"/>
            <a:ext cx="82824" cy="307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56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278</Words>
  <Application>Microsoft Macintosh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Kubernetes Demystified</vt:lpstr>
      <vt:lpstr>What is Kubernetes?</vt:lpstr>
      <vt:lpstr>What is a cluster?</vt:lpstr>
      <vt:lpstr>What’s a pod?</vt:lpstr>
      <vt:lpstr>How can I define a pod?    YAML is your friend</vt:lpstr>
      <vt:lpstr>What else can be configured in a pod?</vt:lpstr>
      <vt:lpstr>How do I create pods?</vt:lpstr>
      <vt:lpstr>When I create a deployment, I get pods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Demystified</dc:title>
  <dc:creator>Dewberry, Jim (ATL)</dc:creator>
  <cp:lastModifiedBy>Dewberry, Jim (ATL)</cp:lastModifiedBy>
  <cp:revision>7</cp:revision>
  <dcterms:created xsi:type="dcterms:W3CDTF">2021-03-02T14:42:00Z</dcterms:created>
  <dcterms:modified xsi:type="dcterms:W3CDTF">2021-03-02T15:43:57Z</dcterms:modified>
</cp:coreProperties>
</file>